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9" y="678407"/>
            <a:ext cx="8228513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Motivation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Many well known tools exist for funding startups and business ideas (</a:t>
            </a:r>
            <a:r>
              <a:rPr lang="en-US" sz="2200" dirty="0" err="1" smtClean="0"/>
              <a:t>Kickstarter</a:t>
            </a:r>
            <a:r>
              <a:rPr lang="en-US" sz="2200" dirty="0" smtClean="0"/>
              <a:t>, </a:t>
            </a:r>
            <a:r>
              <a:rPr lang="en-US" sz="2200" dirty="0" err="1" smtClean="0"/>
              <a:t>IndieGoGo</a:t>
            </a:r>
            <a:r>
              <a:rPr lang="en-US" sz="2200" dirty="0" smtClean="0"/>
              <a:t>), but </a:t>
            </a:r>
            <a:r>
              <a:rPr lang="en-US" sz="2200" dirty="0" smtClean="0"/>
              <a:t>philanthropic is </a:t>
            </a:r>
            <a:r>
              <a:rPr lang="en-US" sz="2200" dirty="0" smtClean="0"/>
              <a:t>not well known to the </a:t>
            </a:r>
            <a:r>
              <a:rPr lang="en-US" sz="2200" dirty="0" smtClean="0"/>
              <a:t>public; </a:t>
            </a:r>
            <a:r>
              <a:rPr lang="en-US" sz="2200" dirty="0" smtClean="0"/>
              <a:t>not much research has been done in </a:t>
            </a:r>
            <a:r>
              <a:rPr lang="en-US" sz="2200" dirty="0" smtClean="0"/>
              <a:t>this area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Teachers, especially in low income </a:t>
            </a:r>
            <a:r>
              <a:rPr lang="en-US" sz="2200" dirty="0" smtClean="0"/>
              <a:t>neighborhoods </a:t>
            </a:r>
            <a:r>
              <a:rPr lang="en-US" sz="2200" dirty="0" smtClean="0"/>
              <a:t>where school funding is poor, need additional ways to fund class projects to properly stimulate and motivate students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/>
              <a:t>DonorsChoose.org</a:t>
            </a:r>
            <a:r>
              <a:rPr lang="en-US" sz="2200" dirty="0" smtClean="0"/>
              <a:t> connects teachers seeking grants to potential donors and allows teachers to submit proposals for projects to be funded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Success in other crowd funding websites is dependent on the way the idea is presented to donors, and other factors about the idea and its creator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Goal: Understand who is seeking grants from </a:t>
            </a:r>
            <a:r>
              <a:rPr lang="en-US" sz="2200" dirty="0" err="1" smtClean="0"/>
              <a:t>DonorsChoose.org</a:t>
            </a:r>
            <a:r>
              <a:rPr lang="en-US" sz="2200" dirty="0" smtClean="0"/>
              <a:t> and how they can do better at getting funded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746581"/>
            <a:ext cx="8211117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Research Questions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What factors contribute to whether a project gets funded or not? Can we learn from out data and predict accurately if a project will be funded?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Who uses </a:t>
            </a:r>
            <a:r>
              <a:rPr lang="en-US" sz="2200" dirty="0" err="1" smtClean="0"/>
              <a:t>DonorsChoose.org</a:t>
            </a:r>
            <a:r>
              <a:rPr lang="en-US" sz="2200" dirty="0"/>
              <a:t> </a:t>
            </a:r>
            <a:r>
              <a:rPr lang="en-US" sz="2200" dirty="0" smtClean="0"/>
              <a:t>– is there a segment of the population who is missing out?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Do some segments of the teacher population benefit more from </a:t>
            </a:r>
            <a:r>
              <a:rPr lang="en-US" sz="2200" dirty="0" err="1" smtClean="0"/>
              <a:t>DonorsChoose.org</a:t>
            </a:r>
            <a:r>
              <a:rPr lang="en-US" sz="2200" dirty="0" smtClean="0"/>
              <a:t> than </a:t>
            </a:r>
            <a:r>
              <a:rPr lang="en-US" sz="2200" dirty="0" smtClean="0"/>
              <a:t>others?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Does past performance of a teacher and or school affect future performance?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35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764679"/>
            <a:ext cx="8211117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Results and findings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Around 69% of campaigns are funded so a learning algorithm would have to predict funding with better than 69% accuracy to be effective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After </a:t>
            </a:r>
            <a:r>
              <a:rPr lang="en-US" dirty="0" err="1" smtClean="0"/>
              <a:t>binarizing</a:t>
            </a:r>
            <a:r>
              <a:rPr lang="en-US" dirty="0" smtClean="0"/>
              <a:t>, normalizing, and removing irrelevant data, no learning algorithm had test error better than 71% - this was a question that was difficult to learn based on the given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presented with an equal number of funded and not funded examples, learning algorithm was able to predict funding with 60% accuracy, as opposed to 50% in naïve case – a significant improvement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important factor was amount of funding requested – decision tree classified based on whether funding was greater than $400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Teachers with more grants requested do better than teachers who request few grants – 84% success rate for teachers with 15 or more grants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Same goes for schools, but up to a point, then it decreases again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Bias in subject area – men tended to ask for funding in Math &amp; Science, women in Literacy &amp; Language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Funding does depend on some cycle – chances increase from June to December </a:t>
            </a:r>
            <a:r>
              <a:rPr lang="en-US" dirty="0" smtClean="0"/>
              <a:t>then </a:t>
            </a:r>
            <a:r>
              <a:rPr lang="en-US" dirty="0" smtClean="0"/>
              <a:t>decrease from January to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746581"/>
            <a:ext cx="8211117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Conclusions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Teachers are learning how to have successful campaigns themselves – the ones who persist do better overall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Perhaps teachers within schools are positively affecting other teachers – schools with more grants are more successful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However, schools with too many grants drop in success rates – perhaps there is a drop in quality of projects, or donors don’t want to fund the same school all of the time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Donors may be more willing to donate around the holidays, as there was a steady increase in funding until January, and then steep </a:t>
            </a:r>
            <a:r>
              <a:rPr lang="en-US" sz="2200" dirty="0" smtClean="0"/>
              <a:t>decline. This may be because of deadlines for tax-free giving.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Most often grants that fail are asking for too much money (&gt;$400) – perhaps teachers should try to scale back the amount of money they ask for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Use of site seems consistent with overall population density in USA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504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552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Nissan</dc:creator>
  <cp:lastModifiedBy>Michael Patashnik</cp:lastModifiedBy>
  <cp:revision>6</cp:revision>
  <cp:lastPrinted>2014-12-04T19:30:37Z</cp:lastPrinted>
  <dcterms:created xsi:type="dcterms:W3CDTF">2014-12-04T14:47:03Z</dcterms:created>
  <dcterms:modified xsi:type="dcterms:W3CDTF">2014-12-04T19:34:39Z</dcterms:modified>
</cp:coreProperties>
</file>