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0"/>
  </p:notesMasterIdLst>
  <p:sldIdLst>
    <p:sldId id="256" r:id="rId2"/>
    <p:sldId id="258" r:id="rId3"/>
    <p:sldId id="271" r:id="rId4"/>
    <p:sldId id="350" r:id="rId5"/>
    <p:sldId id="326" r:id="rId6"/>
    <p:sldId id="325" r:id="rId7"/>
    <p:sldId id="261" r:id="rId8"/>
    <p:sldId id="319" r:id="rId9"/>
    <p:sldId id="327" r:id="rId10"/>
    <p:sldId id="328" r:id="rId11"/>
    <p:sldId id="329" r:id="rId12"/>
    <p:sldId id="285" r:id="rId13"/>
    <p:sldId id="333" r:id="rId14"/>
    <p:sldId id="330" r:id="rId15"/>
    <p:sldId id="334" r:id="rId16"/>
    <p:sldId id="313" r:id="rId17"/>
    <p:sldId id="324" r:id="rId18"/>
    <p:sldId id="344" r:id="rId19"/>
    <p:sldId id="345" r:id="rId20"/>
    <p:sldId id="347" r:id="rId21"/>
    <p:sldId id="348" r:id="rId22"/>
    <p:sldId id="266" r:id="rId23"/>
    <p:sldId id="320" r:id="rId24"/>
    <p:sldId id="337" r:id="rId25"/>
    <p:sldId id="339" r:id="rId26"/>
    <p:sldId id="340" r:id="rId27"/>
    <p:sldId id="281" r:id="rId28"/>
    <p:sldId id="321" r:id="rId29"/>
    <p:sldId id="341" r:id="rId30"/>
    <p:sldId id="343" r:id="rId31"/>
    <p:sldId id="342" r:id="rId32"/>
    <p:sldId id="349" r:id="rId33"/>
    <p:sldId id="331" r:id="rId34"/>
    <p:sldId id="332" r:id="rId35"/>
    <p:sldId id="336" r:id="rId36"/>
    <p:sldId id="351" r:id="rId37"/>
    <p:sldId id="335" r:id="rId38"/>
    <p:sldId id="291" r:id="rId39"/>
  </p:sldIdLst>
  <p:sldSz cx="9144000" cy="5143500" type="screen16x9"/>
  <p:notesSz cx="6858000" cy="9144000"/>
  <p:embeddedFontLst>
    <p:embeddedFont>
      <p:font typeface="Cabin" panose="020B0604020202020204" charset="0"/>
      <p:regular r:id="rId41"/>
      <p:bold r:id="rId42"/>
      <p:italic r:id="rId43"/>
      <p:boldItalic r:id="rId44"/>
    </p:embeddedFont>
    <p:embeddedFont>
      <p:font typeface="Hammersmith One" panose="02010703030501060504" pitchFamily="2" charset="0"/>
      <p:regular r:id="rId45"/>
    </p:embeddedFont>
    <p:embeddedFont>
      <p:font typeface="Helvetica" panose="020B0604020202020204" pitchFamily="34" charset="0"/>
      <p:regular r:id="rId46"/>
      <p:bold r:id="rId47"/>
      <p:italic r:id="rId48"/>
      <p:boldItalic r:id="rId49"/>
    </p:embeddedFont>
    <p:embeddedFont>
      <p:font typeface="Poppins" panose="00000500000000000000" pitchFamily="2" charset="0"/>
      <p:regular r:id="rId50"/>
      <p:bold r:id="rId51"/>
      <p:italic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9EAEF5-D0B1-48E3-A6C9-058EBB707C82}">
  <a:tblStyle styleId="{D19EAEF5-D0B1-48E3-A6C9-058EBB707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97" d="100"/>
          <a:sy n="97" d="100"/>
        </p:scale>
        <p:origin x="616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97e26f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97e26f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4c095aa61b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4c095aa61b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33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4c095aa6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4c095aa6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56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4c095aa61b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4c095aa61b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02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4c095aa61b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4c095aa61b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090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78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g14c095aa61b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3" name="Google Shape;3403;g14c095aa61b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613c3bc9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613c3bc9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14c095aa61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14c095aa61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47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613c3bc9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613c3bc9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37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776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613c3bc9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613c3bc9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4c095aa61b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4c095aa61b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34338" y="2087325"/>
            <a:ext cx="4837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50" y="372825"/>
            <a:ext cx="4837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0"/>
          <p:cNvGrpSpPr/>
          <p:nvPr/>
        </p:nvGrpSpPr>
        <p:grpSpPr>
          <a:xfrm>
            <a:off x="1258449" y="851999"/>
            <a:ext cx="1929978" cy="3438377"/>
            <a:chOff x="6667500" y="1149400"/>
            <a:chExt cx="1596606" cy="2844690"/>
          </a:xfrm>
        </p:grpSpPr>
        <p:sp>
          <p:nvSpPr>
            <p:cNvPr id="156" name="Google Shape;156;p30"/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63" name="Google Shape;163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1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72" name="Google Shape;172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31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81" name="Google Shape;181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31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90" name="Google Shape;190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subTitle" idx="1"/>
          </p:nvPr>
        </p:nvSpPr>
        <p:spPr>
          <a:xfrm>
            <a:off x="84250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2"/>
          </p:nvPr>
        </p:nvSpPr>
        <p:spPr>
          <a:xfrm>
            <a:off x="84250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3"/>
          </p:nvPr>
        </p:nvSpPr>
        <p:spPr>
          <a:xfrm>
            <a:off x="355725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ubTitle" idx="4"/>
          </p:nvPr>
        </p:nvSpPr>
        <p:spPr>
          <a:xfrm>
            <a:off x="355725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5"/>
          </p:nvPr>
        </p:nvSpPr>
        <p:spPr>
          <a:xfrm>
            <a:off x="627200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6"/>
          </p:nvPr>
        </p:nvSpPr>
        <p:spPr>
          <a:xfrm>
            <a:off x="627200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65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20481" y="1955837"/>
            <a:ext cx="5207400" cy="19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220331" y="3857037"/>
            <a:ext cx="52077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924481" y="730162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132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7132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7132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>
            <a:off x="7132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7132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30961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30961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30961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30961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30961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30961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54790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90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54790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54790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54790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54790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1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906442" y="2209800"/>
            <a:ext cx="7331100" cy="194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06458" y="4127150"/>
            <a:ext cx="7331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6438125" y="675450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15974" y="2236575"/>
            <a:ext cx="5861700" cy="180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715974" y="4155725"/>
            <a:ext cx="5627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715974" y="909325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15975" y="1884801"/>
            <a:ext cx="4732200" cy="192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715975" y="4038500"/>
            <a:ext cx="4952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 hasCustomPrompt="1"/>
          </p:nvPr>
        </p:nvSpPr>
        <p:spPr>
          <a:xfrm>
            <a:off x="715975" y="542100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517850" y="1930775"/>
            <a:ext cx="4414500" cy="186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17862" y="3910300"/>
            <a:ext cx="44145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 hasCustomPrompt="1"/>
          </p:nvPr>
        </p:nvSpPr>
        <p:spPr>
          <a:xfrm>
            <a:off x="3132950" y="627825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2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5509549" y="2085975"/>
            <a:ext cx="2616300" cy="157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4" r:id="rId8"/>
    <p:sldLayoutId id="2147483667" r:id="rId9"/>
    <p:sldLayoutId id="2147483676" r:id="rId10"/>
    <p:sldLayoutId id="2147483677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5"/>
          <p:cNvGrpSpPr/>
          <p:nvPr/>
        </p:nvGrpSpPr>
        <p:grpSpPr>
          <a:xfrm>
            <a:off x="2177096" y="1042434"/>
            <a:ext cx="8278890" cy="5143610"/>
            <a:chOff x="1301275" y="1301100"/>
            <a:chExt cx="5010525" cy="3113000"/>
          </a:xfrm>
        </p:grpSpPr>
        <p:sp>
          <p:nvSpPr>
            <p:cNvPr id="209" name="Google Shape;209;p35"/>
            <p:cNvSpPr/>
            <p:nvPr/>
          </p:nvSpPr>
          <p:spPr>
            <a:xfrm>
              <a:off x="3935875" y="1301100"/>
              <a:ext cx="2375925" cy="1377425"/>
            </a:xfrm>
            <a:custGeom>
              <a:avLst/>
              <a:gdLst/>
              <a:ahLst/>
              <a:cxnLst/>
              <a:rect l="l" t="t" r="r" b="b"/>
              <a:pathLst>
                <a:path w="95037" h="55097" extrusionOk="0">
                  <a:moveTo>
                    <a:pt x="11152" y="0"/>
                  </a:moveTo>
                  <a:lnTo>
                    <a:pt x="1" y="6557"/>
                  </a:lnTo>
                  <a:lnTo>
                    <a:pt x="83886" y="55096"/>
                  </a:lnTo>
                  <a:lnTo>
                    <a:pt x="95037" y="48539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3935875" y="1465025"/>
              <a:ext cx="2097150" cy="1417350"/>
            </a:xfrm>
            <a:custGeom>
              <a:avLst/>
              <a:gdLst/>
              <a:ahLst/>
              <a:cxnLst/>
              <a:rect l="l" t="t" r="r" b="b"/>
              <a:pathLst>
                <a:path w="83886" h="56694" extrusionOk="0">
                  <a:moveTo>
                    <a:pt x="1" y="0"/>
                  </a:moveTo>
                  <a:lnTo>
                    <a:pt x="1" y="8163"/>
                  </a:lnTo>
                  <a:lnTo>
                    <a:pt x="83886" y="56693"/>
                  </a:lnTo>
                  <a:lnTo>
                    <a:pt x="83886" y="48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033000" y="2514575"/>
              <a:ext cx="278800" cy="367800"/>
            </a:xfrm>
            <a:custGeom>
              <a:avLst/>
              <a:gdLst/>
              <a:ahLst/>
              <a:cxnLst/>
              <a:rect l="l" t="t" r="r" b="b"/>
              <a:pathLst>
                <a:path w="11152" h="14712" extrusionOk="0">
                  <a:moveTo>
                    <a:pt x="11152" y="0"/>
                  </a:moveTo>
                  <a:lnTo>
                    <a:pt x="1" y="6557"/>
                  </a:lnTo>
                  <a:lnTo>
                    <a:pt x="1" y="14711"/>
                  </a:lnTo>
                  <a:lnTo>
                    <a:pt x="11152" y="8163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580050" y="1555125"/>
              <a:ext cx="4452975" cy="2581100"/>
            </a:xfrm>
            <a:custGeom>
              <a:avLst/>
              <a:gdLst/>
              <a:ahLst/>
              <a:cxnLst/>
              <a:rect l="l" t="t" r="r" b="b"/>
              <a:pathLst>
                <a:path w="178119" h="103244" extrusionOk="0">
                  <a:moveTo>
                    <a:pt x="94234" y="0"/>
                  </a:moveTo>
                  <a:lnTo>
                    <a:pt x="1" y="54704"/>
                  </a:lnTo>
                  <a:lnTo>
                    <a:pt x="83886" y="103243"/>
                  </a:lnTo>
                  <a:lnTo>
                    <a:pt x="178119" y="48539"/>
                  </a:lnTo>
                  <a:lnTo>
                    <a:pt x="149027" y="31706"/>
                  </a:lnTo>
                  <a:lnTo>
                    <a:pt x="147403" y="30769"/>
                  </a:lnTo>
                  <a:lnTo>
                    <a:pt x="118597" y="14104"/>
                  </a:lnTo>
                  <a:lnTo>
                    <a:pt x="116974" y="131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580050" y="2922700"/>
              <a:ext cx="2097150" cy="1327250"/>
            </a:xfrm>
            <a:custGeom>
              <a:avLst/>
              <a:gdLst/>
              <a:ahLst/>
              <a:cxnLst/>
              <a:rect l="l" t="t" r="r" b="b"/>
              <a:pathLst>
                <a:path w="83886" h="53090" extrusionOk="0">
                  <a:moveTo>
                    <a:pt x="1" y="1"/>
                  </a:moveTo>
                  <a:lnTo>
                    <a:pt x="1" y="4560"/>
                  </a:lnTo>
                  <a:lnTo>
                    <a:pt x="19038" y="15577"/>
                  </a:lnTo>
                  <a:lnTo>
                    <a:pt x="20662" y="16514"/>
                  </a:lnTo>
                  <a:lnTo>
                    <a:pt x="49477" y="33178"/>
                  </a:lnTo>
                  <a:lnTo>
                    <a:pt x="51092" y="34124"/>
                  </a:lnTo>
                  <a:lnTo>
                    <a:pt x="83886" y="53090"/>
                  </a:lnTo>
                  <a:lnTo>
                    <a:pt x="83886" y="48540"/>
                  </a:lnTo>
                  <a:lnTo>
                    <a:pt x="55035" y="31849"/>
                  </a:lnTo>
                  <a:lnTo>
                    <a:pt x="53411" y="30903"/>
                  </a:lnTo>
                  <a:lnTo>
                    <a:pt x="24605" y="14239"/>
                  </a:lnTo>
                  <a:lnTo>
                    <a:pt x="22982" y="13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677175" y="2768600"/>
              <a:ext cx="2355850" cy="1481575"/>
            </a:xfrm>
            <a:custGeom>
              <a:avLst/>
              <a:gdLst/>
              <a:ahLst/>
              <a:cxnLst/>
              <a:rect l="l" t="t" r="r" b="b"/>
              <a:pathLst>
                <a:path w="94234" h="59263" extrusionOk="0">
                  <a:moveTo>
                    <a:pt x="94234" y="0"/>
                  </a:moveTo>
                  <a:lnTo>
                    <a:pt x="1" y="54704"/>
                  </a:lnTo>
                  <a:lnTo>
                    <a:pt x="1" y="59263"/>
                  </a:lnTo>
                  <a:lnTo>
                    <a:pt x="94234" y="45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3972675" y="1759600"/>
              <a:ext cx="145675" cy="186975"/>
            </a:xfrm>
            <a:custGeom>
              <a:avLst/>
              <a:gdLst/>
              <a:ahLst/>
              <a:cxnLst/>
              <a:rect l="l" t="t" r="r" b="b"/>
              <a:pathLst>
                <a:path w="5827" h="7479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cubicBezTo>
                    <a:pt x="1084" y="7417"/>
                    <a:pt x="1309" y="7479"/>
                    <a:pt x="1564" y="7479"/>
                  </a:cubicBezTo>
                  <a:cubicBezTo>
                    <a:pt x="1581" y="7479"/>
                    <a:pt x="1598" y="7478"/>
                    <a:pt x="1616" y="7478"/>
                  </a:cubicBezTo>
                  <a:cubicBezTo>
                    <a:pt x="2008" y="7478"/>
                    <a:pt x="2445" y="7353"/>
                    <a:pt x="2909" y="7076"/>
                  </a:cubicBezTo>
                  <a:cubicBezTo>
                    <a:pt x="4515" y="6148"/>
                    <a:pt x="5826" y="3909"/>
                    <a:pt x="5826" y="2063"/>
                  </a:cubicBezTo>
                  <a:cubicBezTo>
                    <a:pt x="5826" y="1527"/>
                    <a:pt x="5710" y="1081"/>
                    <a:pt x="5514" y="742"/>
                  </a:cubicBezTo>
                  <a:cubicBezTo>
                    <a:pt x="5398" y="546"/>
                    <a:pt x="5255" y="377"/>
                    <a:pt x="5077" y="261"/>
                  </a:cubicBezTo>
                  <a:cubicBezTo>
                    <a:pt x="5006" y="207"/>
                    <a:pt x="4925" y="162"/>
                    <a:pt x="4836" y="127"/>
                  </a:cubicBez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3972675" y="1759600"/>
              <a:ext cx="146775" cy="193875"/>
            </a:xfrm>
            <a:custGeom>
              <a:avLst/>
              <a:gdLst/>
              <a:ahLst/>
              <a:cxnLst/>
              <a:rect l="l" t="t" r="r" b="b"/>
              <a:pathLst>
                <a:path w="5871" h="7755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lnTo>
                    <a:pt x="1669" y="7754"/>
                  </a:lnTo>
                  <a:lnTo>
                    <a:pt x="1616" y="7478"/>
                  </a:lnTo>
                  <a:lnTo>
                    <a:pt x="1312" y="6006"/>
                  </a:lnTo>
                  <a:lnTo>
                    <a:pt x="2294" y="2937"/>
                  </a:lnTo>
                  <a:lnTo>
                    <a:pt x="3828" y="1278"/>
                  </a:lnTo>
                  <a:lnTo>
                    <a:pt x="4997" y="805"/>
                  </a:lnTo>
                  <a:lnTo>
                    <a:pt x="5514" y="742"/>
                  </a:lnTo>
                  <a:lnTo>
                    <a:pt x="5871" y="698"/>
                  </a:lnTo>
                  <a:lnTo>
                    <a:pt x="5077" y="261"/>
                  </a:lnTo>
                  <a:lnTo>
                    <a:pt x="4836" y="127"/>
                  </a:ln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3995425" y="1772600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03" y="1329"/>
                    <a:pt x="1" y="3577"/>
                    <a:pt x="1" y="5423"/>
                  </a:cubicBezTo>
                  <a:cubicBezTo>
                    <a:pt x="1" y="6725"/>
                    <a:pt x="655" y="7481"/>
                    <a:pt x="1610" y="7481"/>
                  </a:cubicBezTo>
                  <a:cubicBezTo>
                    <a:pt x="2003" y="7481"/>
                    <a:pt x="2447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4014400" y="1791525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2" y="1"/>
                  </a:moveTo>
                  <a:cubicBezTo>
                    <a:pt x="3194" y="1"/>
                    <a:pt x="2873" y="108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4020850" y="1797775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4" y="0"/>
                  </a:moveTo>
                  <a:cubicBezTo>
                    <a:pt x="2980" y="0"/>
                    <a:pt x="2704" y="99"/>
                    <a:pt x="2401" y="268"/>
                  </a:cubicBezTo>
                  <a:cubicBezTo>
                    <a:pt x="2142" y="420"/>
                    <a:pt x="1892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7" y="3845"/>
                    <a:pt x="1" y="4140"/>
                    <a:pt x="1" y="4416"/>
                  </a:cubicBezTo>
                  <a:cubicBezTo>
                    <a:pt x="1" y="4809"/>
                    <a:pt x="72" y="5460"/>
                    <a:pt x="590" y="5460"/>
                  </a:cubicBezTo>
                  <a:cubicBezTo>
                    <a:pt x="813" y="5460"/>
                    <a:pt x="1089" y="5371"/>
                    <a:pt x="1393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4021975" y="1797775"/>
              <a:ext cx="93925" cy="136525"/>
            </a:xfrm>
            <a:custGeom>
              <a:avLst/>
              <a:gdLst/>
              <a:ahLst/>
              <a:cxnLst/>
              <a:rect l="l" t="t" r="r" b="b"/>
              <a:pathLst>
                <a:path w="3757" h="5461" extrusionOk="0">
                  <a:moveTo>
                    <a:pt x="3159" y="0"/>
                  </a:moveTo>
                  <a:cubicBezTo>
                    <a:pt x="3087" y="0"/>
                    <a:pt x="3016" y="9"/>
                    <a:pt x="2935" y="27"/>
                  </a:cubicBezTo>
                  <a:cubicBezTo>
                    <a:pt x="2971" y="206"/>
                    <a:pt x="2980" y="384"/>
                    <a:pt x="2980" y="536"/>
                  </a:cubicBezTo>
                  <a:cubicBezTo>
                    <a:pt x="2980" y="2025"/>
                    <a:pt x="1883" y="3926"/>
                    <a:pt x="580" y="4675"/>
                  </a:cubicBezTo>
                  <a:cubicBezTo>
                    <a:pt x="375" y="4800"/>
                    <a:pt x="179" y="4871"/>
                    <a:pt x="0" y="4916"/>
                  </a:cubicBezTo>
                  <a:cubicBezTo>
                    <a:pt x="72" y="5201"/>
                    <a:pt x="223" y="5460"/>
                    <a:pt x="545" y="5460"/>
                  </a:cubicBezTo>
                  <a:cubicBezTo>
                    <a:pt x="768" y="5460"/>
                    <a:pt x="1044" y="5371"/>
                    <a:pt x="1348" y="5192"/>
                  </a:cubicBezTo>
                  <a:cubicBezTo>
                    <a:pt x="2650" y="4443"/>
                    <a:pt x="3756" y="2543"/>
                    <a:pt x="3756" y="1053"/>
                  </a:cubicBezTo>
                  <a:cubicBezTo>
                    <a:pt x="3756" y="661"/>
                    <a:pt x="3676" y="0"/>
                    <a:pt x="3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4023525" y="1818725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34"/>
                  </a:lnTo>
                  <a:lnTo>
                    <a:pt x="688" y="2463"/>
                  </a:lnTo>
                  <a:lnTo>
                    <a:pt x="1063" y="1295"/>
                  </a:lnTo>
                  <a:lnTo>
                    <a:pt x="1651" y="661"/>
                  </a:lnTo>
                  <a:lnTo>
                    <a:pt x="2097" y="483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20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4036925" y="1827925"/>
              <a:ext cx="55775" cy="71525"/>
            </a:xfrm>
            <a:custGeom>
              <a:avLst/>
              <a:gdLst/>
              <a:ahLst/>
              <a:cxnLst/>
              <a:rect l="l" t="t" r="r" b="b"/>
              <a:pathLst>
                <a:path w="2231" h="2861" extrusionOk="0">
                  <a:moveTo>
                    <a:pt x="1614" y="1"/>
                  </a:moveTo>
                  <a:cubicBezTo>
                    <a:pt x="1464" y="1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77"/>
                  </a:cubicBezTo>
                  <a:cubicBezTo>
                    <a:pt x="0" y="2576"/>
                    <a:pt x="251" y="2861"/>
                    <a:pt x="615" y="2861"/>
                  </a:cubicBezTo>
                  <a:cubicBezTo>
                    <a:pt x="766" y="2861"/>
                    <a:pt x="936" y="2812"/>
                    <a:pt x="1115" y="2711"/>
                  </a:cubicBezTo>
                  <a:cubicBezTo>
                    <a:pt x="1731" y="2354"/>
                    <a:pt x="2230" y="1497"/>
                    <a:pt x="2230" y="793"/>
                  </a:cubicBezTo>
                  <a:cubicBezTo>
                    <a:pt x="2230" y="287"/>
                    <a:pt x="1980" y="1"/>
                    <a:pt x="16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4044275" y="1836825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8"/>
                  </a:cubicBezTo>
                  <a:cubicBezTo>
                    <a:pt x="1" y="1855"/>
                    <a:pt x="99" y="2051"/>
                    <a:pt x="250" y="2132"/>
                  </a:cubicBezTo>
                  <a:lnTo>
                    <a:pt x="259" y="2141"/>
                  </a:lnTo>
                  <a:lnTo>
                    <a:pt x="491" y="2266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2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4050975" y="1840625"/>
              <a:ext cx="42625" cy="54725"/>
            </a:xfrm>
            <a:custGeom>
              <a:avLst/>
              <a:gdLst/>
              <a:ahLst/>
              <a:cxnLst/>
              <a:rect l="l" t="t" r="r" b="b"/>
              <a:pathLst>
                <a:path w="1705" h="2189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1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3930525" y="1860000"/>
              <a:ext cx="59575" cy="72275"/>
            </a:xfrm>
            <a:custGeom>
              <a:avLst/>
              <a:gdLst/>
              <a:ahLst/>
              <a:cxnLst/>
              <a:rect l="l" t="t" r="r" b="b"/>
              <a:pathLst>
                <a:path w="2383" h="2891" extrusionOk="0">
                  <a:moveTo>
                    <a:pt x="2383" y="0"/>
                  </a:moveTo>
                  <a:lnTo>
                    <a:pt x="1" y="1374"/>
                  </a:lnTo>
                  <a:lnTo>
                    <a:pt x="429" y="2891"/>
                  </a:lnTo>
                  <a:lnTo>
                    <a:pt x="1946" y="201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881925" y="1867350"/>
              <a:ext cx="59350" cy="64925"/>
            </a:xfrm>
            <a:custGeom>
              <a:avLst/>
              <a:gdLst/>
              <a:ahLst/>
              <a:cxnLst/>
              <a:rect l="l" t="t" r="r" b="b"/>
              <a:pathLst>
                <a:path w="2374" h="2597" extrusionOk="0">
                  <a:moveTo>
                    <a:pt x="0" y="1"/>
                  </a:moveTo>
                  <a:lnTo>
                    <a:pt x="428" y="1517"/>
                  </a:lnTo>
                  <a:lnTo>
                    <a:pt x="2373" y="2597"/>
                  </a:lnTo>
                  <a:lnTo>
                    <a:pt x="1945" y="10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3881925" y="1833000"/>
              <a:ext cx="108175" cy="61375"/>
            </a:xfrm>
            <a:custGeom>
              <a:avLst/>
              <a:gdLst/>
              <a:ahLst/>
              <a:cxnLst/>
              <a:rect l="l" t="t" r="r" b="b"/>
              <a:pathLst>
                <a:path w="4327" h="2455" extrusionOk="0">
                  <a:moveTo>
                    <a:pt x="2382" y="1"/>
                  </a:moveTo>
                  <a:lnTo>
                    <a:pt x="0" y="1375"/>
                  </a:lnTo>
                  <a:lnTo>
                    <a:pt x="1945" y="2454"/>
                  </a:lnTo>
                  <a:lnTo>
                    <a:pt x="4327" y="1080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021975" y="1845725"/>
              <a:ext cx="93925" cy="64250"/>
            </a:xfrm>
            <a:custGeom>
              <a:avLst/>
              <a:gdLst/>
              <a:ahLst/>
              <a:cxnLst/>
              <a:rect l="l" t="t" r="r" b="b"/>
              <a:pathLst>
                <a:path w="3757" h="257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357" y="2097"/>
                  </a:lnTo>
                  <a:lnTo>
                    <a:pt x="455" y="2391"/>
                  </a:lnTo>
                  <a:lnTo>
                    <a:pt x="420" y="2543"/>
                  </a:lnTo>
                  <a:lnTo>
                    <a:pt x="420" y="2570"/>
                  </a:lnTo>
                  <a:lnTo>
                    <a:pt x="3667" y="723"/>
                  </a:lnTo>
                  <a:lnTo>
                    <a:pt x="3667" y="714"/>
                  </a:lnTo>
                  <a:cubicBezTo>
                    <a:pt x="3721" y="687"/>
                    <a:pt x="3756" y="625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021975" y="1845725"/>
              <a:ext cx="93925" cy="49750"/>
            </a:xfrm>
            <a:custGeom>
              <a:avLst/>
              <a:gdLst/>
              <a:ahLst/>
              <a:cxnLst/>
              <a:rect l="l" t="t" r="r" b="b"/>
              <a:pathLst>
                <a:path w="3757" h="199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259" y="1990"/>
                  </a:lnTo>
                  <a:lnTo>
                    <a:pt x="3257" y="286"/>
                  </a:lnTo>
                  <a:lnTo>
                    <a:pt x="3274" y="268"/>
                  </a:lnTo>
                  <a:cubicBezTo>
                    <a:pt x="3292" y="262"/>
                    <a:pt x="3311" y="259"/>
                    <a:pt x="3331" y="259"/>
                  </a:cubicBezTo>
                  <a:cubicBezTo>
                    <a:pt x="3372" y="259"/>
                    <a:pt x="3417" y="271"/>
                    <a:pt x="3471" y="295"/>
                  </a:cubicBezTo>
                  <a:cubicBezTo>
                    <a:pt x="3587" y="366"/>
                    <a:pt x="3685" y="509"/>
                    <a:pt x="3729" y="652"/>
                  </a:cubicBezTo>
                  <a:cubicBezTo>
                    <a:pt x="3747" y="616"/>
                    <a:pt x="3756" y="580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4032450" y="19095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0"/>
                  </a:moveTo>
                  <a:lnTo>
                    <a:pt x="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019975" y="1892050"/>
              <a:ext cx="14300" cy="18450"/>
            </a:xfrm>
            <a:custGeom>
              <a:avLst/>
              <a:gdLst/>
              <a:ahLst/>
              <a:cxnLst/>
              <a:rect l="l" t="t" r="r" b="b"/>
              <a:pathLst>
                <a:path w="572" h="738" extrusionOk="0">
                  <a:moveTo>
                    <a:pt x="157" y="0"/>
                  </a:moveTo>
                  <a:cubicBezTo>
                    <a:pt x="63" y="0"/>
                    <a:pt x="0" y="75"/>
                    <a:pt x="0" y="208"/>
                  </a:cubicBezTo>
                  <a:cubicBezTo>
                    <a:pt x="0" y="387"/>
                    <a:pt x="125" y="610"/>
                    <a:pt x="286" y="699"/>
                  </a:cubicBezTo>
                  <a:cubicBezTo>
                    <a:pt x="333" y="725"/>
                    <a:pt x="376" y="737"/>
                    <a:pt x="415" y="737"/>
                  </a:cubicBezTo>
                  <a:cubicBezTo>
                    <a:pt x="509" y="737"/>
                    <a:pt x="571" y="665"/>
                    <a:pt x="571" y="538"/>
                  </a:cubicBezTo>
                  <a:cubicBezTo>
                    <a:pt x="571" y="351"/>
                    <a:pt x="446" y="128"/>
                    <a:pt x="286" y="39"/>
                  </a:cubicBezTo>
                  <a:cubicBezTo>
                    <a:pt x="239" y="13"/>
                    <a:pt x="196" y="0"/>
                    <a:pt x="15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3838425" y="1896025"/>
              <a:ext cx="193175" cy="94900"/>
            </a:xfrm>
            <a:custGeom>
              <a:avLst/>
              <a:gdLst/>
              <a:ahLst/>
              <a:cxnLst/>
              <a:rect l="l" t="t" r="r" b="b"/>
              <a:pathLst>
                <a:path w="7727" h="3796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652" y="3287"/>
                  </a:lnTo>
                  <a:cubicBezTo>
                    <a:pt x="901" y="3618"/>
                    <a:pt x="1276" y="3796"/>
                    <a:pt x="1669" y="3796"/>
                  </a:cubicBezTo>
                  <a:cubicBezTo>
                    <a:pt x="1883" y="3796"/>
                    <a:pt x="2106" y="3734"/>
                    <a:pt x="2302" y="3618"/>
                  </a:cubicBezTo>
                  <a:lnTo>
                    <a:pt x="7530" y="575"/>
                  </a:lnTo>
                  <a:cubicBezTo>
                    <a:pt x="7681" y="486"/>
                    <a:pt x="7726" y="299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838425" y="1896025"/>
              <a:ext cx="192500" cy="86725"/>
            </a:xfrm>
            <a:custGeom>
              <a:avLst/>
              <a:gdLst/>
              <a:ahLst/>
              <a:cxnLst/>
              <a:rect l="l" t="t" r="r" b="b"/>
              <a:pathLst>
                <a:path w="7700" h="3469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143" y="2601"/>
                  </a:lnTo>
                  <a:lnTo>
                    <a:pt x="500" y="2342"/>
                  </a:lnTo>
                  <a:lnTo>
                    <a:pt x="1142" y="3207"/>
                  </a:lnTo>
                  <a:cubicBezTo>
                    <a:pt x="1273" y="3377"/>
                    <a:pt x="1465" y="3468"/>
                    <a:pt x="1660" y="3468"/>
                  </a:cubicBezTo>
                  <a:cubicBezTo>
                    <a:pt x="1772" y="3468"/>
                    <a:pt x="1886" y="3438"/>
                    <a:pt x="1990" y="3377"/>
                  </a:cubicBezTo>
                  <a:lnTo>
                    <a:pt x="7218" y="335"/>
                  </a:lnTo>
                  <a:cubicBezTo>
                    <a:pt x="7268" y="305"/>
                    <a:pt x="7323" y="291"/>
                    <a:pt x="7376" y="291"/>
                  </a:cubicBezTo>
                  <a:cubicBezTo>
                    <a:pt x="7483" y="291"/>
                    <a:pt x="7586" y="347"/>
                    <a:pt x="7646" y="442"/>
                  </a:cubicBezTo>
                  <a:cubicBezTo>
                    <a:pt x="7646" y="451"/>
                    <a:pt x="7646" y="451"/>
                    <a:pt x="7646" y="451"/>
                  </a:cubicBezTo>
                  <a:cubicBezTo>
                    <a:pt x="7699" y="361"/>
                    <a:pt x="7699" y="245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3759025" y="1907050"/>
              <a:ext cx="71175" cy="55775"/>
            </a:xfrm>
            <a:custGeom>
              <a:avLst/>
              <a:gdLst/>
              <a:ahLst/>
              <a:cxnLst/>
              <a:rect l="l" t="t" r="r" b="b"/>
              <a:pathLst>
                <a:path w="2847" h="2231" extrusionOk="0">
                  <a:moveTo>
                    <a:pt x="1" y="1"/>
                  </a:moveTo>
                  <a:cubicBezTo>
                    <a:pt x="143" y="812"/>
                    <a:pt x="491" y="1276"/>
                    <a:pt x="946" y="1499"/>
                  </a:cubicBezTo>
                  <a:lnTo>
                    <a:pt x="1223" y="1606"/>
                  </a:lnTo>
                  <a:lnTo>
                    <a:pt x="2846" y="2231"/>
                  </a:lnTo>
                  <a:lnTo>
                    <a:pt x="2463" y="1615"/>
                  </a:lnTo>
                  <a:lnTo>
                    <a:pt x="1892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806300" y="1865575"/>
              <a:ext cx="134975" cy="101625"/>
            </a:xfrm>
            <a:custGeom>
              <a:avLst/>
              <a:gdLst/>
              <a:ahLst/>
              <a:cxnLst/>
              <a:rect l="l" t="t" r="r" b="b"/>
              <a:pathLst>
                <a:path w="5399" h="4065" extrusionOk="0">
                  <a:moveTo>
                    <a:pt x="4961" y="0"/>
                  </a:moveTo>
                  <a:lnTo>
                    <a:pt x="1" y="2382"/>
                  </a:lnTo>
                  <a:cubicBezTo>
                    <a:pt x="215" y="3653"/>
                    <a:pt x="948" y="4064"/>
                    <a:pt x="1809" y="4064"/>
                  </a:cubicBezTo>
                  <a:cubicBezTo>
                    <a:pt x="3390" y="4064"/>
                    <a:pt x="5398" y="2677"/>
                    <a:pt x="5398" y="2677"/>
                  </a:cubicBezTo>
                  <a:lnTo>
                    <a:pt x="4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3759025" y="1847500"/>
              <a:ext cx="171300" cy="77650"/>
            </a:xfrm>
            <a:custGeom>
              <a:avLst/>
              <a:gdLst/>
              <a:ahLst/>
              <a:cxnLst/>
              <a:rect l="l" t="t" r="r" b="b"/>
              <a:pathLst>
                <a:path w="6852" h="3106" extrusionOk="0">
                  <a:moveTo>
                    <a:pt x="4961" y="1"/>
                  </a:moveTo>
                  <a:lnTo>
                    <a:pt x="1" y="2383"/>
                  </a:lnTo>
                  <a:lnTo>
                    <a:pt x="1892" y="3105"/>
                  </a:lnTo>
                  <a:lnTo>
                    <a:pt x="6852" y="723"/>
                  </a:lnTo>
                  <a:lnTo>
                    <a:pt x="496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857825" y="1886325"/>
              <a:ext cx="53775" cy="70925"/>
            </a:xfrm>
            <a:custGeom>
              <a:avLst/>
              <a:gdLst/>
              <a:ahLst/>
              <a:cxnLst/>
              <a:rect l="l" t="t" r="r" b="b"/>
              <a:pathLst>
                <a:path w="2151" h="2837" extrusionOk="0">
                  <a:moveTo>
                    <a:pt x="1540" y="0"/>
                  </a:moveTo>
                  <a:cubicBezTo>
                    <a:pt x="1395" y="0"/>
                    <a:pt x="1232" y="46"/>
                    <a:pt x="1062" y="143"/>
                  </a:cubicBezTo>
                  <a:cubicBezTo>
                    <a:pt x="473" y="482"/>
                    <a:pt x="1" y="1302"/>
                    <a:pt x="1" y="1980"/>
                  </a:cubicBezTo>
                  <a:cubicBezTo>
                    <a:pt x="1" y="2319"/>
                    <a:pt x="117" y="2560"/>
                    <a:pt x="313" y="2667"/>
                  </a:cubicBezTo>
                  <a:lnTo>
                    <a:pt x="322" y="2667"/>
                  </a:lnTo>
                  <a:lnTo>
                    <a:pt x="607" y="2837"/>
                  </a:lnTo>
                  <a:lnTo>
                    <a:pt x="589" y="2739"/>
                  </a:lnTo>
                  <a:lnTo>
                    <a:pt x="482" y="2195"/>
                  </a:lnTo>
                  <a:lnTo>
                    <a:pt x="839" y="1071"/>
                  </a:lnTo>
                  <a:lnTo>
                    <a:pt x="1401" y="464"/>
                  </a:lnTo>
                  <a:lnTo>
                    <a:pt x="1829" y="294"/>
                  </a:lnTo>
                  <a:lnTo>
                    <a:pt x="2017" y="268"/>
                  </a:lnTo>
                  <a:lnTo>
                    <a:pt x="2151" y="259"/>
                  </a:lnTo>
                  <a:lnTo>
                    <a:pt x="1856" y="89"/>
                  </a:lnTo>
                  <a:lnTo>
                    <a:pt x="1767" y="45"/>
                  </a:lnTo>
                  <a:cubicBezTo>
                    <a:pt x="1699" y="15"/>
                    <a:pt x="1622" y="0"/>
                    <a:pt x="15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3866075" y="1890950"/>
              <a:ext cx="53325" cy="68525"/>
            </a:xfrm>
            <a:custGeom>
              <a:avLst/>
              <a:gdLst/>
              <a:ahLst/>
              <a:cxnLst/>
              <a:rect l="l" t="t" r="r" b="b"/>
              <a:pathLst>
                <a:path w="2133" h="2741" extrusionOk="0">
                  <a:moveTo>
                    <a:pt x="1545" y="0"/>
                  </a:moveTo>
                  <a:cubicBezTo>
                    <a:pt x="1403" y="0"/>
                    <a:pt x="1242" y="47"/>
                    <a:pt x="1071" y="145"/>
                  </a:cubicBezTo>
                  <a:cubicBezTo>
                    <a:pt x="482" y="493"/>
                    <a:pt x="1" y="1314"/>
                    <a:pt x="1" y="1983"/>
                  </a:cubicBezTo>
                  <a:cubicBezTo>
                    <a:pt x="1" y="2461"/>
                    <a:pt x="241" y="2740"/>
                    <a:pt x="589" y="2740"/>
                  </a:cubicBezTo>
                  <a:cubicBezTo>
                    <a:pt x="734" y="2740"/>
                    <a:pt x="898" y="2692"/>
                    <a:pt x="1071" y="2589"/>
                  </a:cubicBezTo>
                  <a:cubicBezTo>
                    <a:pt x="1660" y="2250"/>
                    <a:pt x="2133" y="1430"/>
                    <a:pt x="2133" y="761"/>
                  </a:cubicBezTo>
                  <a:cubicBezTo>
                    <a:pt x="2133" y="279"/>
                    <a:pt x="1894" y="0"/>
                    <a:pt x="1545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931200" y="1748650"/>
              <a:ext cx="215275" cy="130125"/>
            </a:xfrm>
            <a:custGeom>
              <a:avLst/>
              <a:gdLst/>
              <a:ahLst/>
              <a:cxnLst/>
              <a:rect l="l" t="t" r="r" b="b"/>
              <a:pathLst>
                <a:path w="8611" h="5205" extrusionOk="0">
                  <a:moveTo>
                    <a:pt x="5934" y="1"/>
                  </a:moveTo>
                  <a:cubicBezTo>
                    <a:pt x="4642" y="1"/>
                    <a:pt x="3271" y="657"/>
                    <a:pt x="2365" y="1502"/>
                  </a:cubicBezTo>
                  <a:cubicBezTo>
                    <a:pt x="1838" y="1983"/>
                    <a:pt x="1401" y="2545"/>
                    <a:pt x="982" y="3116"/>
                  </a:cubicBezTo>
                  <a:cubicBezTo>
                    <a:pt x="688" y="3527"/>
                    <a:pt x="1" y="4258"/>
                    <a:pt x="188" y="4802"/>
                  </a:cubicBezTo>
                  <a:cubicBezTo>
                    <a:pt x="215" y="4883"/>
                    <a:pt x="259" y="4963"/>
                    <a:pt x="331" y="5016"/>
                  </a:cubicBezTo>
                  <a:cubicBezTo>
                    <a:pt x="402" y="5070"/>
                    <a:pt x="482" y="5106"/>
                    <a:pt x="572" y="5123"/>
                  </a:cubicBezTo>
                  <a:cubicBezTo>
                    <a:pt x="580" y="5132"/>
                    <a:pt x="589" y="5132"/>
                    <a:pt x="598" y="5132"/>
                  </a:cubicBezTo>
                  <a:cubicBezTo>
                    <a:pt x="790" y="5182"/>
                    <a:pt x="987" y="5205"/>
                    <a:pt x="1185" y="5205"/>
                  </a:cubicBezTo>
                  <a:cubicBezTo>
                    <a:pt x="1593" y="5205"/>
                    <a:pt x="2004" y="5107"/>
                    <a:pt x="2383" y="4945"/>
                  </a:cubicBezTo>
                  <a:cubicBezTo>
                    <a:pt x="2427" y="4918"/>
                    <a:pt x="2481" y="4900"/>
                    <a:pt x="2525" y="4874"/>
                  </a:cubicBezTo>
                  <a:cubicBezTo>
                    <a:pt x="3069" y="4606"/>
                    <a:pt x="3712" y="4142"/>
                    <a:pt x="4042" y="3616"/>
                  </a:cubicBezTo>
                  <a:cubicBezTo>
                    <a:pt x="4443" y="2965"/>
                    <a:pt x="5095" y="2376"/>
                    <a:pt x="5790" y="2046"/>
                  </a:cubicBezTo>
                  <a:cubicBezTo>
                    <a:pt x="6181" y="1859"/>
                    <a:pt x="6608" y="1758"/>
                    <a:pt x="7038" y="1758"/>
                  </a:cubicBezTo>
                  <a:cubicBezTo>
                    <a:pt x="7247" y="1758"/>
                    <a:pt x="7457" y="1782"/>
                    <a:pt x="7664" y="1832"/>
                  </a:cubicBezTo>
                  <a:cubicBezTo>
                    <a:pt x="7808" y="1866"/>
                    <a:pt x="8098" y="1977"/>
                    <a:pt x="8314" y="1977"/>
                  </a:cubicBezTo>
                  <a:cubicBezTo>
                    <a:pt x="8485" y="1977"/>
                    <a:pt x="8610" y="1908"/>
                    <a:pt x="8583" y="1680"/>
                  </a:cubicBezTo>
                  <a:cubicBezTo>
                    <a:pt x="8574" y="1635"/>
                    <a:pt x="8565" y="1591"/>
                    <a:pt x="8556" y="1546"/>
                  </a:cubicBezTo>
                  <a:cubicBezTo>
                    <a:pt x="8520" y="1403"/>
                    <a:pt x="8449" y="1278"/>
                    <a:pt x="8377" y="1154"/>
                  </a:cubicBezTo>
                  <a:cubicBezTo>
                    <a:pt x="7985" y="493"/>
                    <a:pt x="7244" y="163"/>
                    <a:pt x="6513" y="47"/>
                  </a:cubicBezTo>
                  <a:cubicBezTo>
                    <a:pt x="6323" y="16"/>
                    <a:pt x="6129" y="1"/>
                    <a:pt x="593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3945475" y="1779350"/>
              <a:ext cx="201000" cy="99425"/>
            </a:xfrm>
            <a:custGeom>
              <a:avLst/>
              <a:gdLst/>
              <a:ahLst/>
              <a:cxnLst/>
              <a:rect l="l" t="t" r="r" b="b"/>
              <a:pathLst>
                <a:path w="8040" h="3977" extrusionOk="0">
                  <a:moveTo>
                    <a:pt x="6259" y="1"/>
                  </a:moveTo>
                  <a:cubicBezTo>
                    <a:pt x="5896" y="1"/>
                    <a:pt x="5535" y="63"/>
                    <a:pt x="5184" y="229"/>
                  </a:cubicBezTo>
                  <a:cubicBezTo>
                    <a:pt x="5032" y="309"/>
                    <a:pt x="4871" y="363"/>
                    <a:pt x="4720" y="452"/>
                  </a:cubicBezTo>
                  <a:cubicBezTo>
                    <a:pt x="4006" y="889"/>
                    <a:pt x="3355" y="1424"/>
                    <a:pt x="2811" y="2076"/>
                  </a:cubicBezTo>
                  <a:cubicBezTo>
                    <a:pt x="2802" y="2084"/>
                    <a:pt x="2793" y="2093"/>
                    <a:pt x="2784" y="2102"/>
                  </a:cubicBezTo>
                  <a:cubicBezTo>
                    <a:pt x="2659" y="2263"/>
                    <a:pt x="2543" y="2423"/>
                    <a:pt x="2418" y="2575"/>
                  </a:cubicBezTo>
                  <a:cubicBezTo>
                    <a:pt x="2043" y="3021"/>
                    <a:pt x="1642" y="3316"/>
                    <a:pt x="1098" y="3512"/>
                  </a:cubicBezTo>
                  <a:cubicBezTo>
                    <a:pt x="732" y="3646"/>
                    <a:pt x="340" y="3717"/>
                    <a:pt x="1" y="3895"/>
                  </a:cubicBezTo>
                  <a:cubicBezTo>
                    <a:pt x="9" y="3904"/>
                    <a:pt x="18" y="3904"/>
                    <a:pt x="27" y="3904"/>
                  </a:cubicBezTo>
                  <a:cubicBezTo>
                    <a:pt x="219" y="3954"/>
                    <a:pt x="416" y="3977"/>
                    <a:pt x="614" y="3977"/>
                  </a:cubicBezTo>
                  <a:cubicBezTo>
                    <a:pt x="1022" y="3977"/>
                    <a:pt x="1433" y="3879"/>
                    <a:pt x="1812" y="3717"/>
                  </a:cubicBezTo>
                  <a:cubicBezTo>
                    <a:pt x="1856" y="3690"/>
                    <a:pt x="1910" y="3672"/>
                    <a:pt x="1954" y="3646"/>
                  </a:cubicBezTo>
                  <a:cubicBezTo>
                    <a:pt x="2498" y="3378"/>
                    <a:pt x="3141" y="2914"/>
                    <a:pt x="3471" y="2388"/>
                  </a:cubicBezTo>
                  <a:cubicBezTo>
                    <a:pt x="3872" y="1737"/>
                    <a:pt x="4524" y="1148"/>
                    <a:pt x="5219" y="818"/>
                  </a:cubicBezTo>
                  <a:cubicBezTo>
                    <a:pt x="5610" y="631"/>
                    <a:pt x="6037" y="530"/>
                    <a:pt x="6467" y="530"/>
                  </a:cubicBezTo>
                  <a:cubicBezTo>
                    <a:pt x="6676" y="530"/>
                    <a:pt x="6886" y="554"/>
                    <a:pt x="7093" y="604"/>
                  </a:cubicBezTo>
                  <a:cubicBezTo>
                    <a:pt x="7237" y="638"/>
                    <a:pt x="7527" y="749"/>
                    <a:pt x="7743" y="749"/>
                  </a:cubicBezTo>
                  <a:cubicBezTo>
                    <a:pt x="7914" y="749"/>
                    <a:pt x="8039" y="680"/>
                    <a:pt x="8012" y="452"/>
                  </a:cubicBezTo>
                  <a:cubicBezTo>
                    <a:pt x="8003" y="407"/>
                    <a:pt x="7994" y="363"/>
                    <a:pt x="7985" y="318"/>
                  </a:cubicBezTo>
                  <a:cubicBezTo>
                    <a:pt x="7421" y="159"/>
                    <a:pt x="6837" y="1"/>
                    <a:pt x="625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3860950" y="1746700"/>
              <a:ext cx="208550" cy="151425"/>
            </a:xfrm>
            <a:custGeom>
              <a:avLst/>
              <a:gdLst/>
              <a:ahLst/>
              <a:cxnLst/>
              <a:rect l="l" t="t" r="r" b="b"/>
              <a:pathLst>
                <a:path w="8342" h="6057" extrusionOk="0">
                  <a:moveTo>
                    <a:pt x="6655" y="1"/>
                  </a:moveTo>
                  <a:cubicBezTo>
                    <a:pt x="6602" y="1"/>
                    <a:pt x="6548" y="6"/>
                    <a:pt x="6495" y="18"/>
                  </a:cubicBezTo>
                  <a:cubicBezTo>
                    <a:pt x="6433" y="36"/>
                    <a:pt x="6361" y="54"/>
                    <a:pt x="6299" y="81"/>
                  </a:cubicBezTo>
                  <a:cubicBezTo>
                    <a:pt x="6076" y="179"/>
                    <a:pt x="5853" y="313"/>
                    <a:pt x="5656" y="464"/>
                  </a:cubicBezTo>
                  <a:cubicBezTo>
                    <a:pt x="5362" y="580"/>
                    <a:pt x="5077" y="723"/>
                    <a:pt x="4809" y="884"/>
                  </a:cubicBezTo>
                  <a:cubicBezTo>
                    <a:pt x="3970" y="1392"/>
                    <a:pt x="3221" y="2052"/>
                    <a:pt x="2329" y="2454"/>
                  </a:cubicBezTo>
                  <a:cubicBezTo>
                    <a:pt x="1829" y="2686"/>
                    <a:pt x="464" y="2828"/>
                    <a:pt x="170" y="3328"/>
                  </a:cubicBezTo>
                  <a:cubicBezTo>
                    <a:pt x="0" y="3613"/>
                    <a:pt x="197" y="4309"/>
                    <a:pt x="241" y="4622"/>
                  </a:cubicBezTo>
                  <a:cubicBezTo>
                    <a:pt x="378" y="5556"/>
                    <a:pt x="1106" y="6056"/>
                    <a:pt x="1972" y="6056"/>
                  </a:cubicBezTo>
                  <a:cubicBezTo>
                    <a:pt x="2180" y="6056"/>
                    <a:pt x="2396" y="6027"/>
                    <a:pt x="2614" y="5969"/>
                  </a:cubicBezTo>
                  <a:cubicBezTo>
                    <a:pt x="3908" y="5630"/>
                    <a:pt x="4729" y="4443"/>
                    <a:pt x="5523" y="3453"/>
                  </a:cubicBezTo>
                  <a:cubicBezTo>
                    <a:pt x="5888" y="2989"/>
                    <a:pt x="6236" y="2516"/>
                    <a:pt x="6763" y="2222"/>
                  </a:cubicBezTo>
                  <a:cubicBezTo>
                    <a:pt x="7298" y="1918"/>
                    <a:pt x="8342" y="1553"/>
                    <a:pt x="7851" y="732"/>
                  </a:cubicBezTo>
                  <a:cubicBezTo>
                    <a:pt x="7717" y="509"/>
                    <a:pt x="7521" y="322"/>
                    <a:pt x="7289" y="197"/>
                  </a:cubicBezTo>
                  <a:cubicBezTo>
                    <a:pt x="7094" y="96"/>
                    <a:pt x="6877" y="1"/>
                    <a:pt x="6655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3873650" y="1747125"/>
              <a:ext cx="176400" cy="120225"/>
            </a:xfrm>
            <a:custGeom>
              <a:avLst/>
              <a:gdLst/>
              <a:ahLst/>
              <a:cxnLst/>
              <a:rect l="l" t="t" r="r" b="b"/>
              <a:pathLst>
                <a:path w="7056" h="4809" extrusionOk="0">
                  <a:moveTo>
                    <a:pt x="5922" y="0"/>
                  </a:moveTo>
                  <a:cubicBezTo>
                    <a:pt x="5908" y="0"/>
                    <a:pt x="5894" y="0"/>
                    <a:pt x="5880" y="1"/>
                  </a:cubicBezTo>
                  <a:cubicBezTo>
                    <a:pt x="5791" y="1"/>
                    <a:pt x="5702" y="19"/>
                    <a:pt x="5612" y="28"/>
                  </a:cubicBezTo>
                  <a:cubicBezTo>
                    <a:pt x="5113" y="108"/>
                    <a:pt x="4640" y="322"/>
                    <a:pt x="4212" y="581"/>
                  </a:cubicBezTo>
                  <a:cubicBezTo>
                    <a:pt x="3462" y="1036"/>
                    <a:pt x="2802" y="1625"/>
                    <a:pt x="2017" y="1973"/>
                  </a:cubicBezTo>
                  <a:cubicBezTo>
                    <a:pt x="1669" y="2133"/>
                    <a:pt x="1" y="2303"/>
                    <a:pt x="188" y="2910"/>
                  </a:cubicBezTo>
                  <a:cubicBezTo>
                    <a:pt x="224" y="3017"/>
                    <a:pt x="331" y="3079"/>
                    <a:pt x="429" y="3124"/>
                  </a:cubicBezTo>
                  <a:cubicBezTo>
                    <a:pt x="741" y="3275"/>
                    <a:pt x="1107" y="3338"/>
                    <a:pt x="1384" y="3552"/>
                  </a:cubicBezTo>
                  <a:cubicBezTo>
                    <a:pt x="1580" y="3704"/>
                    <a:pt x="1714" y="3918"/>
                    <a:pt x="1857" y="4132"/>
                  </a:cubicBezTo>
                  <a:cubicBezTo>
                    <a:pt x="1990" y="4337"/>
                    <a:pt x="2142" y="4551"/>
                    <a:pt x="2356" y="4694"/>
                  </a:cubicBezTo>
                  <a:cubicBezTo>
                    <a:pt x="2480" y="4774"/>
                    <a:pt x="2602" y="4808"/>
                    <a:pt x="2721" y="4808"/>
                  </a:cubicBezTo>
                  <a:cubicBezTo>
                    <a:pt x="3089" y="4808"/>
                    <a:pt x="3425" y="4484"/>
                    <a:pt x="3694" y="4221"/>
                  </a:cubicBezTo>
                  <a:cubicBezTo>
                    <a:pt x="4114" y="3811"/>
                    <a:pt x="4470" y="3329"/>
                    <a:pt x="4836" y="2856"/>
                  </a:cubicBezTo>
                  <a:cubicBezTo>
                    <a:pt x="5166" y="2446"/>
                    <a:pt x="5478" y="2026"/>
                    <a:pt x="5942" y="1768"/>
                  </a:cubicBezTo>
                  <a:cubicBezTo>
                    <a:pt x="6308" y="1554"/>
                    <a:pt x="6950" y="1375"/>
                    <a:pt x="7004" y="876"/>
                  </a:cubicBezTo>
                  <a:cubicBezTo>
                    <a:pt x="7056" y="384"/>
                    <a:pt x="6356" y="0"/>
                    <a:pt x="5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728925" y="1807100"/>
              <a:ext cx="195400" cy="117875"/>
            </a:xfrm>
            <a:custGeom>
              <a:avLst/>
              <a:gdLst/>
              <a:ahLst/>
              <a:cxnLst/>
              <a:rect l="l" t="t" r="r" b="b"/>
              <a:pathLst>
                <a:path w="7816" h="4715" extrusionOk="0">
                  <a:moveTo>
                    <a:pt x="4014" y="0"/>
                  </a:moveTo>
                  <a:cubicBezTo>
                    <a:pt x="3069" y="0"/>
                    <a:pt x="2123" y="236"/>
                    <a:pt x="1329" y="760"/>
                  </a:cubicBezTo>
                  <a:cubicBezTo>
                    <a:pt x="812" y="1108"/>
                    <a:pt x="45" y="1688"/>
                    <a:pt x="18" y="2384"/>
                  </a:cubicBezTo>
                  <a:cubicBezTo>
                    <a:pt x="0" y="2732"/>
                    <a:pt x="36" y="3089"/>
                    <a:pt x="143" y="3401"/>
                  </a:cubicBezTo>
                  <a:cubicBezTo>
                    <a:pt x="259" y="3704"/>
                    <a:pt x="428" y="3981"/>
                    <a:pt x="705" y="4195"/>
                  </a:cubicBezTo>
                  <a:cubicBezTo>
                    <a:pt x="723" y="4213"/>
                    <a:pt x="741" y="4222"/>
                    <a:pt x="758" y="4240"/>
                  </a:cubicBezTo>
                  <a:cubicBezTo>
                    <a:pt x="999" y="4409"/>
                    <a:pt x="1276" y="4525"/>
                    <a:pt x="1552" y="4641"/>
                  </a:cubicBezTo>
                  <a:cubicBezTo>
                    <a:pt x="1696" y="4699"/>
                    <a:pt x="1869" y="4715"/>
                    <a:pt x="2041" y="4715"/>
                  </a:cubicBezTo>
                  <a:cubicBezTo>
                    <a:pt x="2190" y="4715"/>
                    <a:pt x="2339" y="4703"/>
                    <a:pt x="2471" y="4695"/>
                  </a:cubicBezTo>
                  <a:cubicBezTo>
                    <a:pt x="3158" y="4659"/>
                    <a:pt x="3827" y="4507"/>
                    <a:pt x="4470" y="4275"/>
                  </a:cubicBezTo>
                  <a:cubicBezTo>
                    <a:pt x="5201" y="4017"/>
                    <a:pt x="5897" y="3660"/>
                    <a:pt x="6566" y="3267"/>
                  </a:cubicBezTo>
                  <a:cubicBezTo>
                    <a:pt x="7075" y="2973"/>
                    <a:pt x="7708" y="2687"/>
                    <a:pt x="7797" y="2036"/>
                  </a:cubicBezTo>
                  <a:cubicBezTo>
                    <a:pt x="7797" y="2009"/>
                    <a:pt x="7797" y="1983"/>
                    <a:pt x="7806" y="1956"/>
                  </a:cubicBezTo>
                  <a:cubicBezTo>
                    <a:pt x="7806" y="1813"/>
                    <a:pt x="7815" y="1679"/>
                    <a:pt x="7788" y="1563"/>
                  </a:cubicBezTo>
                  <a:cubicBezTo>
                    <a:pt x="7762" y="1403"/>
                    <a:pt x="7699" y="1251"/>
                    <a:pt x="7547" y="1135"/>
                  </a:cubicBezTo>
                  <a:cubicBezTo>
                    <a:pt x="7307" y="939"/>
                    <a:pt x="7021" y="787"/>
                    <a:pt x="6753" y="653"/>
                  </a:cubicBezTo>
                  <a:cubicBezTo>
                    <a:pt x="6182" y="368"/>
                    <a:pt x="5558" y="172"/>
                    <a:pt x="4934" y="73"/>
                  </a:cubicBezTo>
                  <a:cubicBezTo>
                    <a:pt x="4631" y="25"/>
                    <a:pt x="4323" y="0"/>
                    <a:pt x="4014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3750775" y="1848250"/>
              <a:ext cx="173325" cy="76725"/>
            </a:xfrm>
            <a:custGeom>
              <a:avLst/>
              <a:gdLst/>
              <a:ahLst/>
              <a:cxnLst/>
              <a:rect l="l" t="t" r="r" b="b"/>
              <a:pathLst>
                <a:path w="6933" h="3069" extrusionOk="0">
                  <a:moveTo>
                    <a:pt x="4819" y="1"/>
                  </a:moveTo>
                  <a:cubicBezTo>
                    <a:pt x="4003" y="1"/>
                    <a:pt x="3180" y="125"/>
                    <a:pt x="2400" y="319"/>
                  </a:cubicBezTo>
                  <a:cubicBezTo>
                    <a:pt x="1865" y="453"/>
                    <a:pt x="1330" y="631"/>
                    <a:pt x="884" y="952"/>
                  </a:cubicBezTo>
                  <a:cubicBezTo>
                    <a:pt x="429" y="1273"/>
                    <a:pt x="72" y="1755"/>
                    <a:pt x="18" y="2308"/>
                  </a:cubicBezTo>
                  <a:cubicBezTo>
                    <a:pt x="9" y="2379"/>
                    <a:pt x="0" y="2451"/>
                    <a:pt x="9" y="2531"/>
                  </a:cubicBezTo>
                  <a:cubicBezTo>
                    <a:pt x="18" y="2602"/>
                    <a:pt x="45" y="2674"/>
                    <a:pt x="99" y="2727"/>
                  </a:cubicBezTo>
                  <a:cubicBezTo>
                    <a:pt x="232" y="2852"/>
                    <a:pt x="509" y="2924"/>
                    <a:pt x="678" y="2995"/>
                  </a:cubicBezTo>
                  <a:cubicBezTo>
                    <a:pt x="822" y="3053"/>
                    <a:pt x="995" y="3069"/>
                    <a:pt x="1167" y="3069"/>
                  </a:cubicBezTo>
                  <a:cubicBezTo>
                    <a:pt x="1316" y="3069"/>
                    <a:pt x="1465" y="3057"/>
                    <a:pt x="1597" y="3049"/>
                  </a:cubicBezTo>
                  <a:cubicBezTo>
                    <a:pt x="2284" y="3013"/>
                    <a:pt x="2953" y="2861"/>
                    <a:pt x="3596" y="2629"/>
                  </a:cubicBezTo>
                  <a:cubicBezTo>
                    <a:pt x="4327" y="2371"/>
                    <a:pt x="5023" y="2014"/>
                    <a:pt x="5692" y="1621"/>
                  </a:cubicBezTo>
                  <a:cubicBezTo>
                    <a:pt x="6201" y="1327"/>
                    <a:pt x="6834" y="1041"/>
                    <a:pt x="6923" y="390"/>
                  </a:cubicBezTo>
                  <a:cubicBezTo>
                    <a:pt x="6932" y="283"/>
                    <a:pt x="6281" y="149"/>
                    <a:pt x="6192" y="131"/>
                  </a:cubicBezTo>
                  <a:cubicBezTo>
                    <a:pt x="5743" y="41"/>
                    <a:pt x="5282" y="1"/>
                    <a:pt x="481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3651525" y="1625600"/>
              <a:ext cx="60250" cy="43725"/>
            </a:xfrm>
            <a:custGeom>
              <a:avLst/>
              <a:gdLst/>
              <a:ahLst/>
              <a:cxnLst/>
              <a:rect l="l" t="t" r="r" b="b"/>
              <a:pathLst>
                <a:path w="2410" h="1749" extrusionOk="0">
                  <a:moveTo>
                    <a:pt x="357" y="1"/>
                  </a:moveTo>
                  <a:cubicBezTo>
                    <a:pt x="323" y="1"/>
                    <a:pt x="284" y="15"/>
                    <a:pt x="241" y="45"/>
                  </a:cubicBezTo>
                  <a:cubicBezTo>
                    <a:pt x="108" y="134"/>
                    <a:pt x="1" y="366"/>
                    <a:pt x="18" y="562"/>
                  </a:cubicBezTo>
                  <a:cubicBezTo>
                    <a:pt x="27" y="669"/>
                    <a:pt x="72" y="750"/>
                    <a:pt x="125" y="777"/>
                  </a:cubicBezTo>
                  <a:lnTo>
                    <a:pt x="2115" y="1749"/>
                  </a:lnTo>
                  <a:lnTo>
                    <a:pt x="2115" y="1695"/>
                  </a:lnTo>
                  <a:cubicBezTo>
                    <a:pt x="2133" y="1686"/>
                    <a:pt x="2151" y="1678"/>
                    <a:pt x="2168" y="1669"/>
                  </a:cubicBezTo>
                  <a:cubicBezTo>
                    <a:pt x="2311" y="1570"/>
                    <a:pt x="2409" y="1339"/>
                    <a:pt x="2400" y="1142"/>
                  </a:cubicBezTo>
                  <a:cubicBezTo>
                    <a:pt x="2391" y="1098"/>
                    <a:pt x="2383" y="1053"/>
                    <a:pt x="2365" y="1017"/>
                  </a:cubicBezTo>
                  <a:lnTo>
                    <a:pt x="2409" y="1000"/>
                  </a:lnTo>
                  <a:lnTo>
                    <a:pt x="429" y="27"/>
                  </a:lnTo>
                  <a:cubicBezTo>
                    <a:pt x="420" y="18"/>
                    <a:pt x="411" y="18"/>
                    <a:pt x="402" y="9"/>
                  </a:cubicBezTo>
                  <a:cubicBezTo>
                    <a:pt x="388" y="4"/>
                    <a:pt x="373" y="1"/>
                    <a:pt x="35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3651750" y="1629600"/>
              <a:ext cx="59125" cy="39725"/>
            </a:xfrm>
            <a:custGeom>
              <a:avLst/>
              <a:gdLst/>
              <a:ahLst/>
              <a:cxnLst/>
              <a:rect l="l" t="t" r="r" b="b"/>
              <a:pathLst>
                <a:path w="2365" h="1589" extrusionOk="0">
                  <a:moveTo>
                    <a:pt x="116" y="1"/>
                  </a:moveTo>
                  <a:lnTo>
                    <a:pt x="116" y="1"/>
                  </a:lnTo>
                  <a:cubicBezTo>
                    <a:pt x="45" y="117"/>
                    <a:pt x="1" y="269"/>
                    <a:pt x="9" y="402"/>
                  </a:cubicBezTo>
                  <a:cubicBezTo>
                    <a:pt x="18" y="509"/>
                    <a:pt x="63" y="590"/>
                    <a:pt x="116" y="617"/>
                  </a:cubicBezTo>
                  <a:lnTo>
                    <a:pt x="2106" y="1589"/>
                  </a:lnTo>
                  <a:lnTo>
                    <a:pt x="2106" y="1535"/>
                  </a:lnTo>
                  <a:cubicBezTo>
                    <a:pt x="2124" y="1526"/>
                    <a:pt x="2142" y="1518"/>
                    <a:pt x="2159" y="1509"/>
                  </a:cubicBezTo>
                  <a:cubicBezTo>
                    <a:pt x="2258" y="1446"/>
                    <a:pt x="2329" y="1312"/>
                    <a:pt x="2365" y="1179"/>
                  </a:cubicBezTo>
                  <a:lnTo>
                    <a:pt x="2365" y="1179"/>
                  </a:lnTo>
                  <a:cubicBezTo>
                    <a:pt x="2329" y="1232"/>
                    <a:pt x="2293" y="1277"/>
                    <a:pt x="2249" y="1303"/>
                  </a:cubicBezTo>
                  <a:cubicBezTo>
                    <a:pt x="2231" y="1312"/>
                    <a:pt x="2213" y="1321"/>
                    <a:pt x="2195" y="1330"/>
                  </a:cubicBezTo>
                  <a:lnTo>
                    <a:pt x="2195" y="1384"/>
                  </a:lnTo>
                  <a:lnTo>
                    <a:pt x="215" y="411"/>
                  </a:lnTo>
                  <a:cubicBezTo>
                    <a:pt x="152" y="385"/>
                    <a:pt x="108" y="313"/>
                    <a:pt x="99" y="197"/>
                  </a:cubicBezTo>
                  <a:cubicBezTo>
                    <a:pt x="90" y="135"/>
                    <a:pt x="99" y="72"/>
                    <a:pt x="11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701050" y="1649975"/>
              <a:ext cx="13175" cy="19525"/>
            </a:xfrm>
            <a:custGeom>
              <a:avLst/>
              <a:gdLst/>
              <a:ahLst/>
              <a:cxnLst/>
              <a:rect l="l" t="t" r="r" b="b"/>
              <a:pathLst>
                <a:path w="527" h="781" extrusionOk="0">
                  <a:moveTo>
                    <a:pt x="353" y="0"/>
                  </a:moveTo>
                  <a:cubicBezTo>
                    <a:pt x="318" y="0"/>
                    <a:pt x="280" y="14"/>
                    <a:pt x="241" y="42"/>
                  </a:cubicBezTo>
                  <a:cubicBezTo>
                    <a:pt x="98" y="132"/>
                    <a:pt x="0" y="364"/>
                    <a:pt x="9" y="560"/>
                  </a:cubicBezTo>
                  <a:cubicBezTo>
                    <a:pt x="22" y="699"/>
                    <a:pt x="88" y="780"/>
                    <a:pt x="174" y="780"/>
                  </a:cubicBezTo>
                  <a:cubicBezTo>
                    <a:pt x="209" y="780"/>
                    <a:pt x="247" y="767"/>
                    <a:pt x="286" y="738"/>
                  </a:cubicBezTo>
                  <a:cubicBezTo>
                    <a:pt x="428" y="649"/>
                    <a:pt x="526" y="417"/>
                    <a:pt x="517" y="221"/>
                  </a:cubicBezTo>
                  <a:cubicBezTo>
                    <a:pt x="505" y="81"/>
                    <a:pt x="438" y="0"/>
                    <a:pt x="3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3693450" y="1643900"/>
              <a:ext cx="20775" cy="29675"/>
            </a:xfrm>
            <a:custGeom>
              <a:avLst/>
              <a:gdLst/>
              <a:ahLst/>
              <a:cxnLst/>
              <a:rect l="l" t="t" r="r" b="b"/>
              <a:pathLst>
                <a:path w="831" h="1187" extrusionOk="0">
                  <a:moveTo>
                    <a:pt x="489" y="0"/>
                  </a:moveTo>
                  <a:cubicBezTo>
                    <a:pt x="438" y="0"/>
                    <a:pt x="387" y="16"/>
                    <a:pt x="331" y="53"/>
                  </a:cubicBezTo>
                  <a:cubicBezTo>
                    <a:pt x="143" y="178"/>
                    <a:pt x="1" y="499"/>
                    <a:pt x="19" y="767"/>
                  </a:cubicBezTo>
                  <a:cubicBezTo>
                    <a:pt x="28" y="919"/>
                    <a:pt x="90" y="1026"/>
                    <a:pt x="179" y="1062"/>
                  </a:cubicBezTo>
                  <a:lnTo>
                    <a:pt x="420" y="1186"/>
                  </a:lnTo>
                  <a:lnTo>
                    <a:pt x="429" y="1106"/>
                  </a:lnTo>
                  <a:cubicBezTo>
                    <a:pt x="447" y="1097"/>
                    <a:pt x="474" y="1088"/>
                    <a:pt x="500" y="1070"/>
                  </a:cubicBezTo>
                  <a:cubicBezTo>
                    <a:pt x="688" y="946"/>
                    <a:pt x="830" y="615"/>
                    <a:pt x="813" y="357"/>
                  </a:cubicBezTo>
                  <a:cubicBezTo>
                    <a:pt x="804" y="285"/>
                    <a:pt x="795" y="223"/>
                    <a:pt x="768" y="178"/>
                  </a:cubicBezTo>
                  <a:lnTo>
                    <a:pt x="830" y="152"/>
                  </a:lnTo>
                  <a:lnTo>
                    <a:pt x="590" y="27"/>
                  </a:lnTo>
                  <a:cubicBezTo>
                    <a:pt x="581" y="18"/>
                    <a:pt x="563" y="18"/>
                    <a:pt x="554" y="9"/>
                  </a:cubicBezTo>
                  <a:cubicBezTo>
                    <a:pt x="532" y="3"/>
                    <a:pt x="511" y="0"/>
                    <a:pt x="4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3693900" y="1649025"/>
              <a:ext cx="20325" cy="24550"/>
            </a:xfrm>
            <a:custGeom>
              <a:avLst/>
              <a:gdLst/>
              <a:ahLst/>
              <a:cxnLst/>
              <a:rect l="l" t="t" r="r" b="b"/>
              <a:pathLst>
                <a:path w="813" h="982" extrusionOk="0">
                  <a:moveTo>
                    <a:pt x="759" y="0"/>
                  </a:moveTo>
                  <a:cubicBezTo>
                    <a:pt x="723" y="214"/>
                    <a:pt x="607" y="437"/>
                    <a:pt x="456" y="535"/>
                  </a:cubicBezTo>
                  <a:cubicBezTo>
                    <a:pt x="429" y="553"/>
                    <a:pt x="411" y="562"/>
                    <a:pt x="384" y="571"/>
                  </a:cubicBezTo>
                  <a:lnTo>
                    <a:pt x="384" y="651"/>
                  </a:lnTo>
                  <a:lnTo>
                    <a:pt x="134" y="526"/>
                  </a:lnTo>
                  <a:cubicBezTo>
                    <a:pt x="81" y="500"/>
                    <a:pt x="45" y="428"/>
                    <a:pt x="18" y="366"/>
                  </a:cubicBezTo>
                  <a:cubicBezTo>
                    <a:pt x="1" y="428"/>
                    <a:pt x="1" y="509"/>
                    <a:pt x="1" y="562"/>
                  </a:cubicBezTo>
                  <a:cubicBezTo>
                    <a:pt x="10" y="714"/>
                    <a:pt x="72" y="821"/>
                    <a:pt x="161" y="857"/>
                  </a:cubicBezTo>
                  <a:lnTo>
                    <a:pt x="402" y="981"/>
                  </a:lnTo>
                  <a:lnTo>
                    <a:pt x="411" y="901"/>
                  </a:lnTo>
                  <a:cubicBezTo>
                    <a:pt x="429" y="892"/>
                    <a:pt x="456" y="883"/>
                    <a:pt x="482" y="865"/>
                  </a:cubicBezTo>
                  <a:cubicBezTo>
                    <a:pt x="670" y="741"/>
                    <a:pt x="812" y="410"/>
                    <a:pt x="795" y="152"/>
                  </a:cubicBezTo>
                  <a:cubicBezTo>
                    <a:pt x="795" y="89"/>
                    <a:pt x="777" y="45"/>
                    <a:pt x="7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713075" y="1647225"/>
              <a:ext cx="1150" cy="925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1" y="1"/>
                  </a:moveTo>
                  <a:cubicBezTo>
                    <a:pt x="1" y="10"/>
                    <a:pt x="1" y="27"/>
                    <a:pt x="1" y="36"/>
                  </a:cubicBezTo>
                  <a:lnTo>
                    <a:pt x="45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699475" y="1646825"/>
              <a:ext cx="18325" cy="26925"/>
            </a:xfrm>
            <a:custGeom>
              <a:avLst/>
              <a:gdLst/>
              <a:ahLst/>
              <a:cxnLst/>
              <a:rect l="l" t="t" r="r" b="b"/>
              <a:pathLst>
                <a:path w="733" h="1077" extrusionOk="0">
                  <a:moveTo>
                    <a:pt x="482" y="0"/>
                  </a:moveTo>
                  <a:cubicBezTo>
                    <a:pt x="435" y="0"/>
                    <a:pt x="383" y="17"/>
                    <a:pt x="331" y="52"/>
                  </a:cubicBezTo>
                  <a:cubicBezTo>
                    <a:pt x="134" y="186"/>
                    <a:pt x="1" y="507"/>
                    <a:pt x="18" y="775"/>
                  </a:cubicBezTo>
                  <a:cubicBezTo>
                    <a:pt x="31" y="967"/>
                    <a:pt x="122" y="1077"/>
                    <a:pt x="242" y="1077"/>
                  </a:cubicBezTo>
                  <a:cubicBezTo>
                    <a:pt x="289" y="1077"/>
                    <a:pt x="340" y="1060"/>
                    <a:pt x="393" y="1025"/>
                  </a:cubicBezTo>
                  <a:cubicBezTo>
                    <a:pt x="589" y="891"/>
                    <a:pt x="732" y="570"/>
                    <a:pt x="714" y="302"/>
                  </a:cubicBezTo>
                  <a:cubicBezTo>
                    <a:pt x="695" y="110"/>
                    <a:pt x="602" y="0"/>
                    <a:pt x="48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639925" y="1967850"/>
              <a:ext cx="61575" cy="110600"/>
            </a:xfrm>
            <a:custGeom>
              <a:avLst/>
              <a:gdLst/>
              <a:ahLst/>
              <a:cxnLst/>
              <a:rect l="l" t="t" r="r" b="b"/>
              <a:pathLst>
                <a:path w="2463" h="4424" extrusionOk="0">
                  <a:moveTo>
                    <a:pt x="1988" y="1"/>
                  </a:moveTo>
                  <a:cubicBezTo>
                    <a:pt x="1944" y="1"/>
                    <a:pt x="1899" y="5"/>
                    <a:pt x="1856" y="13"/>
                  </a:cubicBezTo>
                  <a:cubicBezTo>
                    <a:pt x="1758" y="22"/>
                    <a:pt x="1669" y="49"/>
                    <a:pt x="1606" y="93"/>
                  </a:cubicBezTo>
                  <a:cubicBezTo>
                    <a:pt x="1598" y="102"/>
                    <a:pt x="1589" y="120"/>
                    <a:pt x="1571" y="129"/>
                  </a:cubicBezTo>
                  <a:cubicBezTo>
                    <a:pt x="1562" y="138"/>
                    <a:pt x="1553" y="147"/>
                    <a:pt x="1544" y="156"/>
                  </a:cubicBezTo>
                  <a:cubicBezTo>
                    <a:pt x="1544" y="165"/>
                    <a:pt x="1544" y="165"/>
                    <a:pt x="1544" y="174"/>
                  </a:cubicBezTo>
                  <a:cubicBezTo>
                    <a:pt x="1535" y="200"/>
                    <a:pt x="1526" y="227"/>
                    <a:pt x="1517" y="254"/>
                  </a:cubicBezTo>
                  <a:cubicBezTo>
                    <a:pt x="1517" y="254"/>
                    <a:pt x="1517" y="263"/>
                    <a:pt x="1517" y="263"/>
                  </a:cubicBezTo>
                  <a:cubicBezTo>
                    <a:pt x="1330" y="905"/>
                    <a:pt x="973" y="2092"/>
                    <a:pt x="955" y="2154"/>
                  </a:cubicBezTo>
                  <a:cubicBezTo>
                    <a:pt x="884" y="2457"/>
                    <a:pt x="732" y="2734"/>
                    <a:pt x="313" y="3260"/>
                  </a:cubicBezTo>
                  <a:cubicBezTo>
                    <a:pt x="295" y="3278"/>
                    <a:pt x="277" y="3296"/>
                    <a:pt x="268" y="3314"/>
                  </a:cubicBezTo>
                  <a:cubicBezTo>
                    <a:pt x="170" y="3448"/>
                    <a:pt x="72" y="3599"/>
                    <a:pt x="27" y="3769"/>
                  </a:cubicBezTo>
                  <a:cubicBezTo>
                    <a:pt x="19" y="3813"/>
                    <a:pt x="10" y="3840"/>
                    <a:pt x="10" y="3876"/>
                  </a:cubicBezTo>
                  <a:cubicBezTo>
                    <a:pt x="1" y="3885"/>
                    <a:pt x="10" y="3894"/>
                    <a:pt x="10" y="3903"/>
                  </a:cubicBezTo>
                  <a:cubicBezTo>
                    <a:pt x="10" y="3903"/>
                    <a:pt x="10" y="3903"/>
                    <a:pt x="10" y="3912"/>
                  </a:cubicBezTo>
                  <a:cubicBezTo>
                    <a:pt x="10" y="3947"/>
                    <a:pt x="19" y="3983"/>
                    <a:pt x="27" y="4019"/>
                  </a:cubicBezTo>
                  <a:cubicBezTo>
                    <a:pt x="36" y="4045"/>
                    <a:pt x="45" y="4072"/>
                    <a:pt x="63" y="4108"/>
                  </a:cubicBezTo>
                  <a:cubicBezTo>
                    <a:pt x="90" y="4152"/>
                    <a:pt x="108" y="4197"/>
                    <a:pt x="152" y="4233"/>
                  </a:cubicBezTo>
                  <a:cubicBezTo>
                    <a:pt x="188" y="4277"/>
                    <a:pt x="233" y="4304"/>
                    <a:pt x="277" y="4331"/>
                  </a:cubicBezTo>
                  <a:cubicBezTo>
                    <a:pt x="361" y="4384"/>
                    <a:pt x="463" y="4424"/>
                    <a:pt x="563" y="4424"/>
                  </a:cubicBezTo>
                  <a:cubicBezTo>
                    <a:pt x="581" y="4424"/>
                    <a:pt x="599" y="4423"/>
                    <a:pt x="616" y="4420"/>
                  </a:cubicBezTo>
                  <a:cubicBezTo>
                    <a:pt x="688" y="4402"/>
                    <a:pt x="732" y="4349"/>
                    <a:pt x="786" y="4295"/>
                  </a:cubicBezTo>
                  <a:cubicBezTo>
                    <a:pt x="848" y="4215"/>
                    <a:pt x="911" y="4135"/>
                    <a:pt x="973" y="4054"/>
                  </a:cubicBezTo>
                  <a:cubicBezTo>
                    <a:pt x="1143" y="3813"/>
                    <a:pt x="1303" y="3555"/>
                    <a:pt x="1455" y="3305"/>
                  </a:cubicBezTo>
                  <a:cubicBezTo>
                    <a:pt x="1544" y="3162"/>
                    <a:pt x="1633" y="3019"/>
                    <a:pt x="1714" y="2886"/>
                  </a:cubicBezTo>
                  <a:cubicBezTo>
                    <a:pt x="1714" y="2886"/>
                    <a:pt x="2160" y="1396"/>
                    <a:pt x="2445" y="379"/>
                  </a:cubicBezTo>
                  <a:cubicBezTo>
                    <a:pt x="2445" y="379"/>
                    <a:pt x="2454" y="379"/>
                    <a:pt x="2454" y="370"/>
                  </a:cubicBezTo>
                  <a:cubicBezTo>
                    <a:pt x="2454" y="352"/>
                    <a:pt x="2463" y="334"/>
                    <a:pt x="2463" y="316"/>
                  </a:cubicBezTo>
                  <a:cubicBezTo>
                    <a:pt x="2463" y="272"/>
                    <a:pt x="2463" y="236"/>
                    <a:pt x="2445" y="200"/>
                  </a:cubicBezTo>
                  <a:cubicBezTo>
                    <a:pt x="2445" y="191"/>
                    <a:pt x="2445" y="191"/>
                    <a:pt x="2436" y="191"/>
                  </a:cubicBezTo>
                  <a:lnTo>
                    <a:pt x="2436" y="183"/>
                  </a:lnTo>
                  <a:cubicBezTo>
                    <a:pt x="2427" y="174"/>
                    <a:pt x="2427" y="165"/>
                    <a:pt x="2409" y="147"/>
                  </a:cubicBezTo>
                  <a:cubicBezTo>
                    <a:pt x="2392" y="138"/>
                    <a:pt x="2374" y="120"/>
                    <a:pt x="2365" y="111"/>
                  </a:cubicBezTo>
                  <a:cubicBezTo>
                    <a:pt x="2338" y="93"/>
                    <a:pt x="2311" y="75"/>
                    <a:pt x="2284" y="67"/>
                  </a:cubicBezTo>
                  <a:cubicBezTo>
                    <a:pt x="2197" y="23"/>
                    <a:pt x="2092" y="1"/>
                    <a:pt x="1988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645950" y="1969050"/>
              <a:ext cx="55550" cy="109400"/>
            </a:xfrm>
            <a:custGeom>
              <a:avLst/>
              <a:gdLst/>
              <a:ahLst/>
              <a:cxnLst/>
              <a:rect l="l" t="t" r="r" b="b"/>
              <a:pathLst>
                <a:path w="2222" h="4376" extrusionOk="0">
                  <a:moveTo>
                    <a:pt x="1981" y="1"/>
                  </a:moveTo>
                  <a:cubicBezTo>
                    <a:pt x="1981" y="1"/>
                    <a:pt x="1990" y="10"/>
                    <a:pt x="1990" y="10"/>
                  </a:cubicBezTo>
                  <a:cubicBezTo>
                    <a:pt x="2008" y="19"/>
                    <a:pt x="2017" y="27"/>
                    <a:pt x="2017" y="45"/>
                  </a:cubicBezTo>
                  <a:cubicBezTo>
                    <a:pt x="2026" y="54"/>
                    <a:pt x="2035" y="54"/>
                    <a:pt x="2026" y="54"/>
                  </a:cubicBezTo>
                  <a:cubicBezTo>
                    <a:pt x="2043" y="99"/>
                    <a:pt x="2043" y="135"/>
                    <a:pt x="2043" y="179"/>
                  </a:cubicBezTo>
                  <a:cubicBezTo>
                    <a:pt x="2043" y="197"/>
                    <a:pt x="2035" y="215"/>
                    <a:pt x="2035" y="233"/>
                  </a:cubicBezTo>
                  <a:cubicBezTo>
                    <a:pt x="2035" y="233"/>
                    <a:pt x="2035" y="242"/>
                    <a:pt x="2035" y="242"/>
                  </a:cubicBezTo>
                  <a:cubicBezTo>
                    <a:pt x="1740" y="1259"/>
                    <a:pt x="1294" y="2748"/>
                    <a:pt x="1294" y="2748"/>
                  </a:cubicBezTo>
                  <a:cubicBezTo>
                    <a:pt x="1214" y="2882"/>
                    <a:pt x="1125" y="3025"/>
                    <a:pt x="1044" y="3159"/>
                  </a:cubicBezTo>
                  <a:cubicBezTo>
                    <a:pt x="884" y="3417"/>
                    <a:pt x="723" y="3676"/>
                    <a:pt x="554" y="3917"/>
                  </a:cubicBezTo>
                  <a:cubicBezTo>
                    <a:pt x="491" y="3997"/>
                    <a:pt x="438" y="4078"/>
                    <a:pt x="366" y="4149"/>
                  </a:cubicBezTo>
                  <a:cubicBezTo>
                    <a:pt x="313" y="4203"/>
                    <a:pt x="268" y="4265"/>
                    <a:pt x="197" y="4283"/>
                  </a:cubicBezTo>
                  <a:cubicBezTo>
                    <a:pt x="184" y="4284"/>
                    <a:pt x="171" y="4285"/>
                    <a:pt x="158" y="4285"/>
                  </a:cubicBezTo>
                  <a:cubicBezTo>
                    <a:pt x="103" y="4285"/>
                    <a:pt x="52" y="4271"/>
                    <a:pt x="1" y="4256"/>
                  </a:cubicBezTo>
                  <a:lnTo>
                    <a:pt x="1" y="4256"/>
                  </a:lnTo>
                  <a:cubicBezTo>
                    <a:pt x="10" y="4265"/>
                    <a:pt x="27" y="4274"/>
                    <a:pt x="36" y="4283"/>
                  </a:cubicBezTo>
                  <a:cubicBezTo>
                    <a:pt x="120" y="4336"/>
                    <a:pt x="222" y="4376"/>
                    <a:pt x="322" y="4376"/>
                  </a:cubicBezTo>
                  <a:cubicBezTo>
                    <a:pt x="340" y="4376"/>
                    <a:pt x="358" y="4375"/>
                    <a:pt x="375" y="4372"/>
                  </a:cubicBezTo>
                  <a:cubicBezTo>
                    <a:pt x="447" y="4354"/>
                    <a:pt x="491" y="4301"/>
                    <a:pt x="545" y="4247"/>
                  </a:cubicBezTo>
                  <a:cubicBezTo>
                    <a:pt x="607" y="4167"/>
                    <a:pt x="670" y="4087"/>
                    <a:pt x="732" y="4006"/>
                  </a:cubicBezTo>
                  <a:cubicBezTo>
                    <a:pt x="902" y="3765"/>
                    <a:pt x="1062" y="3507"/>
                    <a:pt x="1214" y="3257"/>
                  </a:cubicBezTo>
                  <a:cubicBezTo>
                    <a:pt x="1303" y="3114"/>
                    <a:pt x="1392" y="2971"/>
                    <a:pt x="1473" y="2838"/>
                  </a:cubicBezTo>
                  <a:cubicBezTo>
                    <a:pt x="1473" y="2838"/>
                    <a:pt x="1919" y="1348"/>
                    <a:pt x="2204" y="331"/>
                  </a:cubicBezTo>
                  <a:cubicBezTo>
                    <a:pt x="2204" y="331"/>
                    <a:pt x="2213" y="331"/>
                    <a:pt x="2213" y="322"/>
                  </a:cubicBezTo>
                  <a:cubicBezTo>
                    <a:pt x="2213" y="304"/>
                    <a:pt x="2222" y="286"/>
                    <a:pt x="2222" y="268"/>
                  </a:cubicBezTo>
                  <a:cubicBezTo>
                    <a:pt x="2222" y="224"/>
                    <a:pt x="2222" y="188"/>
                    <a:pt x="2204" y="152"/>
                  </a:cubicBezTo>
                  <a:cubicBezTo>
                    <a:pt x="2204" y="143"/>
                    <a:pt x="2204" y="143"/>
                    <a:pt x="2195" y="143"/>
                  </a:cubicBezTo>
                  <a:lnTo>
                    <a:pt x="2195" y="135"/>
                  </a:lnTo>
                  <a:cubicBezTo>
                    <a:pt x="2186" y="126"/>
                    <a:pt x="2186" y="117"/>
                    <a:pt x="2168" y="99"/>
                  </a:cubicBezTo>
                  <a:cubicBezTo>
                    <a:pt x="2151" y="90"/>
                    <a:pt x="2133" y="72"/>
                    <a:pt x="2124" y="63"/>
                  </a:cubicBezTo>
                  <a:cubicBezTo>
                    <a:pt x="2097" y="45"/>
                    <a:pt x="2070" y="27"/>
                    <a:pt x="2043" y="19"/>
                  </a:cubicBezTo>
                  <a:cubicBezTo>
                    <a:pt x="2026" y="10"/>
                    <a:pt x="1999" y="1"/>
                    <a:pt x="1981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639925" y="1968175"/>
              <a:ext cx="46425" cy="98750"/>
            </a:xfrm>
            <a:custGeom>
              <a:avLst/>
              <a:gdLst/>
              <a:ahLst/>
              <a:cxnLst/>
              <a:rect l="l" t="t" r="r" b="b"/>
              <a:pathLst>
                <a:path w="1857" h="3950" extrusionOk="0">
                  <a:moveTo>
                    <a:pt x="1856" y="0"/>
                  </a:moveTo>
                  <a:lnTo>
                    <a:pt x="1856" y="0"/>
                  </a:lnTo>
                  <a:cubicBezTo>
                    <a:pt x="1758" y="9"/>
                    <a:pt x="1669" y="36"/>
                    <a:pt x="1606" y="80"/>
                  </a:cubicBezTo>
                  <a:cubicBezTo>
                    <a:pt x="1598" y="89"/>
                    <a:pt x="1589" y="107"/>
                    <a:pt x="1571" y="116"/>
                  </a:cubicBezTo>
                  <a:cubicBezTo>
                    <a:pt x="1562" y="125"/>
                    <a:pt x="1553" y="134"/>
                    <a:pt x="1544" y="143"/>
                  </a:cubicBezTo>
                  <a:cubicBezTo>
                    <a:pt x="1544" y="152"/>
                    <a:pt x="1544" y="152"/>
                    <a:pt x="1544" y="161"/>
                  </a:cubicBezTo>
                  <a:cubicBezTo>
                    <a:pt x="1535" y="187"/>
                    <a:pt x="1526" y="214"/>
                    <a:pt x="1517" y="241"/>
                  </a:cubicBezTo>
                  <a:cubicBezTo>
                    <a:pt x="1517" y="241"/>
                    <a:pt x="1517" y="250"/>
                    <a:pt x="1517" y="250"/>
                  </a:cubicBezTo>
                  <a:cubicBezTo>
                    <a:pt x="1330" y="892"/>
                    <a:pt x="973" y="2079"/>
                    <a:pt x="955" y="2141"/>
                  </a:cubicBezTo>
                  <a:cubicBezTo>
                    <a:pt x="884" y="2444"/>
                    <a:pt x="732" y="2721"/>
                    <a:pt x="313" y="3247"/>
                  </a:cubicBezTo>
                  <a:cubicBezTo>
                    <a:pt x="295" y="3265"/>
                    <a:pt x="277" y="3283"/>
                    <a:pt x="268" y="3301"/>
                  </a:cubicBezTo>
                  <a:cubicBezTo>
                    <a:pt x="170" y="3435"/>
                    <a:pt x="72" y="3586"/>
                    <a:pt x="27" y="3756"/>
                  </a:cubicBezTo>
                  <a:cubicBezTo>
                    <a:pt x="19" y="3800"/>
                    <a:pt x="10" y="3827"/>
                    <a:pt x="10" y="3863"/>
                  </a:cubicBezTo>
                  <a:cubicBezTo>
                    <a:pt x="1" y="3872"/>
                    <a:pt x="10" y="3881"/>
                    <a:pt x="10" y="3890"/>
                  </a:cubicBezTo>
                  <a:cubicBezTo>
                    <a:pt x="18" y="3933"/>
                    <a:pt x="39" y="3950"/>
                    <a:pt x="68" y="3950"/>
                  </a:cubicBezTo>
                  <a:cubicBezTo>
                    <a:pt x="165" y="3950"/>
                    <a:pt x="345" y="3759"/>
                    <a:pt x="393" y="3711"/>
                  </a:cubicBezTo>
                  <a:cubicBezTo>
                    <a:pt x="527" y="3595"/>
                    <a:pt x="643" y="3461"/>
                    <a:pt x="750" y="3328"/>
                  </a:cubicBezTo>
                  <a:cubicBezTo>
                    <a:pt x="964" y="3051"/>
                    <a:pt x="1134" y="2748"/>
                    <a:pt x="1250" y="2418"/>
                  </a:cubicBezTo>
                  <a:cubicBezTo>
                    <a:pt x="1312" y="2230"/>
                    <a:pt x="1357" y="2043"/>
                    <a:pt x="1410" y="1856"/>
                  </a:cubicBezTo>
                  <a:cubicBezTo>
                    <a:pt x="1615" y="1035"/>
                    <a:pt x="1598" y="1079"/>
                    <a:pt x="1776" y="259"/>
                  </a:cubicBezTo>
                  <a:lnTo>
                    <a:pt x="18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677850" y="1967825"/>
              <a:ext cx="23650" cy="14000"/>
            </a:xfrm>
            <a:custGeom>
              <a:avLst/>
              <a:gdLst/>
              <a:ahLst/>
              <a:cxnLst/>
              <a:rect l="l" t="t" r="r" b="b"/>
              <a:pathLst>
                <a:path w="946" h="560" extrusionOk="0">
                  <a:moveTo>
                    <a:pt x="442" y="0"/>
                  </a:moveTo>
                  <a:cubicBezTo>
                    <a:pt x="310" y="0"/>
                    <a:pt x="181" y="32"/>
                    <a:pt x="89" y="94"/>
                  </a:cubicBezTo>
                  <a:cubicBezTo>
                    <a:pt x="81" y="103"/>
                    <a:pt x="63" y="121"/>
                    <a:pt x="54" y="130"/>
                  </a:cubicBezTo>
                  <a:cubicBezTo>
                    <a:pt x="45" y="139"/>
                    <a:pt x="36" y="148"/>
                    <a:pt x="36" y="157"/>
                  </a:cubicBezTo>
                  <a:cubicBezTo>
                    <a:pt x="36" y="166"/>
                    <a:pt x="27" y="166"/>
                    <a:pt x="27" y="175"/>
                  </a:cubicBezTo>
                  <a:lnTo>
                    <a:pt x="18" y="175"/>
                  </a:lnTo>
                  <a:cubicBezTo>
                    <a:pt x="18" y="201"/>
                    <a:pt x="9" y="219"/>
                    <a:pt x="0" y="246"/>
                  </a:cubicBezTo>
                  <a:cubicBezTo>
                    <a:pt x="0" y="246"/>
                    <a:pt x="0" y="255"/>
                    <a:pt x="0" y="255"/>
                  </a:cubicBezTo>
                  <a:cubicBezTo>
                    <a:pt x="0" y="255"/>
                    <a:pt x="0" y="264"/>
                    <a:pt x="0" y="264"/>
                  </a:cubicBezTo>
                  <a:cubicBezTo>
                    <a:pt x="0" y="353"/>
                    <a:pt x="63" y="433"/>
                    <a:pt x="188" y="496"/>
                  </a:cubicBezTo>
                  <a:cubicBezTo>
                    <a:pt x="285" y="539"/>
                    <a:pt x="397" y="559"/>
                    <a:pt x="504" y="559"/>
                  </a:cubicBezTo>
                  <a:cubicBezTo>
                    <a:pt x="643" y="559"/>
                    <a:pt x="775" y="525"/>
                    <a:pt x="866" y="460"/>
                  </a:cubicBezTo>
                  <a:cubicBezTo>
                    <a:pt x="892" y="433"/>
                    <a:pt x="919" y="407"/>
                    <a:pt x="937" y="371"/>
                  </a:cubicBezTo>
                  <a:cubicBezTo>
                    <a:pt x="937" y="353"/>
                    <a:pt x="946" y="335"/>
                    <a:pt x="946" y="317"/>
                  </a:cubicBezTo>
                  <a:cubicBezTo>
                    <a:pt x="946" y="273"/>
                    <a:pt x="946" y="237"/>
                    <a:pt x="928" y="201"/>
                  </a:cubicBezTo>
                  <a:cubicBezTo>
                    <a:pt x="919" y="184"/>
                    <a:pt x="901" y="166"/>
                    <a:pt x="892" y="148"/>
                  </a:cubicBezTo>
                  <a:cubicBezTo>
                    <a:pt x="875" y="139"/>
                    <a:pt x="866" y="121"/>
                    <a:pt x="848" y="112"/>
                  </a:cubicBezTo>
                  <a:cubicBezTo>
                    <a:pt x="821" y="94"/>
                    <a:pt x="794" y="76"/>
                    <a:pt x="767" y="68"/>
                  </a:cubicBezTo>
                  <a:cubicBezTo>
                    <a:pt x="669" y="23"/>
                    <a:pt x="554" y="0"/>
                    <a:pt x="4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679850" y="1826775"/>
              <a:ext cx="60700" cy="153675"/>
            </a:xfrm>
            <a:custGeom>
              <a:avLst/>
              <a:gdLst/>
              <a:ahLst/>
              <a:cxnLst/>
              <a:rect l="l" t="t" r="r" b="b"/>
              <a:pathLst>
                <a:path w="2428" h="6147" extrusionOk="0">
                  <a:moveTo>
                    <a:pt x="1767" y="71"/>
                  </a:moveTo>
                  <a:cubicBezTo>
                    <a:pt x="1740" y="89"/>
                    <a:pt x="1722" y="107"/>
                    <a:pt x="1713" y="134"/>
                  </a:cubicBezTo>
                  <a:lnTo>
                    <a:pt x="1713" y="134"/>
                  </a:lnTo>
                  <a:cubicBezTo>
                    <a:pt x="1713" y="134"/>
                    <a:pt x="1713" y="134"/>
                    <a:pt x="1713" y="134"/>
                  </a:cubicBezTo>
                  <a:lnTo>
                    <a:pt x="1713" y="134"/>
                  </a:lnTo>
                  <a:cubicBezTo>
                    <a:pt x="1713" y="152"/>
                    <a:pt x="1704" y="170"/>
                    <a:pt x="1696" y="187"/>
                  </a:cubicBezTo>
                  <a:lnTo>
                    <a:pt x="1696" y="187"/>
                  </a:lnTo>
                  <a:cubicBezTo>
                    <a:pt x="1696" y="187"/>
                    <a:pt x="1696" y="196"/>
                    <a:pt x="1696" y="196"/>
                  </a:cubicBezTo>
                  <a:lnTo>
                    <a:pt x="1696" y="196"/>
                  </a:lnTo>
                  <a:cubicBezTo>
                    <a:pt x="1428" y="1124"/>
                    <a:pt x="473" y="4291"/>
                    <a:pt x="18" y="5826"/>
                  </a:cubicBezTo>
                  <a:lnTo>
                    <a:pt x="18" y="5826"/>
                  </a:lnTo>
                  <a:lnTo>
                    <a:pt x="18" y="5834"/>
                  </a:lnTo>
                  <a:cubicBezTo>
                    <a:pt x="9" y="5852"/>
                    <a:pt x="1" y="5879"/>
                    <a:pt x="1" y="5897"/>
                  </a:cubicBezTo>
                  <a:lnTo>
                    <a:pt x="1" y="5897"/>
                  </a:lnTo>
                  <a:cubicBezTo>
                    <a:pt x="1" y="5968"/>
                    <a:pt x="54" y="6031"/>
                    <a:pt x="152" y="6066"/>
                  </a:cubicBezTo>
                  <a:lnTo>
                    <a:pt x="152" y="6066"/>
                  </a:lnTo>
                  <a:cubicBezTo>
                    <a:pt x="331" y="6147"/>
                    <a:pt x="580" y="6138"/>
                    <a:pt x="705" y="6049"/>
                  </a:cubicBezTo>
                  <a:lnTo>
                    <a:pt x="705" y="6049"/>
                  </a:lnTo>
                  <a:cubicBezTo>
                    <a:pt x="732" y="6022"/>
                    <a:pt x="750" y="6004"/>
                    <a:pt x="759" y="5986"/>
                  </a:cubicBezTo>
                  <a:lnTo>
                    <a:pt x="759" y="5986"/>
                  </a:lnTo>
                  <a:cubicBezTo>
                    <a:pt x="768" y="5959"/>
                    <a:pt x="777" y="5942"/>
                    <a:pt x="786" y="5915"/>
                  </a:cubicBezTo>
                  <a:lnTo>
                    <a:pt x="786" y="5915"/>
                  </a:lnTo>
                  <a:lnTo>
                    <a:pt x="786" y="5915"/>
                  </a:lnTo>
                  <a:cubicBezTo>
                    <a:pt x="1312" y="4059"/>
                    <a:pt x="2391" y="375"/>
                    <a:pt x="2418" y="268"/>
                  </a:cubicBezTo>
                  <a:lnTo>
                    <a:pt x="2418" y="268"/>
                  </a:lnTo>
                  <a:cubicBezTo>
                    <a:pt x="2418" y="250"/>
                    <a:pt x="2418" y="232"/>
                    <a:pt x="2427" y="214"/>
                  </a:cubicBezTo>
                  <a:lnTo>
                    <a:pt x="2427" y="214"/>
                  </a:lnTo>
                  <a:cubicBezTo>
                    <a:pt x="2427" y="152"/>
                    <a:pt x="2374" y="98"/>
                    <a:pt x="2284" y="54"/>
                  </a:cubicBezTo>
                  <a:lnTo>
                    <a:pt x="2284" y="54"/>
                  </a:lnTo>
                  <a:cubicBezTo>
                    <a:pt x="2213" y="18"/>
                    <a:pt x="2124" y="0"/>
                    <a:pt x="2043" y="0"/>
                  </a:cubicBezTo>
                  <a:lnTo>
                    <a:pt x="2043" y="0"/>
                  </a:lnTo>
                  <a:cubicBezTo>
                    <a:pt x="1936" y="0"/>
                    <a:pt x="1838" y="27"/>
                    <a:pt x="1767" y="7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722225" y="1826800"/>
              <a:ext cx="18325" cy="10500"/>
            </a:xfrm>
            <a:custGeom>
              <a:avLst/>
              <a:gdLst/>
              <a:ahLst/>
              <a:cxnLst/>
              <a:rect l="l" t="t" r="r" b="b"/>
              <a:pathLst>
                <a:path w="733" h="420" extrusionOk="0">
                  <a:moveTo>
                    <a:pt x="345" y="1"/>
                  </a:moveTo>
                  <a:cubicBezTo>
                    <a:pt x="241" y="1"/>
                    <a:pt x="141" y="26"/>
                    <a:pt x="72" y="70"/>
                  </a:cubicBezTo>
                  <a:cubicBezTo>
                    <a:pt x="45" y="88"/>
                    <a:pt x="36" y="106"/>
                    <a:pt x="18" y="133"/>
                  </a:cubicBezTo>
                  <a:cubicBezTo>
                    <a:pt x="18" y="151"/>
                    <a:pt x="9" y="169"/>
                    <a:pt x="1" y="186"/>
                  </a:cubicBezTo>
                  <a:cubicBezTo>
                    <a:pt x="1" y="186"/>
                    <a:pt x="1" y="195"/>
                    <a:pt x="1" y="195"/>
                  </a:cubicBezTo>
                  <a:cubicBezTo>
                    <a:pt x="1" y="267"/>
                    <a:pt x="54" y="329"/>
                    <a:pt x="143" y="365"/>
                  </a:cubicBezTo>
                  <a:cubicBezTo>
                    <a:pt x="221" y="402"/>
                    <a:pt x="311" y="420"/>
                    <a:pt x="397" y="420"/>
                  </a:cubicBezTo>
                  <a:cubicBezTo>
                    <a:pt x="497" y="420"/>
                    <a:pt x="593" y="395"/>
                    <a:pt x="661" y="347"/>
                  </a:cubicBezTo>
                  <a:cubicBezTo>
                    <a:pt x="687" y="320"/>
                    <a:pt x="714" y="294"/>
                    <a:pt x="723" y="267"/>
                  </a:cubicBezTo>
                  <a:cubicBezTo>
                    <a:pt x="723" y="249"/>
                    <a:pt x="723" y="231"/>
                    <a:pt x="732" y="213"/>
                  </a:cubicBezTo>
                  <a:cubicBezTo>
                    <a:pt x="732" y="151"/>
                    <a:pt x="679" y="97"/>
                    <a:pt x="589" y="53"/>
                  </a:cubicBezTo>
                  <a:cubicBezTo>
                    <a:pt x="514" y="17"/>
                    <a:pt x="428" y="1"/>
                    <a:pt x="3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757700" y="1992825"/>
              <a:ext cx="35250" cy="42650"/>
            </a:xfrm>
            <a:custGeom>
              <a:avLst/>
              <a:gdLst/>
              <a:ahLst/>
              <a:cxnLst/>
              <a:rect l="l" t="t" r="r" b="b"/>
              <a:pathLst>
                <a:path w="1410" h="1706" extrusionOk="0">
                  <a:moveTo>
                    <a:pt x="109" y="0"/>
                  </a:moveTo>
                  <a:cubicBezTo>
                    <a:pt x="96" y="0"/>
                    <a:pt x="84" y="2"/>
                    <a:pt x="71" y="4"/>
                  </a:cubicBezTo>
                  <a:cubicBezTo>
                    <a:pt x="45" y="13"/>
                    <a:pt x="27" y="22"/>
                    <a:pt x="9" y="49"/>
                  </a:cubicBezTo>
                  <a:cubicBezTo>
                    <a:pt x="0" y="67"/>
                    <a:pt x="0" y="93"/>
                    <a:pt x="0" y="120"/>
                  </a:cubicBezTo>
                  <a:cubicBezTo>
                    <a:pt x="9" y="397"/>
                    <a:pt x="107" y="664"/>
                    <a:pt x="241" y="905"/>
                  </a:cubicBezTo>
                  <a:cubicBezTo>
                    <a:pt x="268" y="968"/>
                    <a:pt x="303" y="1030"/>
                    <a:pt x="339" y="1093"/>
                  </a:cubicBezTo>
                  <a:cubicBezTo>
                    <a:pt x="375" y="1137"/>
                    <a:pt x="410" y="1173"/>
                    <a:pt x="437" y="1218"/>
                  </a:cubicBezTo>
                  <a:cubicBezTo>
                    <a:pt x="491" y="1333"/>
                    <a:pt x="526" y="1449"/>
                    <a:pt x="624" y="1539"/>
                  </a:cubicBezTo>
                  <a:cubicBezTo>
                    <a:pt x="714" y="1628"/>
                    <a:pt x="848" y="1672"/>
                    <a:pt x="963" y="1699"/>
                  </a:cubicBezTo>
                  <a:cubicBezTo>
                    <a:pt x="1004" y="1704"/>
                    <a:pt x="1042" y="1706"/>
                    <a:pt x="1078" y="1706"/>
                  </a:cubicBezTo>
                  <a:cubicBezTo>
                    <a:pt x="1115" y="1706"/>
                    <a:pt x="1151" y="1704"/>
                    <a:pt x="1187" y="1699"/>
                  </a:cubicBezTo>
                  <a:cubicBezTo>
                    <a:pt x="1258" y="1681"/>
                    <a:pt x="1365" y="1637"/>
                    <a:pt x="1383" y="1565"/>
                  </a:cubicBezTo>
                  <a:cubicBezTo>
                    <a:pt x="1410" y="1494"/>
                    <a:pt x="1338" y="1369"/>
                    <a:pt x="1311" y="1298"/>
                  </a:cubicBezTo>
                  <a:cubicBezTo>
                    <a:pt x="1276" y="1218"/>
                    <a:pt x="1240" y="1137"/>
                    <a:pt x="1204" y="1057"/>
                  </a:cubicBezTo>
                  <a:cubicBezTo>
                    <a:pt x="1160" y="959"/>
                    <a:pt x="1115" y="852"/>
                    <a:pt x="1071" y="745"/>
                  </a:cubicBezTo>
                  <a:cubicBezTo>
                    <a:pt x="1097" y="727"/>
                    <a:pt x="1071" y="691"/>
                    <a:pt x="1053" y="664"/>
                  </a:cubicBezTo>
                  <a:cubicBezTo>
                    <a:pt x="830" y="441"/>
                    <a:pt x="580" y="245"/>
                    <a:pt x="312" y="76"/>
                  </a:cubicBezTo>
                  <a:cubicBezTo>
                    <a:pt x="252" y="38"/>
                    <a:pt x="179" y="0"/>
                    <a:pt x="10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605575" y="1968475"/>
              <a:ext cx="145675" cy="187050"/>
            </a:xfrm>
            <a:custGeom>
              <a:avLst/>
              <a:gdLst/>
              <a:ahLst/>
              <a:cxnLst/>
              <a:rect l="l" t="t" r="r" b="b"/>
              <a:pathLst>
                <a:path w="5827" h="7482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cubicBezTo>
                    <a:pt x="1098" y="7428"/>
                    <a:pt x="1348" y="7482"/>
                    <a:pt x="1616" y="7482"/>
                  </a:cubicBezTo>
                  <a:cubicBezTo>
                    <a:pt x="2008" y="7482"/>
                    <a:pt x="2445" y="7357"/>
                    <a:pt x="2909" y="7080"/>
                  </a:cubicBezTo>
                  <a:cubicBezTo>
                    <a:pt x="4524" y="6152"/>
                    <a:pt x="5826" y="3904"/>
                    <a:pt x="5826" y="2067"/>
                  </a:cubicBezTo>
                  <a:cubicBezTo>
                    <a:pt x="5826" y="1522"/>
                    <a:pt x="5710" y="1085"/>
                    <a:pt x="5514" y="746"/>
                  </a:cubicBezTo>
                  <a:cubicBezTo>
                    <a:pt x="5398" y="550"/>
                    <a:pt x="5255" y="381"/>
                    <a:pt x="5086" y="265"/>
                  </a:cubicBezTo>
                  <a:lnTo>
                    <a:pt x="5077" y="265"/>
                  </a:lnTo>
                  <a:cubicBezTo>
                    <a:pt x="5006" y="211"/>
                    <a:pt x="4925" y="166"/>
                    <a:pt x="4836" y="131"/>
                  </a:cubicBez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605575" y="1968475"/>
              <a:ext cx="146775" cy="193975"/>
            </a:xfrm>
            <a:custGeom>
              <a:avLst/>
              <a:gdLst/>
              <a:ahLst/>
              <a:cxnLst/>
              <a:rect l="l" t="t" r="r" b="b"/>
              <a:pathLst>
                <a:path w="5871" h="7759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lnTo>
                    <a:pt x="1669" y="7758"/>
                  </a:lnTo>
                  <a:lnTo>
                    <a:pt x="1616" y="7482"/>
                  </a:lnTo>
                  <a:lnTo>
                    <a:pt x="1312" y="6010"/>
                  </a:lnTo>
                  <a:lnTo>
                    <a:pt x="2294" y="2941"/>
                  </a:lnTo>
                  <a:lnTo>
                    <a:pt x="3828" y="1282"/>
                  </a:lnTo>
                  <a:lnTo>
                    <a:pt x="4997" y="809"/>
                  </a:lnTo>
                  <a:lnTo>
                    <a:pt x="5514" y="746"/>
                  </a:lnTo>
                  <a:lnTo>
                    <a:pt x="5871" y="702"/>
                  </a:lnTo>
                  <a:lnTo>
                    <a:pt x="5086" y="265"/>
                  </a:lnTo>
                  <a:lnTo>
                    <a:pt x="5077" y="265"/>
                  </a:lnTo>
                  <a:lnTo>
                    <a:pt x="4836" y="131"/>
                  </a:ln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628325" y="1981575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12" y="1329"/>
                    <a:pt x="1" y="3577"/>
                    <a:pt x="1" y="5423"/>
                  </a:cubicBezTo>
                  <a:cubicBezTo>
                    <a:pt x="1" y="6725"/>
                    <a:pt x="659" y="7481"/>
                    <a:pt x="1614" y="7481"/>
                  </a:cubicBezTo>
                  <a:cubicBezTo>
                    <a:pt x="2007" y="7481"/>
                    <a:pt x="2450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647300" y="2000500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1" y="1"/>
                  </a:moveTo>
                  <a:cubicBezTo>
                    <a:pt x="3194" y="1"/>
                    <a:pt x="2873" y="99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653750" y="2006750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3" y="0"/>
                  </a:moveTo>
                  <a:cubicBezTo>
                    <a:pt x="2980" y="0"/>
                    <a:pt x="2704" y="90"/>
                    <a:pt x="2401" y="268"/>
                  </a:cubicBezTo>
                  <a:cubicBezTo>
                    <a:pt x="2151" y="420"/>
                    <a:pt x="1901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6" y="3845"/>
                    <a:pt x="1" y="4140"/>
                    <a:pt x="1" y="4416"/>
                  </a:cubicBezTo>
                  <a:cubicBezTo>
                    <a:pt x="1" y="4800"/>
                    <a:pt x="72" y="5460"/>
                    <a:pt x="590" y="5460"/>
                  </a:cubicBezTo>
                  <a:cubicBezTo>
                    <a:pt x="822" y="5460"/>
                    <a:pt x="1098" y="5371"/>
                    <a:pt x="1392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655100" y="2006750"/>
              <a:ext cx="93700" cy="136525"/>
            </a:xfrm>
            <a:custGeom>
              <a:avLst/>
              <a:gdLst/>
              <a:ahLst/>
              <a:cxnLst/>
              <a:rect l="l" t="t" r="r" b="b"/>
              <a:pathLst>
                <a:path w="3748" h="5461" extrusionOk="0">
                  <a:moveTo>
                    <a:pt x="3149" y="0"/>
                  </a:moveTo>
                  <a:cubicBezTo>
                    <a:pt x="3078" y="0"/>
                    <a:pt x="3007" y="9"/>
                    <a:pt x="2926" y="27"/>
                  </a:cubicBezTo>
                  <a:cubicBezTo>
                    <a:pt x="2962" y="206"/>
                    <a:pt x="2980" y="384"/>
                    <a:pt x="2980" y="527"/>
                  </a:cubicBezTo>
                  <a:cubicBezTo>
                    <a:pt x="2980" y="2025"/>
                    <a:pt x="1874" y="3926"/>
                    <a:pt x="571" y="4675"/>
                  </a:cubicBezTo>
                  <a:cubicBezTo>
                    <a:pt x="366" y="4791"/>
                    <a:pt x="170" y="4871"/>
                    <a:pt x="0" y="4916"/>
                  </a:cubicBezTo>
                  <a:cubicBezTo>
                    <a:pt x="63" y="5201"/>
                    <a:pt x="214" y="5460"/>
                    <a:pt x="536" y="5460"/>
                  </a:cubicBezTo>
                  <a:cubicBezTo>
                    <a:pt x="759" y="5460"/>
                    <a:pt x="1044" y="5371"/>
                    <a:pt x="1338" y="5192"/>
                  </a:cubicBezTo>
                  <a:cubicBezTo>
                    <a:pt x="2641" y="4443"/>
                    <a:pt x="3747" y="2543"/>
                    <a:pt x="3747" y="1053"/>
                  </a:cubicBezTo>
                  <a:cubicBezTo>
                    <a:pt x="3747" y="661"/>
                    <a:pt x="3667" y="0"/>
                    <a:pt x="314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656425" y="2027700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25"/>
                  </a:lnTo>
                  <a:lnTo>
                    <a:pt x="688" y="2463"/>
                  </a:lnTo>
                  <a:lnTo>
                    <a:pt x="1062" y="1294"/>
                  </a:lnTo>
                  <a:lnTo>
                    <a:pt x="1651" y="661"/>
                  </a:lnTo>
                  <a:lnTo>
                    <a:pt x="2097" y="474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1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669825" y="2036900"/>
              <a:ext cx="55775" cy="71475"/>
            </a:xfrm>
            <a:custGeom>
              <a:avLst/>
              <a:gdLst/>
              <a:ahLst/>
              <a:cxnLst/>
              <a:rect l="l" t="t" r="r" b="b"/>
              <a:pathLst>
                <a:path w="2231" h="2859" extrusionOk="0">
                  <a:moveTo>
                    <a:pt x="1615" y="0"/>
                  </a:moveTo>
                  <a:cubicBezTo>
                    <a:pt x="1465" y="0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68"/>
                  </a:cubicBezTo>
                  <a:cubicBezTo>
                    <a:pt x="0" y="2570"/>
                    <a:pt x="253" y="2859"/>
                    <a:pt x="620" y="2859"/>
                  </a:cubicBezTo>
                  <a:cubicBezTo>
                    <a:pt x="769" y="2859"/>
                    <a:pt x="938" y="2811"/>
                    <a:pt x="1115" y="2711"/>
                  </a:cubicBezTo>
                  <a:cubicBezTo>
                    <a:pt x="1731" y="2354"/>
                    <a:pt x="2230" y="1489"/>
                    <a:pt x="2230" y="784"/>
                  </a:cubicBezTo>
                  <a:cubicBezTo>
                    <a:pt x="2230" y="285"/>
                    <a:pt x="1980" y="0"/>
                    <a:pt x="161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677175" y="2045800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7"/>
                  </a:cubicBezTo>
                  <a:cubicBezTo>
                    <a:pt x="1" y="1855"/>
                    <a:pt x="99" y="2042"/>
                    <a:pt x="259" y="2132"/>
                  </a:cubicBezTo>
                  <a:lnTo>
                    <a:pt x="491" y="2265"/>
                  </a:lnTo>
                  <a:lnTo>
                    <a:pt x="491" y="2265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1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90" y="71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683875" y="2049600"/>
              <a:ext cx="42625" cy="54700"/>
            </a:xfrm>
            <a:custGeom>
              <a:avLst/>
              <a:gdLst/>
              <a:ahLst/>
              <a:cxnLst/>
              <a:rect l="l" t="t" r="r" b="b"/>
              <a:pathLst>
                <a:path w="1705" h="2188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0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602450" y="1947750"/>
              <a:ext cx="190500" cy="108300"/>
            </a:xfrm>
            <a:custGeom>
              <a:avLst/>
              <a:gdLst/>
              <a:ahLst/>
              <a:cxnLst/>
              <a:rect l="l" t="t" r="r" b="b"/>
              <a:pathLst>
                <a:path w="7620" h="4332" extrusionOk="0">
                  <a:moveTo>
                    <a:pt x="4529" y="1"/>
                  </a:moveTo>
                  <a:cubicBezTo>
                    <a:pt x="4068" y="1"/>
                    <a:pt x="3608" y="81"/>
                    <a:pt x="3186" y="237"/>
                  </a:cubicBezTo>
                  <a:cubicBezTo>
                    <a:pt x="2651" y="442"/>
                    <a:pt x="2169" y="755"/>
                    <a:pt x="1732" y="1120"/>
                  </a:cubicBezTo>
                  <a:cubicBezTo>
                    <a:pt x="1411" y="1388"/>
                    <a:pt x="1089" y="1673"/>
                    <a:pt x="848" y="2012"/>
                  </a:cubicBezTo>
                  <a:cubicBezTo>
                    <a:pt x="536" y="2441"/>
                    <a:pt x="1" y="3101"/>
                    <a:pt x="144" y="3663"/>
                  </a:cubicBezTo>
                  <a:cubicBezTo>
                    <a:pt x="179" y="3788"/>
                    <a:pt x="233" y="3922"/>
                    <a:pt x="322" y="4020"/>
                  </a:cubicBezTo>
                  <a:cubicBezTo>
                    <a:pt x="456" y="4162"/>
                    <a:pt x="670" y="4261"/>
                    <a:pt x="884" y="4305"/>
                  </a:cubicBezTo>
                  <a:cubicBezTo>
                    <a:pt x="969" y="4322"/>
                    <a:pt x="1056" y="4331"/>
                    <a:pt x="1142" y="4331"/>
                  </a:cubicBezTo>
                  <a:cubicBezTo>
                    <a:pt x="1281" y="4331"/>
                    <a:pt x="1416" y="4307"/>
                    <a:pt x="1526" y="4252"/>
                  </a:cubicBezTo>
                  <a:cubicBezTo>
                    <a:pt x="1589" y="4216"/>
                    <a:pt x="1651" y="4180"/>
                    <a:pt x="1714" y="4136"/>
                  </a:cubicBezTo>
                  <a:cubicBezTo>
                    <a:pt x="2187" y="3806"/>
                    <a:pt x="2445" y="3244"/>
                    <a:pt x="2874" y="2851"/>
                  </a:cubicBezTo>
                  <a:cubicBezTo>
                    <a:pt x="3619" y="2169"/>
                    <a:pt x="4399" y="1725"/>
                    <a:pt x="5203" y="1725"/>
                  </a:cubicBezTo>
                  <a:cubicBezTo>
                    <a:pt x="5409" y="1725"/>
                    <a:pt x="5617" y="1754"/>
                    <a:pt x="5826" y="1816"/>
                  </a:cubicBezTo>
                  <a:cubicBezTo>
                    <a:pt x="6183" y="1914"/>
                    <a:pt x="6549" y="2111"/>
                    <a:pt x="6915" y="2405"/>
                  </a:cubicBezTo>
                  <a:cubicBezTo>
                    <a:pt x="6950" y="2441"/>
                    <a:pt x="6977" y="2467"/>
                    <a:pt x="7013" y="2503"/>
                  </a:cubicBezTo>
                  <a:cubicBezTo>
                    <a:pt x="7040" y="2530"/>
                    <a:pt x="7075" y="2566"/>
                    <a:pt x="7102" y="2601"/>
                  </a:cubicBezTo>
                  <a:lnTo>
                    <a:pt x="7111" y="2601"/>
                  </a:lnTo>
                  <a:cubicBezTo>
                    <a:pt x="7129" y="2628"/>
                    <a:pt x="7147" y="2655"/>
                    <a:pt x="7165" y="2682"/>
                  </a:cubicBezTo>
                  <a:cubicBezTo>
                    <a:pt x="7173" y="2690"/>
                    <a:pt x="7182" y="2699"/>
                    <a:pt x="7191" y="2708"/>
                  </a:cubicBezTo>
                  <a:cubicBezTo>
                    <a:pt x="7209" y="2735"/>
                    <a:pt x="7227" y="2771"/>
                    <a:pt x="7245" y="2797"/>
                  </a:cubicBezTo>
                  <a:cubicBezTo>
                    <a:pt x="7263" y="2815"/>
                    <a:pt x="7272" y="2833"/>
                    <a:pt x="7289" y="2851"/>
                  </a:cubicBezTo>
                  <a:cubicBezTo>
                    <a:pt x="7325" y="2922"/>
                    <a:pt x="7370" y="2985"/>
                    <a:pt x="7405" y="3056"/>
                  </a:cubicBezTo>
                  <a:cubicBezTo>
                    <a:pt x="7414" y="3065"/>
                    <a:pt x="7414" y="3074"/>
                    <a:pt x="7423" y="3083"/>
                  </a:cubicBezTo>
                  <a:cubicBezTo>
                    <a:pt x="7441" y="3101"/>
                    <a:pt x="7450" y="3128"/>
                    <a:pt x="7468" y="3154"/>
                  </a:cubicBezTo>
                  <a:cubicBezTo>
                    <a:pt x="7477" y="3172"/>
                    <a:pt x="7495" y="3199"/>
                    <a:pt x="7512" y="3217"/>
                  </a:cubicBezTo>
                  <a:cubicBezTo>
                    <a:pt x="7539" y="3261"/>
                    <a:pt x="7566" y="3306"/>
                    <a:pt x="7602" y="3351"/>
                  </a:cubicBezTo>
                  <a:cubicBezTo>
                    <a:pt x="7620" y="3199"/>
                    <a:pt x="7620" y="3038"/>
                    <a:pt x="7602" y="2887"/>
                  </a:cubicBezTo>
                  <a:cubicBezTo>
                    <a:pt x="7584" y="2682"/>
                    <a:pt x="7539" y="2485"/>
                    <a:pt x="7477" y="2298"/>
                  </a:cubicBezTo>
                  <a:cubicBezTo>
                    <a:pt x="7423" y="2128"/>
                    <a:pt x="7352" y="1959"/>
                    <a:pt x="7272" y="1798"/>
                  </a:cubicBezTo>
                  <a:cubicBezTo>
                    <a:pt x="6950" y="1183"/>
                    <a:pt x="6487" y="469"/>
                    <a:pt x="5800" y="219"/>
                  </a:cubicBezTo>
                  <a:cubicBezTo>
                    <a:pt x="5397" y="72"/>
                    <a:pt x="4963" y="1"/>
                    <a:pt x="452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622525" y="1974175"/>
              <a:ext cx="166625" cy="81875"/>
            </a:xfrm>
            <a:custGeom>
              <a:avLst/>
              <a:gdLst/>
              <a:ahLst/>
              <a:cxnLst/>
              <a:rect l="l" t="t" r="r" b="b"/>
              <a:pathLst>
                <a:path w="6665" h="3275" extrusionOk="0">
                  <a:moveTo>
                    <a:pt x="1" y="3221"/>
                  </a:moveTo>
                  <a:cubicBezTo>
                    <a:pt x="188" y="3275"/>
                    <a:pt x="402" y="3230"/>
                    <a:pt x="581" y="3141"/>
                  </a:cubicBezTo>
                  <a:cubicBezTo>
                    <a:pt x="643" y="3114"/>
                    <a:pt x="706" y="3070"/>
                    <a:pt x="759" y="3034"/>
                  </a:cubicBezTo>
                  <a:cubicBezTo>
                    <a:pt x="1241" y="2704"/>
                    <a:pt x="1500" y="2142"/>
                    <a:pt x="1928" y="1749"/>
                  </a:cubicBezTo>
                  <a:cubicBezTo>
                    <a:pt x="2909" y="848"/>
                    <a:pt x="3944" y="367"/>
                    <a:pt x="5023" y="759"/>
                  </a:cubicBezTo>
                  <a:cubicBezTo>
                    <a:pt x="5380" y="857"/>
                    <a:pt x="5746" y="1054"/>
                    <a:pt x="6112" y="1348"/>
                  </a:cubicBezTo>
                  <a:cubicBezTo>
                    <a:pt x="6147" y="1384"/>
                    <a:pt x="6174" y="1410"/>
                    <a:pt x="6210" y="1446"/>
                  </a:cubicBezTo>
                  <a:cubicBezTo>
                    <a:pt x="6237" y="1473"/>
                    <a:pt x="6272" y="1509"/>
                    <a:pt x="6299" y="1544"/>
                  </a:cubicBezTo>
                  <a:cubicBezTo>
                    <a:pt x="6299" y="1544"/>
                    <a:pt x="6299" y="1544"/>
                    <a:pt x="6308" y="1544"/>
                  </a:cubicBezTo>
                  <a:cubicBezTo>
                    <a:pt x="6326" y="1571"/>
                    <a:pt x="6344" y="1598"/>
                    <a:pt x="6362" y="1625"/>
                  </a:cubicBezTo>
                  <a:cubicBezTo>
                    <a:pt x="6370" y="1633"/>
                    <a:pt x="6379" y="1642"/>
                    <a:pt x="6388" y="1651"/>
                  </a:cubicBezTo>
                  <a:cubicBezTo>
                    <a:pt x="6406" y="1678"/>
                    <a:pt x="6424" y="1714"/>
                    <a:pt x="6442" y="1740"/>
                  </a:cubicBezTo>
                  <a:cubicBezTo>
                    <a:pt x="6460" y="1758"/>
                    <a:pt x="6469" y="1776"/>
                    <a:pt x="6486" y="1794"/>
                  </a:cubicBezTo>
                  <a:cubicBezTo>
                    <a:pt x="6522" y="1865"/>
                    <a:pt x="6567" y="1928"/>
                    <a:pt x="6602" y="1999"/>
                  </a:cubicBezTo>
                  <a:cubicBezTo>
                    <a:pt x="6611" y="2008"/>
                    <a:pt x="6611" y="2017"/>
                    <a:pt x="6620" y="2026"/>
                  </a:cubicBezTo>
                  <a:cubicBezTo>
                    <a:pt x="6638" y="2044"/>
                    <a:pt x="6647" y="2071"/>
                    <a:pt x="6665" y="2097"/>
                  </a:cubicBezTo>
                  <a:cubicBezTo>
                    <a:pt x="6665" y="1990"/>
                    <a:pt x="6665" y="1883"/>
                    <a:pt x="6656" y="1785"/>
                  </a:cubicBezTo>
                  <a:cubicBezTo>
                    <a:pt x="6629" y="1696"/>
                    <a:pt x="6602" y="1616"/>
                    <a:pt x="6558" y="1544"/>
                  </a:cubicBezTo>
                  <a:cubicBezTo>
                    <a:pt x="6478" y="1375"/>
                    <a:pt x="6370" y="1214"/>
                    <a:pt x="6272" y="1054"/>
                  </a:cubicBezTo>
                  <a:cubicBezTo>
                    <a:pt x="6094" y="795"/>
                    <a:pt x="5808" y="572"/>
                    <a:pt x="5541" y="402"/>
                  </a:cubicBezTo>
                  <a:cubicBezTo>
                    <a:pt x="5148" y="153"/>
                    <a:pt x="4729" y="63"/>
                    <a:pt x="4265" y="37"/>
                  </a:cubicBezTo>
                  <a:cubicBezTo>
                    <a:pt x="3730" y="1"/>
                    <a:pt x="3212" y="179"/>
                    <a:pt x="2740" y="402"/>
                  </a:cubicBezTo>
                  <a:cubicBezTo>
                    <a:pt x="1919" y="795"/>
                    <a:pt x="1161" y="1348"/>
                    <a:pt x="616" y="2079"/>
                  </a:cubicBezTo>
                  <a:cubicBezTo>
                    <a:pt x="358" y="2427"/>
                    <a:pt x="144" y="2811"/>
                    <a:pt x="1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626100" y="1975300"/>
              <a:ext cx="166850" cy="81875"/>
            </a:xfrm>
            <a:custGeom>
              <a:avLst/>
              <a:gdLst/>
              <a:ahLst/>
              <a:cxnLst/>
              <a:rect l="l" t="t" r="r" b="b"/>
              <a:pathLst>
                <a:path w="6674" h="3275" extrusionOk="0">
                  <a:moveTo>
                    <a:pt x="1" y="3230"/>
                  </a:moveTo>
                  <a:cubicBezTo>
                    <a:pt x="197" y="3275"/>
                    <a:pt x="402" y="3239"/>
                    <a:pt x="580" y="3150"/>
                  </a:cubicBezTo>
                  <a:cubicBezTo>
                    <a:pt x="643" y="3114"/>
                    <a:pt x="705" y="3078"/>
                    <a:pt x="768" y="3034"/>
                  </a:cubicBezTo>
                  <a:cubicBezTo>
                    <a:pt x="1241" y="2704"/>
                    <a:pt x="1499" y="2142"/>
                    <a:pt x="1928" y="1749"/>
                  </a:cubicBezTo>
                  <a:cubicBezTo>
                    <a:pt x="3185" y="598"/>
                    <a:pt x="4541" y="134"/>
                    <a:pt x="5969" y="1303"/>
                  </a:cubicBezTo>
                  <a:cubicBezTo>
                    <a:pt x="6004" y="1339"/>
                    <a:pt x="6031" y="1365"/>
                    <a:pt x="6067" y="1401"/>
                  </a:cubicBezTo>
                  <a:cubicBezTo>
                    <a:pt x="6094" y="1428"/>
                    <a:pt x="6129" y="1464"/>
                    <a:pt x="6156" y="1499"/>
                  </a:cubicBezTo>
                  <a:cubicBezTo>
                    <a:pt x="6156" y="1499"/>
                    <a:pt x="6156" y="1499"/>
                    <a:pt x="6165" y="1499"/>
                  </a:cubicBezTo>
                  <a:cubicBezTo>
                    <a:pt x="6183" y="1526"/>
                    <a:pt x="6201" y="1553"/>
                    <a:pt x="6219" y="1580"/>
                  </a:cubicBezTo>
                  <a:cubicBezTo>
                    <a:pt x="6227" y="1588"/>
                    <a:pt x="6236" y="1597"/>
                    <a:pt x="6245" y="1606"/>
                  </a:cubicBezTo>
                  <a:cubicBezTo>
                    <a:pt x="6263" y="1633"/>
                    <a:pt x="6281" y="1660"/>
                    <a:pt x="6299" y="1695"/>
                  </a:cubicBezTo>
                  <a:cubicBezTo>
                    <a:pt x="6308" y="1704"/>
                    <a:pt x="6317" y="1713"/>
                    <a:pt x="6317" y="1722"/>
                  </a:cubicBezTo>
                  <a:cubicBezTo>
                    <a:pt x="6326" y="1731"/>
                    <a:pt x="6335" y="1740"/>
                    <a:pt x="6343" y="1749"/>
                  </a:cubicBezTo>
                  <a:cubicBezTo>
                    <a:pt x="6397" y="1847"/>
                    <a:pt x="6459" y="1936"/>
                    <a:pt x="6504" y="2034"/>
                  </a:cubicBezTo>
                  <a:cubicBezTo>
                    <a:pt x="6522" y="2079"/>
                    <a:pt x="6549" y="2106"/>
                    <a:pt x="6575" y="2150"/>
                  </a:cubicBezTo>
                  <a:cubicBezTo>
                    <a:pt x="6593" y="2168"/>
                    <a:pt x="6602" y="2186"/>
                    <a:pt x="6620" y="2204"/>
                  </a:cubicBezTo>
                  <a:cubicBezTo>
                    <a:pt x="6629" y="2213"/>
                    <a:pt x="6656" y="2240"/>
                    <a:pt x="6656" y="2249"/>
                  </a:cubicBezTo>
                  <a:cubicBezTo>
                    <a:pt x="6674" y="2097"/>
                    <a:pt x="6674" y="1936"/>
                    <a:pt x="6656" y="1785"/>
                  </a:cubicBezTo>
                  <a:cubicBezTo>
                    <a:pt x="6629" y="1704"/>
                    <a:pt x="6602" y="1615"/>
                    <a:pt x="6566" y="1544"/>
                  </a:cubicBezTo>
                  <a:cubicBezTo>
                    <a:pt x="6486" y="1374"/>
                    <a:pt x="6379" y="1214"/>
                    <a:pt x="6272" y="1053"/>
                  </a:cubicBezTo>
                  <a:cubicBezTo>
                    <a:pt x="6103" y="794"/>
                    <a:pt x="5808" y="571"/>
                    <a:pt x="5549" y="402"/>
                  </a:cubicBezTo>
                  <a:cubicBezTo>
                    <a:pt x="5148" y="152"/>
                    <a:pt x="4729" y="63"/>
                    <a:pt x="4265" y="36"/>
                  </a:cubicBezTo>
                  <a:cubicBezTo>
                    <a:pt x="3739" y="1"/>
                    <a:pt x="3212" y="179"/>
                    <a:pt x="2739" y="402"/>
                  </a:cubicBezTo>
                  <a:cubicBezTo>
                    <a:pt x="1919" y="794"/>
                    <a:pt x="1169" y="1348"/>
                    <a:pt x="625" y="2079"/>
                  </a:cubicBezTo>
                  <a:cubicBezTo>
                    <a:pt x="357" y="2427"/>
                    <a:pt x="152" y="2820"/>
                    <a:pt x="1" y="323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695025" y="1985125"/>
              <a:ext cx="61575" cy="111075"/>
            </a:xfrm>
            <a:custGeom>
              <a:avLst/>
              <a:gdLst/>
              <a:ahLst/>
              <a:cxnLst/>
              <a:rect l="l" t="t" r="r" b="b"/>
              <a:pathLst>
                <a:path w="2463" h="4443" extrusionOk="0">
                  <a:moveTo>
                    <a:pt x="9" y="3907"/>
                  </a:moveTo>
                  <a:cubicBezTo>
                    <a:pt x="9" y="3916"/>
                    <a:pt x="9" y="3916"/>
                    <a:pt x="9" y="3916"/>
                  </a:cubicBezTo>
                  <a:cubicBezTo>
                    <a:pt x="9" y="3952"/>
                    <a:pt x="9" y="3988"/>
                    <a:pt x="27" y="4023"/>
                  </a:cubicBezTo>
                  <a:cubicBezTo>
                    <a:pt x="36" y="4050"/>
                    <a:pt x="45" y="4086"/>
                    <a:pt x="63" y="4113"/>
                  </a:cubicBezTo>
                  <a:cubicBezTo>
                    <a:pt x="89" y="4166"/>
                    <a:pt x="107" y="4202"/>
                    <a:pt x="143" y="4246"/>
                  </a:cubicBezTo>
                  <a:cubicBezTo>
                    <a:pt x="188" y="4282"/>
                    <a:pt x="232" y="4318"/>
                    <a:pt x="277" y="4345"/>
                  </a:cubicBezTo>
                  <a:cubicBezTo>
                    <a:pt x="375" y="4398"/>
                    <a:pt x="491" y="4443"/>
                    <a:pt x="616" y="4425"/>
                  </a:cubicBezTo>
                  <a:cubicBezTo>
                    <a:pt x="687" y="4416"/>
                    <a:pt x="732" y="4353"/>
                    <a:pt x="785" y="4300"/>
                  </a:cubicBezTo>
                  <a:cubicBezTo>
                    <a:pt x="848" y="4229"/>
                    <a:pt x="910" y="4148"/>
                    <a:pt x="964" y="4068"/>
                  </a:cubicBezTo>
                  <a:cubicBezTo>
                    <a:pt x="1142" y="3818"/>
                    <a:pt x="1303" y="3568"/>
                    <a:pt x="1454" y="3310"/>
                  </a:cubicBezTo>
                  <a:cubicBezTo>
                    <a:pt x="1544" y="3167"/>
                    <a:pt x="1624" y="3033"/>
                    <a:pt x="1713" y="2890"/>
                  </a:cubicBezTo>
                  <a:cubicBezTo>
                    <a:pt x="1713" y="2890"/>
                    <a:pt x="2159" y="1401"/>
                    <a:pt x="2445" y="393"/>
                  </a:cubicBezTo>
                  <a:cubicBezTo>
                    <a:pt x="2445" y="393"/>
                    <a:pt x="2453" y="384"/>
                    <a:pt x="2453" y="384"/>
                  </a:cubicBezTo>
                  <a:cubicBezTo>
                    <a:pt x="2453" y="366"/>
                    <a:pt x="2462" y="348"/>
                    <a:pt x="2462" y="321"/>
                  </a:cubicBezTo>
                  <a:cubicBezTo>
                    <a:pt x="2462" y="286"/>
                    <a:pt x="2462" y="250"/>
                    <a:pt x="2445" y="205"/>
                  </a:cubicBezTo>
                  <a:cubicBezTo>
                    <a:pt x="2445" y="205"/>
                    <a:pt x="2445" y="196"/>
                    <a:pt x="2436" y="196"/>
                  </a:cubicBezTo>
                  <a:lnTo>
                    <a:pt x="2436" y="196"/>
                  </a:lnTo>
                  <a:cubicBezTo>
                    <a:pt x="2427" y="178"/>
                    <a:pt x="2418" y="170"/>
                    <a:pt x="2409" y="161"/>
                  </a:cubicBezTo>
                  <a:cubicBezTo>
                    <a:pt x="2391" y="143"/>
                    <a:pt x="2373" y="134"/>
                    <a:pt x="2364" y="116"/>
                  </a:cubicBezTo>
                  <a:cubicBezTo>
                    <a:pt x="2338" y="98"/>
                    <a:pt x="2311" y="89"/>
                    <a:pt x="2284" y="71"/>
                  </a:cubicBezTo>
                  <a:cubicBezTo>
                    <a:pt x="2159" y="18"/>
                    <a:pt x="1990" y="0"/>
                    <a:pt x="1856" y="18"/>
                  </a:cubicBezTo>
                  <a:cubicBezTo>
                    <a:pt x="1758" y="27"/>
                    <a:pt x="1668" y="62"/>
                    <a:pt x="1606" y="107"/>
                  </a:cubicBezTo>
                  <a:cubicBezTo>
                    <a:pt x="1588" y="116"/>
                    <a:pt x="1579" y="125"/>
                    <a:pt x="1570" y="143"/>
                  </a:cubicBezTo>
                  <a:cubicBezTo>
                    <a:pt x="1561" y="152"/>
                    <a:pt x="1552" y="152"/>
                    <a:pt x="1544" y="170"/>
                  </a:cubicBezTo>
                  <a:cubicBezTo>
                    <a:pt x="1544" y="170"/>
                    <a:pt x="1544" y="170"/>
                    <a:pt x="1544" y="178"/>
                  </a:cubicBezTo>
                  <a:cubicBezTo>
                    <a:pt x="1535" y="214"/>
                    <a:pt x="1526" y="241"/>
                    <a:pt x="1517" y="268"/>
                  </a:cubicBezTo>
                  <a:cubicBezTo>
                    <a:pt x="1517" y="268"/>
                    <a:pt x="1517" y="268"/>
                    <a:pt x="1517" y="277"/>
                  </a:cubicBezTo>
                  <a:cubicBezTo>
                    <a:pt x="1329" y="910"/>
                    <a:pt x="964" y="2105"/>
                    <a:pt x="955" y="2159"/>
                  </a:cubicBezTo>
                  <a:cubicBezTo>
                    <a:pt x="874" y="2471"/>
                    <a:pt x="732" y="2739"/>
                    <a:pt x="312" y="3265"/>
                  </a:cubicBezTo>
                  <a:cubicBezTo>
                    <a:pt x="295" y="3283"/>
                    <a:pt x="277" y="3310"/>
                    <a:pt x="268" y="3328"/>
                  </a:cubicBezTo>
                  <a:cubicBezTo>
                    <a:pt x="161" y="3461"/>
                    <a:pt x="63" y="3613"/>
                    <a:pt x="18" y="3774"/>
                  </a:cubicBezTo>
                  <a:cubicBezTo>
                    <a:pt x="9" y="3818"/>
                    <a:pt x="9" y="3854"/>
                    <a:pt x="9" y="3890"/>
                  </a:cubicBezTo>
                  <a:cubicBezTo>
                    <a:pt x="0" y="3899"/>
                    <a:pt x="9" y="3899"/>
                    <a:pt x="9" y="390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3700825" y="1986450"/>
              <a:ext cx="55775" cy="109750"/>
            </a:xfrm>
            <a:custGeom>
              <a:avLst/>
              <a:gdLst/>
              <a:ahLst/>
              <a:cxnLst/>
              <a:rect l="l" t="t" r="r" b="b"/>
              <a:pathLst>
                <a:path w="2231" h="4390" extrusionOk="0">
                  <a:moveTo>
                    <a:pt x="205" y="4283"/>
                  </a:moveTo>
                  <a:cubicBezTo>
                    <a:pt x="277" y="4274"/>
                    <a:pt x="321" y="4211"/>
                    <a:pt x="375" y="4158"/>
                  </a:cubicBezTo>
                  <a:cubicBezTo>
                    <a:pt x="437" y="4077"/>
                    <a:pt x="500" y="3997"/>
                    <a:pt x="562" y="3917"/>
                  </a:cubicBezTo>
                  <a:cubicBezTo>
                    <a:pt x="732" y="3676"/>
                    <a:pt x="892" y="3417"/>
                    <a:pt x="1044" y="3168"/>
                  </a:cubicBezTo>
                  <a:cubicBezTo>
                    <a:pt x="1133" y="3025"/>
                    <a:pt x="1222" y="2891"/>
                    <a:pt x="1303" y="2748"/>
                  </a:cubicBezTo>
                  <a:cubicBezTo>
                    <a:pt x="1303" y="2748"/>
                    <a:pt x="1749" y="1258"/>
                    <a:pt x="2034" y="250"/>
                  </a:cubicBezTo>
                  <a:cubicBezTo>
                    <a:pt x="2034" y="241"/>
                    <a:pt x="2043" y="241"/>
                    <a:pt x="2043" y="233"/>
                  </a:cubicBezTo>
                  <a:cubicBezTo>
                    <a:pt x="2043" y="224"/>
                    <a:pt x="2052" y="197"/>
                    <a:pt x="2052" y="179"/>
                  </a:cubicBezTo>
                  <a:cubicBezTo>
                    <a:pt x="2052" y="143"/>
                    <a:pt x="2052" y="99"/>
                    <a:pt x="2034" y="63"/>
                  </a:cubicBezTo>
                  <a:cubicBezTo>
                    <a:pt x="2034" y="54"/>
                    <a:pt x="2034" y="54"/>
                    <a:pt x="2025" y="54"/>
                  </a:cubicBezTo>
                  <a:lnTo>
                    <a:pt x="2025" y="45"/>
                  </a:lnTo>
                  <a:cubicBezTo>
                    <a:pt x="2016" y="36"/>
                    <a:pt x="2016" y="27"/>
                    <a:pt x="1998" y="18"/>
                  </a:cubicBezTo>
                  <a:cubicBezTo>
                    <a:pt x="1998" y="9"/>
                    <a:pt x="1990" y="9"/>
                    <a:pt x="1990" y="1"/>
                  </a:cubicBezTo>
                  <a:cubicBezTo>
                    <a:pt x="2007" y="9"/>
                    <a:pt x="2025" y="9"/>
                    <a:pt x="2052" y="18"/>
                  </a:cubicBezTo>
                  <a:cubicBezTo>
                    <a:pt x="2079" y="36"/>
                    <a:pt x="2106" y="45"/>
                    <a:pt x="2132" y="63"/>
                  </a:cubicBezTo>
                  <a:cubicBezTo>
                    <a:pt x="2141" y="81"/>
                    <a:pt x="2159" y="90"/>
                    <a:pt x="2177" y="108"/>
                  </a:cubicBezTo>
                  <a:cubicBezTo>
                    <a:pt x="2186" y="117"/>
                    <a:pt x="2195" y="125"/>
                    <a:pt x="2204" y="143"/>
                  </a:cubicBezTo>
                  <a:lnTo>
                    <a:pt x="2204" y="143"/>
                  </a:lnTo>
                  <a:cubicBezTo>
                    <a:pt x="2213" y="143"/>
                    <a:pt x="2213" y="152"/>
                    <a:pt x="2213" y="152"/>
                  </a:cubicBezTo>
                  <a:cubicBezTo>
                    <a:pt x="2230" y="197"/>
                    <a:pt x="2230" y="233"/>
                    <a:pt x="2230" y="268"/>
                  </a:cubicBezTo>
                  <a:cubicBezTo>
                    <a:pt x="2230" y="295"/>
                    <a:pt x="2221" y="313"/>
                    <a:pt x="2221" y="331"/>
                  </a:cubicBezTo>
                  <a:cubicBezTo>
                    <a:pt x="2221" y="331"/>
                    <a:pt x="2213" y="340"/>
                    <a:pt x="2213" y="340"/>
                  </a:cubicBezTo>
                  <a:cubicBezTo>
                    <a:pt x="1927" y="1348"/>
                    <a:pt x="1481" y="2837"/>
                    <a:pt x="1481" y="2837"/>
                  </a:cubicBezTo>
                  <a:cubicBezTo>
                    <a:pt x="1392" y="2980"/>
                    <a:pt x="1312" y="3114"/>
                    <a:pt x="1222" y="3257"/>
                  </a:cubicBezTo>
                  <a:cubicBezTo>
                    <a:pt x="1071" y="3515"/>
                    <a:pt x="910" y="3765"/>
                    <a:pt x="732" y="4015"/>
                  </a:cubicBezTo>
                  <a:cubicBezTo>
                    <a:pt x="678" y="4095"/>
                    <a:pt x="616" y="4176"/>
                    <a:pt x="553" y="4247"/>
                  </a:cubicBezTo>
                  <a:cubicBezTo>
                    <a:pt x="500" y="4300"/>
                    <a:pt x="455" y="4363"/>
                    <a:pt x="384" y="4372"/>
                  </a:cubicBezTo>
                  <a:cubicBezTo>
                    <a:pt x="259" y="4390"/>
                    <a:pt x="143" y="4345"/>
                    <a:pt x="45" y="4292"/>
                  </a:cubicBezTo>
                  <a:cubicBezTo>
                    <a:pt x="27" y="4283"/>
                    <a:pt x="18" y="4265"/>
                    <a:pt x="0" y="4256"/>
                  </a:cubicBezTo>
                  <a:cubicBezTo>
                    <a:pt x="72" y="4283"/>
                    <a:pt x="134" y="4292"/>
                    <a:pt x="205" y="4283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695025" y="1985550"/>
              <a:ext cx="46400" cy="101950"/>
            </a:xfrm>
            <a:custGeom>
              <a:avLst/>
              <a:gdLst/>
              <a:ahLst/>
              <a:cxnLst/>
              <a:rect l="l" t="t" r="r" b="b"/>
              <a:pathLst>
                <a:path w="1856" h="4078" extrusionOk="0">
                  <a:moveTo>
                    <a:pt x="9" y="3873"/>
                  </a:moveTo>
                  <a:cubicBezTo>
                    <a:pt x="0" y="3882"/>
                    <a:pt x="9" y="3882"/>
                    <a:pt x="9" y="3890"/>
                  </a:cubicBezTo>
                  <a:cubicBezTo>
                    <a:pt x="36" y="4078"/>
                    <a:pt x="321" y="3774"/>
                    <a:pt x="393" y="3721"/>
                  </a:cubicBezTo>
                  <a:cubicBezTo>
                    <a:pt x="527" y="3605"/>
                    <a:pt x="643" y="3471"/>
                    <a:pt x="750" y="3328"/>
                  </a:cubicBezTo>
                  <a:cubicBezTo>
                    <a:pt x="964" y="3061"/>
                    <a:pt x="1124" y="2749"/>
                    <a:pt x="1240" y="2418"/>
                  </a:cubicBezTo>
                  <a:cubicBezTo>
                    <a:pt x="1312" y="2240"/>
                    <a:pt x="1356" y="2044"/>
                    <a:pt x="1401" y="1856"/>
                  </a:cubicBezTo>
                  <a:cubicBezTo>
                    <a:pt x="1615" y="1045"/>
                    <a:pt x="1597" y="1080"/>
                    <a:pt x="1775" y="260"/>
                  </a:cubicBezTo>
                  <a:lnTo>
                    <a:pt x="1856" y="1"/>
                  </a:lnTo>
                  <a:cubicBezTo>
                    <a:pt x="1758" y="10"/>
                    <a:pt x="1668" y="45"/>
                    <a:pt x="1606" y="90"/>
                  </a:cubicBezTo>
                  <a:cubicBezTo>
                    <a:pt x="1588" y="99"/>
                    <a:pt x="1579" y="108"/>
                    <a:pt x="1570" y="126"/>
                  </a:cubicBezTo>
                  <a:cubicBezTo>
                    <a:pt x="1561" y="135"/>
                    <a:pt x="1552" y="135"/>
                    <a:pt x="1544" y="153"/>
                  </a:cubicBezTo>
                  <a:cubicBezTo>
                    <a:pt x="1544" y="153"/>
                    <a:pt x="1544" y="153"/>
                    <a:pt x="1544" y="161"/>
                  </a:cubicBezTo>
                  <a:cubicBezTo>
                    <a:pt x="1535" y="197"/>
                    <a:pt x="1526" y="224"/>
                    <a:pt x="1517" y="251"/>
                  </a:cubicBezTo>
                  <a:cubicBezTo>
                    <a:pt x="1517" y="251"/>
                    <a:pt x="1517" y="251"/>
                    <a:pt x="1517" y="260"/>
                  </a:cubicBezTo>
                  <a:cubicBezTo>
                    <a:pt x="1329" y="893"/>
                    <a:pt x="964" y="2088"/>
                    <a:pt x="955" y="2142"/>
                  </a:cubicBezTo>
                  <a:cubicBezTo>
                    <a:pt x="874" y="2454"/>
                    <a:pt x="732" y="2722"/>
                    <a:pt x="312" y="3248"/>
                  </a:cubicBezTo>
                  <a:cubicBezTo>
                    <a:pt x="295" y="3266"/>
                    <a:pt x="277" y="3293"/>
                    <a:pt x="268" y="3311"/>
                  </a:cubicBezTo>
                  <a:cubicBezTo>
                    <a:pt x="161" y="3444"/>
                    <a:pt x="63" y="3596"/>
                    <a:pt x="18" y="3757"/>
                  </a:cubicBezTo>
                  <a:cubicBezTo>
                    <a:pt x="9" y="3801"/>
                    <a:pt x="9" y="3837"/>
                    <a:pt x="9" y="38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732925" y="1984450"/>
              <a:ext cx="23675" cy="15625"/>
            </a:xfrm>
            <a:custGeom>
              <a:avLst/>
              <a:gdLst/>
              <a:ahLst/>
              <a:cxnLst/>
              <a:rect l="l" t="t" r="r" b="b"/>
              <a:pathLst>
                <a:path w="947" h="625" extrusionOk="0">
                  <a:moveTo>
                    <a:pt x="1" y="304"/>
                  </a:moveTo>
                  <a:cubicBezTo>
                    <a:pt x="1" y="384"/>
                    <a:pt x="63" y="473"/>
                    <a:pt x="188" y="527"/>
                  </a:cubicBezTo>
                  <a:cubicBezTo>
                    <a:pt x="402" y="625"/>
                    <a:pt x="706" y="607"/>
                    <a:pt x="857" y="491"/>
                  </a:cubicBezTo>
                  <a:cubicBezTo>
                    <a:pt x="884" y="473"/>
                    <a:pt x="920" y="446"/>
                    <a:pt x="929" y="411"/>
                  </a:cubicBezTo>
                  <a:cubicBezTo>
                    <a:pt x="937" y="393"/>
                    <a:pt x="946" y="375"/>
                    <a:pt x="946" y="348"/>
                  </a:cubicBezTo>
                  <a:cubicBezTo>
                    <a:pt x="946" y="313"/>
                    <a:pt x="946" y="277"/>
                    <a:pt x="929" y="232"/>
                  </a:cubicBezTo>
                  <a:cubicBezTo>
                    <a:pt x="920" y="214"/>
                    <a:pt x="902" y="197"/>
                    <a:pt x="893" y="188"/>
                  </a:cubicBezTo>
                  <a:cubicBezTo>
                    <a:pt x="875" y="170"/>
                    <a:pt x="857" y="161"/>
                    <a:pt x="839" y="143"/>
                  </a:cubicBezTo>
                  <a:cubicBezTo>
                    <a:pt x="822" y="125"/>
                    <a:pt x="795" y="107"/>
                    <a:pt x="768" y="98"/>
                  </a:cubicBezTo>
                  <a:cubicBezTo>
                    <a:pt x="554" y="0"/>
                    <a:pt x="251" y="18"/>
                    <a:pt x="90" y="134"/>
                  </a:cubicBezTo>
                  <a:cubicBezTo>
                    <a:pt x="81" y="143"/>
                    <a:pt x="63" y="152"/>
                    <a:pt x="54" y="170"/>
                  </a:cubicBezTo>
                  <a:cubicBezTo>
                    <a:pt x="45" y="179"/>
                    <a:pt x="36" y="179"/>
                    <a:pt x="28" y="197"/>
                  </a:cubicBezTo>
                  <a:cubicBezTo>
                    <a:pt x="28" y="197"/>
                    <a:pt x="28" y="197"/>
                    <a:pt x="28" y="205"/>
                  </a:cubicBezTo>
                  <a:lnTo>
                    <a:pt x="19" y="205"/>
                  </a:lnTo>
                  <a:cubicBezTo>
                    <a:pt x="19" y="232"/>
                    <a:pt x="10" y="250"/>
                    <a:pt x="1" y="277"/>
                  </a:cubicBezTo>
                  <a:cubicBezTo>
                    <a:pt x="1" y="286"/>
                    <a:pt x="1" y="286"/>
                    <a:pt x="1" y="295"/>
                  </a:cubicBezTo>
                  <a:cubicBezTo>
                    <a:pt x="1" y="295"/>
                    <a:pt x="1" y="295"/>
                    <a:pt x="1" y="3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734725" y="1844375"/>
              <a:ext cx="60900" cy="153475"/>
            </a:xfrm>
            <a:custGeom>
              <a:avLst/>
              <a:gdLst/>
              <a:ahLst/>
              <a:cxnLst/>
              <a:rect l="l" t="t" r="r" b="b"/>
              <a:pathLst>
                <a:path w="2436" h="6139" extrusionOk="0">
                  <a:moveTo>
                    <a:pt x="1775" y="72"/>
                  </a:moveTo>
                  <a:cubicBezTo>
                    <a:pt x="1749" y="90"/>
                    <a:pt x="1731" y="108"/>
                    <a:pt x="1722" y="126"/>
                  </a:cubicBezTo>
                  <a:lnTo>
                    <a:pt x="1722" y="126"/>
                  </a:lnTo>
                  <a:cubicBezTo>
                    <a:pt x="1722" y="126"/>
                    <a:pt x="1722" y="126"/>
                    <a:pt x="1722" y="126"/>
                  </a:cubicBezTo>
                  <a:lnTo>
                    <a:pt x="1722" y="126"/>
                  </a:lnTo>
                  <a:cubicBezTo>
                    <a:pt x="1713" y="144"/>
                    <a:pt x="1713" y="161"/>
                    <a:pt x="1704" y="179"/>
                  </a:cubicBezTo>
                  <a:lnTo>
                    <a:pt x="1704" y="179"/>
                  </a:lnTo>
                  <a:cubicBezTo>
                    <a:pt x="1704" y="188"/>
                    <a:pt x="1704" y="188"/>
                    <a:pt x="1704" y="197"/>
                  </a:cubicBezTo>
                  <a:lnTo>
                    <a:pt x="1704" y="197"/>
                  </a:lnTo>
                  <a:cubicBezTo>
                    <a:pt x="1436" y="1116"/>
                    <a:pt x="473" y="4283"/>
                    <a:pt x="27" y="5826"/>
                  </a:cubicBezTo>
                  <a:lnTo>
                    <a:pt x="27" y="5826"/>
                  </a:lnTo>
                  <a:lnTo>
                    <a:pt x="27" y="5826"/>
                  </a:lnTo>
                  <a:cubicBezTo>
                    <a:pt x="18" y="5853"/>
                    <a:pt x="9" y="5871"/>
                    <a:pt x="0" y="5898"/>
                  </a:cubicBezTo>
                  <a:lnTo>
                    <a:pt x="0" y="5898"/>
                  </a:lnTo>
                  <a:cubicBezTo>
                    <a:pt x="0" y="5960"/>
                    <a:pt x="54" y="6023"/>
                    <a:pt x="161" y="6067"/>
                  </a:cubicBezTo>
                  <a:lnTo>
                    <a:pt x="161" y="6067"/>
                  </a:lnTo>
                  <a:cubicBezTo>
                    <a:pt x="339" y="6139"/>
                    <a:pt x="580" y="6130"/>
                    <a:pt x="714" y="6040"/>
                  </a:cubicBezTo>
                  <a:lnTo>
                    <a:pt x="714" y="6040"/>
                  </a:lnTo>
                  <a:cubicBezTo>
                    <a:pt x="741" y="6023"/>
                    <a:pt x="758" y="6005"/>
                    <a:pt x="767" y="5978"/>
                  </a:cubicBezTo>
                  <a:lnTo>
                    <a:pt x="767" y="5978"/>
                  </a:lnTo>
                  <a:cubicBezTo>
                    <a:pt x="776" y="5960"/>
                    <a:pt x="785" y="5933"/>
                    <a:pt x="794" y="5916"/>
                  </a:cubicBezTo>
                  <a:lnTo>
                    <a:pt x="794" y="5916"/>
                  </a:lnTo>
                  <a:lnTo>
                    <a:pt x="794" y="5907"/>
                  </a:lnTo>
                  <a:cubicBezTo>
                    <a:pt x="1320" y="4060"/>
                    <a:pt x="2400" y="376"/>
                    <a:pt x="2427" y="269"/>
                  </a:cubicBezTo>
                  <a:lnTo>
                    <a:pt x="2427" y="269"/>
                  </a:lnTo>
                  <a:cubicBezTo>
                    <a:pt x="2427" y="242"/>
                    <a:pt x="2427" y="233"/>
                    <a:pt x="2436" y="215"/>
                  </a:cubicBezTo>
                  <a:lnTo>
                    <a:pt x="2436" y="215"/>
                  </a:lnTo>
                  <a:cubicBezTo>
                    <a:pt x="2436" y="153"/>
                    <a:pt x="2382" y="90"/>
                    <a:pt x="2284" y="45"/>
                  </a:cubicBezTo>
                  <a:lnTo>
                    <a:pt x="2284" y="45"/>
                  </a:lnTo>
                  <a:cubicBezTo>
                    <a:pt x="2213" y="10"/>
                    <a:pt x="2132" y="1"/>
                    <a:pt x="2052" y="1"/>
                  </a:cubicBezTo>
                  <a:lnTo>
                    <a:pt x="2052" y="1"/>
                  </a:lnTo>
                  <a:cubicBezTo>
                    <a:pt x="1945" y="1"/>
                    <a:pt x="1847" y="19"/>
                    <a:pt x="1775" y="72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77325" y="1844300"/>
              <a:ext cx="18300" cy="10450"/>
            </a:xfrm>
            <a:custGeom>
              <a:avLst/>
              <a:gdLst/>
              <a:ahLst/>
              <a:cxnLst/>
              <a:rect l="l" t="t" r="r" b="b"/>
              <a:pathLst>
                <a:path w="732" h="418" extrusionOk="0">
                  <a:moveTo>
                    <a:pt x="343" y="1"/>
                  </a:moveTo>
                  <a:cubicBezTo>
                    <a:pt x="241" y="1"/>
                    <a:pt x="141" y="26"/>
                    <a:pt x="71" y="75"/>
                  </a:cubicBezTo>
                  <a:cubicBezTo>
                    <a:pt x="45" y="93"/>
                    <a:pt x="27" y="111"/>
                    <a:pt x="18" y="129"/>
                  </a:cubicBezTo>
                  <a:cubicBezTo>
                    <a:pt x="9" y="147"/>
                    <a:pt x="9" y="164"/>
                    <a:pt x="0" y="182"/>
                  </a:cubicBezTo>
                  <a:cubicBezTo>
                    <a:pt x="0" y="191"/>
                    <a:pt x="0" y="191"/>
                    <a:pt x="0" y="200"/>
                  </a:cubicBezTo>
                  <a:cubicBezTo>
                    <a:pt x="0" y="263"/>
                    <a:pt x="54" y="325"/>
                    <a:pt x="143" y="370"/>
                  </a:cubicBezTo>
                  <a:cubicBezTo>
                    <a:pt x="218" y="401"/>
                    <a:pt x="304" y="417"/>
                    <a:pt x="386" y="417"/>
                  </a:cubicBezTo>
                  <a:cubicBezTo>
                    <a:pt x="489" y="417"/>
                    <a:pt x="587" y="392"/>
                    <a:pt x="651" y="343"/>
                  </a:cubicBezTo>
                  <a:cubicBezTo>
                    <a:pt x="687" y="325"/>
                    <a:pt x="705" y="298"/>
                    <a:pt x="723" y="272"/>
                  </a:cubicBezTo>
                  <a:cubicBezTo>
                    <a:pt x="723" y="245"/>
                    <a:pt x="723" y="236"/>
                    <a:pt x="732" y="218"/>
                  </a:cubicBezTo>
                  <a:cubicBezTo>
                    <a:pt x="732" y="156"/>
                    <a:pt x="678" y="93"/>
                    <a:pt x="580" y="48"/>
                  </a:cubicBezTo>
                  <a:cubicBezTo>
                    <a:pt x="509" y="17"/>
                    <a:pt x="425" y="1"/>
                    <a:pt x="34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716875" y="1789550"/>
              <a:ext cx="90350" cy="71375"/>
            </a:xfrm>
            <a:custGeom>
              <a:avLst/>
              <a:gdLst/>
              <a:ahLst/>
              <a:cxnLst/>
              <a:rect l="l" t="t" r="r" b="b"/>
              <a:pathLst>
                <a:path w="3614" h="2855" extrusionOk="0">
                  <a:moveTo>
                    <a:pt x="1755" y="1"/>
                  </a:moveTo>
                  <a:cubicBezTo>
                    <a:pt x="1611" y="1"/>
                    <a:pt x="1469" y="15"/>
                    <a:pt x="1330" y="44"/>
                  </a:cubicBezTo>
                  <a:cubicBezTo>
                    <a:pt x="857" y="142"/>
                    <a:pt x="259" y="624"/>
                    <a:pt x="81" y="1150"/>
                  </a:cubicBezTo>
                  <a:cubicBezTo>
                    <a:pt x="18" y="1320"/>
                    <a:pt x="0" y="1489"/>
                    <a:pt x="45" y="1659"/>
                  </a:cubicBezTo>
                  <a:cubicBezTo>
                    <a:pt x="45" y="1668"/>
                    <a:pt x="54" y="1694"/>
                    <a:pt x="63" y="1712"/>
                  </a:cubicBezTo>
                  <a:cubicBezTo>
                    <a:pt x="99" y="1828"/>
                    <a:pt x="188" y="1926"/>
                    <a:pt x="286" y="1998"/>
                  </a:cubicBezTo>
                  <a:cubicBezTo>
                    <a:pt x="402" y="2078"/>
                    <a:pt x="545" y="2114"/>
                    <a:pt x="687" y="2131"/>
                  </a:cubicBezTo>
                  <a:cubicBezTo>
                    <a:pt x="702" y="2132"/>
                    <a:pt x="717" y="2132"/>
                    <a:pt x="733" y="2132"/>
                  </a:cubicBezTo>
                  <a:cubicBezTo>
                    <a:pt x="935" y="2132"/>
                    <a:pt x="1152" y="2076"/>
                    <a:pt x="1285" y="1926"/>
                  </a:cubicBezTo>
                  <a:cubicBezTo>
                    <a:pt x="1401" y="1801"/>
                    <a:pt x="1392" y="1623"/>
                    <a:pt x="1490" y="1489"/>
                  </a:cubicBezTo>
                  <a:cubicBezTo>
                    <a:pt x="1553" y="1418"/>
                    <a:pt x="1624" y="1346"/>
                    <a:pt x="1713" y="1329"/>
                  </a:cubicBezTo>
                  <a:cubicBezTo>
                    <a:pt x="1733" y="1323"/>
                    <a:pt x="1754" y="1320"/>
                    <a:pt x="1774" y="1320"/>
                  </a:cubicBezTo>
                  <a:cubicBezTo>
                    <a:pt x="1847" y="1320"/>
                    <a:pt x="1919" y="1355"/>
                    <a:pt x="1954" y="1418"/>
                  </a:cubicBezTo>
                  <a:cubicBezTo>
                    <a:pt x="1972" y="1462"/>
                    <a:pt x="1981" y="1507"/>
                    <a:pt x="1981" y="1552"/>
                  </a:cubicBezTo>
                  <a:cubicBezTo>
                    <a:pt x="1990" y="1837"/>
                    <a:pt x="1874" y="2105"/>
                    <a:pt x="1981" y="2390"/>
                  </a:cubicBezTo>
                  <a:cubicBezTo>
                    <a:pt x="2079" y="2658"/>
                    <a:pt x="2311" y="2738"/>
                    <a:pt x="2570" y="2809"/>
                  </a:cubicBezTo>
                  <a:cubicBezTo>
                    <a:pt x="2673" y="2836"/>
                    <a:pt x="2779" y="2855"/>
                    <a:pt x="2882" y="2855"/>
                  </a:cubicBezTo>
                  <a:cubicBezTo>
                    <a:pt x="3022" y="2855"/>
                    <a:pt x="3157" y="2821"/>
                    <a:pt x="3274" y="2729"/>
                  </a:cubicBezTo>
                  <a:cubicBezTo>
                    <a:pt x="3408" y="2631"/>
                    <a:pt x="3453" y="2515"/>
                    <a:pt x="3489" y="2363"/>
                  </a:cubicBezTo>
                  <a:cubicBezTo>
                    <a:pt x="3498" y="2328"/>
                    <a:pt x="3506" y="2292"/>
                    <a:pt x="3515" y="2256"/>
                  </a:cubicBezTo>
                  <a:cubicBezTo>
                    <a:pt x="3515" y="2247"/>
                    <a:pt x="3515" y="2230"/>
                    <a:pt x="3515" y="2221"/>
                  </a:cubicBezTo>
                  <a:cubicBezTo>
                    <a:pt x="3587" y="1908"/>
                    <a:pt x="3613" y="1569"/>
                    <a:pt x="3533" y="1248"/>
                  </a:cubicBezTo>
                  <a:cubicBezTo>
                    <a:pt x="3524" y="1213"/>
                    <a:pt x="3515" y="1168"/>
                    <a:pt x="3498" y="1132"/>
                  </a:cubicBezTo>
                  <a:cubicBezTo>
                    <a:pt x="3243" y="385"/>
                    <a:pt x="2494" y="1"/>
                    <a:pt x="175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718875" y="1789550"/>
              <a:ext cx="88350" cy="56050"/>
            </a:xfrm>
            <a:custGeom>
              <a:avLst/>
              <a:gdLst/>
              <a:ahLst/>
              <a:cxnLst/>
              <a:rect l="l" t="t" r="r" b="b"/>
              <a:pathLst>
                <a:path w="3534" h="2242" extrusionOk="0">
                  <a:moveTo>
                    <a:pt x="1675" y="1"/>
                  </a:moveTo>
                  <a:cubicBezTo>
                    <a:pt x="1531" y="1"/>
                    <a:pt x="1389" y="15"/>
                    <a:pt x="1250" y="44"/>
                  </a:cubicBezTo>
                  <a:cubicBezTo>
                    <a:pt x="777" y="142"/>
                    <a:pt x="179" y="624"/>
                    <a:pt x="1" y="1150"/>
                  </a:cubicBezTo>
                  <a:cubicBezTo>
                    <a:pt x="36" y="1159"/>
                    <a:pt x="81" y="1159"/>
                    <a:pt x="117" y="1168"/>
                  </a:cubicBezTo>
                  <a:cubicBezTo>
                    <a:pt x="150" y="1170"/>
                    <a:pt x="184" y="1171"/>
                    <a:pt x="218" y="1171"/>
                  </a:cubicBezTo>
                  <a:cubicBezTo>
                    <a:pt x="326" y="1171"/>
                    <a:pt x="432" y="1160"/>
                    <a:pt x="527" y="1132"/>
                  </a:cubicBezTo>
                  <a:cubicBezTo>
                    <a:pt x="912" y="1050"/>
                    <a:pt x="1259" y="796"/>
                    <a:pt x="1638" y="796"/>
                  </a:cubicBezTo>
                  <a:cubicBezTo>
                    <a:pt x="1672" y="796"/>
                    <a:pt x="1706" y="798"/>
                    <a:pt x="1740" y="802"/>
                  </a:cubicBezTo>
                  <a:cubicBezTo>
                    <a:pt x="2079" y="838"/>
                    <a:pt x="2347" y="1079"/>
                    <a:pt x="2552" y="1337"/>
                  </a:cubicBezTo>
                  <a:cubicBezTo>
                    <a:pt x="2757" y="1605"/>
                    <a:pt x="2927" y="1899"/>
                    <a:pt x="3159" y="2131"/>
                  </a:cubicBezTo>
                  <a:cubicBezTo>
                    <a:pt x="3212" y="2176"/>
                    <a:pt x="3284" y="2230"/>
                    <a:pt x="3346" y="2238"/>
                  </a:cubicBezTo>
                  <a:cubicBezTo>
                    <a:pt x="3356" y="2241"/>
                    <a:pt x="3365" y="2242"/>
                    <a:pt x="3373" y="2242"/>
                  </a:cubicBezTo>
                  <a:cubicBezTo>
                    <a:pt x="3396" y="2242"/>
                    <a:pt x="3416" y="2234"/>
                    <a:pt x="3435" y="2221"/>
                  </a:cubicBezTo>
                  <a:cubicBezTo>
                    <a:pt x="3507" y="1908"/>
                    <a:pt x="3533" y="1569"/>
                    <a:pt x="3453" y="1248"/>
                  </a:cubicBezTo>
                  <a:cubicBezTo>
                    <a:pt x="3444" y="1213"/>
                    <a:pt x="3435" y="1168"/>
                    <a:pt x="3418" y="1132"/>
                  </a:cubicBezTo>
                  <a:cubicBezTo>
                    <a:pt x="3163" y="385"/>
                    <a:pt x="2414" y="1"/>
                    <a:pt x="16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701475" y="1651850"/>
              <a:ext cx="75200" cy="112950"/>
            </a:xfrm>
            <a:custGeom>
              <a:avLst/>
              <a:gdLst/>
              <a:ahLst/>
              <a:cxnLst/>
              <a:rect l="l" t="t" r="r" b="b"/>
              <a:pathLst>
                <a:path w="3008" h="4518" extrusionOk="0">
                  <a:moveTo>
                    <a:pt x="444" y="0"/>
                  </a:moveTo>
                  <a:cubicBezTo>
                    <a:pt x="296" y="0"/>
                    <a:pt x="150" y="86"/>
                    <a:pt x="90" y="226"/>
                  </a:cubicBezTo>
                  <a:cubicBezTo>
                    <a:pt x="1" y="422"/>
                    <a:pt x="90" y="654"/>
                    <a:pt x="286" y="735"/>
                  </a:cubicBezTo>
                  <a:lnTo>
                    <a:pt x="1000" y="1047"/>
                  </a:lnTo>
                  <a:cubicBezTo>
                    <a:pt x="1250" y="1163"/>
                    <a:pt x="1384" y="1422"/>
                    <a:pt x="1321" y="1689"/>
                  </a:cubicBezTo>
                  <a:lnTo>
                    <a:pt x="1116" y="2590"/>
                  </a:lnTo>
                  <a:cubicBezTo>
                    <a:pt x="982" y="3179"/>
                    <a:pt x="1268" y="3786"/>
                    <a:pt x="1794" y="4062"/>
                  </a:cubicBezTo>
                  <a:lnTo>
                    <a:pt x="2650" y="4517"/>
                  </a:lnTo>
                  <a:lnTo>
                    <a:pt x="3007" y="3830"/>
                  </a:lnTo>
                  <a:lnTo>
                    <a:pt x="2151" y="3384"/>
                  </a:lnTo>
                  <a:cubicBezTo>
                    <a:pt x="1928" y="3268"/>
                    <a:pt x="1812" y="3009"/>
                    <a:pt x="1865" y="2769"/>
                  </a:cubicBezTo>
                  <a:lnTo>
                    <a:pt x="2071" y="1859"/>
                  </a:lnTo>
                  <a:cubicBezTo>
                    <a:pt x="2213" y="1234"/>
                    <a:pt x="1892" y="601"/>
                    <a:pt x="1312" y="342"/>
                  </a:cubicBezTo>
                  <a:lnTo>
                    <a:pt x="590" y="30"/>
                  </a:lnTo>
                  <a:cubicBezTo>
                    <a:pt x="543" y="10"/>
                    <a:pt x="493" y="0"/>
                    <a:pt x="4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703950" y="1651800"/>
              <a:ext cx="72725" cy="113000"/>
            </a:xfrm>
            <a:custGeom>
              <a:avLst/>
              <a:gdLst/>
              <a:ahLst/>
              <a:cxnLst/>
              <a:rect l="l" t="t" r="r" b="b"/>
              <a:pathLst>
                <a:path w="2909" h="4520" extrusionOk="0">
                  <a:moveTo>
                    <a:pt x="344" y="0"/>
                  </a:moveTo>
                  <a:cubicBezTo>
                    <a:pt x="207" y="0"/>
                    <a:pt x="72" y="77"/>
                    <a:pt x="0" y="201"/>
                  </a:cubicBezTo>
                  <a:cubicBezTo>
                    <a:pt x="54" y="201"/>
                    <a:pt x="107" y="210"/>
                    <a:pt x="161" y="237"/>
                  </a:cubicBezTo>
                  <a:lnTo>
                    <a:pt x="874" y="549"/>
                  </a:lnTo>
                  <a:cubicBezTo>
                    <a:pt x="1463" y="808"/>
                    <a:pt x="1784" y="1441"/>
                    <a:pt x="1642" y="2057"/>
                  </a:cubicBezTo>
                  <a:lnTo>
                    <a:pt x="1436" y="2967"/>
                  </a:lnTo>
                  <a:cubicBezTo>
                    <a:pt x="1383" y="3217"/>
                    <a:pt x="1499" y="3466"/>
                    <a:pt x="1722" y="3582"/>
                  </a:cubicBezTo>
                  <a:lnTo>
                    <a:pt x="2578" y="4037"/>
                  </a:lnTo>
                  <a:lnTo>
                    <a:pt x="2373" y="4421"/>
                  </a:lnTo>
                  <a:lnTo>
                    <a:pt x="2551" y="4519"/>
                  </a:lnTo>
                  <a:lnTo>
                    <a:pt x="2908" y="3832"/>
                  </a:lnTo>
                  <a:lnTo>
                    <a:pt x="2052" y="3386"/>
                  </a:lnTo>
                  <a:cubicBezTo>
                    <a:pt x="1829" y="3270"/>
                    <a:pt x="1713" y="3011"/>
                    <a:pt x="1766" y="2771"/>
                  </a:cubicBezTo>
                  <a:lnTo>
                    <a:pt x="1972" y="1861"/>
                  </a:lnTo>
                  <a:cubicBezTo>
                    <a:pt x="2114" y="1236"/>
                    <a:pt x="1793" y="603"/>
                    <a:pt x="1213" y="344"/>
                  </a:cubicBezTo>
                  <a:lnTo>
                    <a:pt x="491" y="32"/>
                  </a:lnTo>
                  <a:cubicBezTo>
                    <a:pt x="443" y="10"/>
                    <a:pt x="393" y="0"/>
                    <a:pt x="3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751450" y="1748050"/>
              <a:ext cx="54650" cy="61575"/>
            </a:xfrm>
            <a:custGeom>
              <a:avLst/>
              <a:gdLst/>
              <a:ahLst/>
              <a:cxnLst/>
              <a:rect l="l" t="t" r="r" b="b"/>
              <a:pathLst>
                <a:path w="2186" h="2463" extrusionOk="0">
                  <a:moveTo>
                    <a:pt x="598" y="0"/>
                  </a:moveTo>
                  <a:lnTo>
                    <a:pt x="36" y="1909"/>
                  </a:lnTo>
                  <a:cubicBezTo>
                    <a:pt x="36" y="1909"/>
                    <a:pt x="36" y="1918"/>
                    <a:pt x="27" y="1927"/>
                  </a:cubicBezTo>
                  <a:lnTo>
                    <a:pt x="27" y="1945"/>
                  </a:lnTo>
                  <a:cubicBezTo>
                    <a:pt x="0" y="2079"/>
                    <a:pt x="72" y="2221"/>
                    <a:pt x="250" y="2328"/>
                  </a:cubicBezTo>
                  <a:cubicBezTo>
                    <a:pt x="406" y="2418"/>
                    <a:pt x="609" y="2462"/>
                    <a:pt x="813" y="2462"/>
                  </a:cubicBezTo>
                  <a:cubicBezTo>
                    <a:pt x="1017" y="2462"/>
                    <a:pt x="1222" y="2418"/>
                    <a:pt x="1383" y="2328"/>
                  </a:cubicBezTo>
                  <a:cubicBezTo>
                    <a:pt x="1499" y="2257"/>
                    <a:pt x="1570" y="2177"/>
                    <a:pt x="1597" y="2088"/>
                  </a:cubicBezTo>
                  <a:lnTo>
                    <a:pt x="2186" y="8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764600" y="1736450"/>
              <a:ext cx="43750" cy="23075"/>
            </a:xfrm>
            <a:custGeom>
              <a:avLst/>
              <a:gdLst/>
              <a:ahLst/>
              <a:cxnLst/>
              <a:rect l="l" t="t" r="r" b="b"/>
              <a:pathLst>
                <a:path w="1750" h="923" extrusionOk="0">
                  <a:moveTo>
                    <a:pt x="878" y="0"/>
                  </a:moveTo>
                  <a:cubicBezTo>
                    <a:pt x="674" y="0"/>
                    <a:pt x="469" y="45"/>
                    <a:pt x="313" y="134"/>
                  </a:cubicBezTo>
                  <a:cubicBezTo>
                    <a:pt x="1" y="321"/>
                    <a:pt x="1" y="607"/>
                    <a:pt x="304" y="785"/>
                  </a:cubicBezTo>
                  <a:cubicBezTo>
                    <a:pt x="458" y="878"/>
                    <a:pt x="660" y="922"/>
                    <a:pt x="863" y="922"/>
                  </a:cubicBezTo>
                  <a:cubicBezTo>
                    <a:pt x="1071" y="922"/>
                    <a:pt x="1279" y="875"/>
                    <a:pt x="1437" y="785"/>
                  </a:cubicBezTo>
                  <a:cubicBezTo>
                    <a:pt x="1749" y="607"/>
                    <a:pt x="1749" y="312"/>
                    <a:pt x="1437" y="134"/>
                  </a:cubicBezTo>
                  <a:cubicBezTo>
                    <a:pt x="1285" y="45"/>
                    <a:pt x="1082" y="0"/>
                    <a:pt x="87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788900" y="1728075"/>
              <a:ext cx="137875" cy="57450"/>
            </a:xfrm>
            <a:custGeom>
              <a:avLst/>
              <a:gdLst/>
              <a:ahLst/>
              <a:cxnLst/>
              <a:rect l="l" t="t" r="r" b="b"/>
              <a:pathLst>
                <a:path w="5515" h="2298" extrusionOk="0">
                  <a:moveTo>
                    <a:pt x="3727" y="0"/>
                  </a:moveTo>
                  <a:cubicBezTo>
                    <a:pt x="3415" y="0"/>
                    <a:pt x="3105" y="111"/>
                    <a:pt x="2856" y="326"/>
                  </a:cubicBezTo>
                  <a:lnTo>
                    <a:pt x="1616" y="1397"/>
                  </a:lnTo>
                  <a:cubicBezTo>
                    <a:pt x="1509" y="1485"/>
                    <a:pt x="1376" y="1531"/>
                    <a:pt x="1243" y="1531"/>
                  </a:cubicBezTo>
                  <a:cubicBezTo>
                    <a:pt x="1175" y="1531"/>
                    <a:pt x="1108" y="1519"/>
                    <a:pt x="1045" y="1495"/>
                  </a:cubicBezTo>
                  <a:lnTo>
                    <a:pt x="581" y="1308"/>
                  </a:lnTo>
                  <a:cubicBezTo>
                    <a:pt x="534" y="1288"/>
                    <a:pt x="486" y="1279"/>
                    <a:pt x="439" y="1279"/>
                  </a:cubicBezTo>
                  <a:cubicBezTo>
                    <a:pt x="287" y="1279"/>
                    <a:pt x="142" y="1372"/>
                    <a:pt x="81" y="1522"/>
                  </a:cubicBezTo>
                  <a:cubicBezTo>
                    <a:pt x="1" y="1718"/>
                    <a:pt x="99" y="1941"/>
                    <a:pt x="295" y="2021"/>
                  </a:cubicBezTo>
                  <a:lnTo>
                    <a:pt x="759" y="2209"/>
                  </a:lnTo>
                  <a:cubicBezTo>
                    <a:pt x="920" y="2271"/>
                    <a:pt x="1080" y="2298"/>
                    <a:pt x="1250" y="2298"/>
                  </a:cubicBezTo>
                  <a:cubicBezTo>
                    <a:pt x="1562" y="2298"/>
                    <a:pt x="1874" y="2191"/>
                    <a:pt x="2115" y="1977"/>
                  </a:cubicBezTo>
                  <a:lnTo>
                    <a:pt x="3364" y="906"/>
                  </a:lnTo>
                  <a:cubicBezTo>
                    <a:pt x="3465" y="816"/>
                    <a:pt x="3595" y="772"/>
                    <a:pt x="3726" y="772"/>
                  </a:cubicBezTo>
                  <a:cubicBezTo>
                    <a:pt x="3803" y="772"/>
                    <a:pt x="3881" y="787"/>
                    <a:pt x="3953" y="817"/>
                  </a:cubicBezTo>
                  <a:lnTo>
                    <a:pt x="5202" y="1370"/>
                  </a:lnTo>
                  <a:lnTo>
                    <a:pt x="5514" y="665"/>
                  </a:lnTo>
                  <a:lnTo>
                    <a:pt x="4256" y="112"/>
                  </a:lnTo>
                  <a:cubicBezTo>
                    <a:pt x="4087" y="37"/>
                    <a:pt x="3906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789800" y="1728075"/>
              <a:ext cx="136975" cy="48100"/>
            </a:xfrm>
            <a:custGeom>
              <a:avLst/>
              <a:gdLst/>
              <a:ahLst/>
              <a:cxnLst/>
              <a:rect l="l" t="t" r="r" b="b"/>
              <a:pathLst>
                <a:path w="5479" h="1924" extrusionOk="0">
                  <a:moveTo>
                    <a:pt x="3691" y="0"/>
                  </a:moveTo>
                  <a:cubicBezTo>
                    <a:pt x="3379" y="0"/>
                    <a:pt x="3069" y="111"/>
                    <a:pt x="2820" y="326"/>
                  </a:cubicBezTo>
                  <a:lnTo>
                    <a:pt x="1580" y="1397"/>
                  </a:lnTo>
                  <a:cubicBezTo>
                    <a:pt x="1473" y="1485"/>
                    <a:pt x="1340" y="1531"/>
                    <a:pt x="1207" y="1531"/>
                  </a:cubicBezTo>
                  <a:cubicBezTo>
                    <a:pt x="1139" y="1531"/>
                    <a:pt x="1072" y="1519"/>
                    <a:pt x="1009" y="1495"/>
                  </a:cubicBezTo>
                  <a:lnTo>
                    <a:pt x="545" y="1308"/>
                  </a:lnTo>
                  <a:cubicBezTo>
                    <a:pt x="498" y="1288"/>
                    <a:pt x="450" y="1279"/>
                    <a:pt x="403" y="1279"/>
                  </a:cubicBezTo>
                  <a:cubicBezTo>
                    <a:pt x="251" y="1279"/>
                    <a:pt x="106" y="1372"/>
                    <a:pt x="45" y="1522"/>
                  </a:cubicBezTo>
                  <a:cubicBezTo>
                    <a:pt x="1" y="1638"/>
                    <a:pt x="18" y="1762"/>
                    <a:pt x="72" y="1861"/>
                  </a:cubicBezTo>
                  <a:cubicBezTo>
                    <a:pt x="144" y="1742"/>
                    <a:pt x="270" y="1672"/>
                    <a:pt x="402" y="1672"/>
                  </a:cubicBezTo>
                  <a:cubicBezTo>
                    <a:pt x="450" y="1672"/>
                    <a:pt x="498" y="1681"/>
                    <a:pt x="545" y="1700"/>
                  </a:cubicBezTo>
                  <a:lnTo>
                    <a:pt x="1009" y="1887"/>
                  </a:lnTo>
                  <a:cubicBezTo>
                    <a:pt x="1072" y="1912"/>
                    <a:pt x="1139" y="1923"/>
                    <a:pt x="1207" y="1923"/>
                  </a:cubicBezTo>
                  <a:cubicBezTo>
                    <a:pt x="1340" y="1923"/>
                    <a:pt x="1473" y="1878"/>
                    <a:pt x="1580" y="1789"/>
                  </a:cubicBezTo>
                  <a:lnTo>
                    <a:pt x="2820" y="719"/>
                  </a:lnTo>
                  <a:cubicBezTo>
                    <a:pt x="3069" y="504"/>
                    <a:pt x="3379" y="393"/>
                    <a:pt x="3691" y="393"/>
                  </a:cubicBezTo>
                  <a:cubicBezTo>
                    <a:pt x="3870" y="393"/>
                    <a:pt x="4051" y="430"/>
                    <a:pt x="4220" y="505"/>
                  </a:cubicBezTo>
                  <a:lnTo>
                    <a:pt x="5327" y="995"/>
                  </a:lnTo>
                  <a:lnTo>
                    <a:pt x="5478" y="665"/>
                  </a:lnTo>
                  <a:lnTo>
                    <a:pt x="4220" y="112"/>
                  </a:lnTo>
                  <a:cubicBezTo>
                    <a:pt x="4051" y="37"/>
                    <a:pt x="3870" y="0"/>
                    <a:pt x="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3740750" y="1793975"/>
              <a:ext cx="38375" cy="76525"/>
            </a:xfrm>
            <a:custGeom>
              <a:avLst/>
              <a:gdLst/>
              <a:ahLst/>
              <a:cxnLst/>
              <a:rect l="l" t="t" r="r" b="b"/>
              <a:pathLst>
                <a:path w="1535" h="3061" extrusionOk="0">
                  <a:moveTo>
                    <a:pt x="0" y="1"/>
                  </a:moveTo>
                  <a:lnTo>
                    <a:pt x="580" y="786"/>
                  </a:lnTo>
                  <a:lnTo>
                    <a:pt x="0" y="3061"/>
                  </a:lnTo>
                  <a:cubicBezTo>
                    <a:pt x="9" y="3052"/>
                    <a:pt x="27" y="3043"/>
                    <a:pt x="62" y="3043"/>
                  </a:cubicBezTo>
                  <a:cubicBezTo>
                    <a:pt x="143" y="3025"/>
                    <a:pt x="277" y="3025"/>
                    <a:pt x="303" y="3025"/>
                  </a:cubicBezTo>
                  <a:cubicBezTo>
                    <a:pt x="669" y="2971"/>
                    <a:pt x="1088" y="2820"/>
                    <a:pt x="1294" y="2481"/>
                  </a:cubicBezTo>
                  <a:cubicBezTo>
                    <a:pt x="1392" y="2311"/>
                    <a:pt x="1463" y="2097"/>
                    <a:pt x="1499" y="1910"/>
                  </a:cubicBezTo>
                  <a:cubicBezTo>
                    <a:pt x="1526" y="1794"/>
                    <a:pt x="1534" y="1678"/>
                    <a:pt x="1534" y="1562"/>
                  </a:cubicBezTo>
                  <a:cubicBezTo>
                    <a:pt x="1534" y="1383"/>
                    <a:pt x="1499" y="1205"/>
                    <a:pt x="1445" y="1027"/>
                  </a:cubicBezTo>
                  <a:cubicBezTo>
                    <a:pt x="1329" y="679"/>
                    <a:pt x="1071" y="384"/>
                    <a:pt x="732" y="233"/>
                  </a:cubicBezTo>
                  <a:cubicBezTo>
                    <a:pt x="732" y="224"/>
                    <a:pt x="732" y="224"/>
                    <a:pt x="732" y="224"/>
                  </a:cubicBezTo>
                  <a:cubicBezTo>
                    <a:pt x="500" y="126"/>
                    <a:pt x="250" y="36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742300" y="1833000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46" y="99"/>
                    <a:pt x="1419" y="197"/>
                    <a:pt x="1401" y="295"/>
                  </a:cubicBezTo>
                  <a:cubicBezTo>
                    <a:pt x="1365" y="420"/>
                    <a:pt x="1330" y="545"/>
                    <a:pt x="1249" y="634"/>
                  </a:cubicBezTo>
                  <a:cubicBezTo>
                    <a:pt x="1181" y="710"/>
                    <a:pt x="1075" y="754"/>
                    <a:pt x="973" y="754"/>
                  </a:cubicBezTo>
                  <a:cubicBezTo>
                    <a:pt x="943" y="754"/>
                    <a:pt x="913" y="750"/>
                    <a:pt x="884" y="741"/>
                  </a:cubicBezTo>
                  <a:cubicBezTo>
                    <a:pt x="759" y="706"/>
                    <a:pt x="652" y="599"/>
                    <a:pt x="625" y="474"/>
                  </a:cubicBezTo>
                  <a:cubicBezTo>
                    <a:pt x="357" y="768"/>
                    <a:pt x="223" y="1152"/>
                    <a:pt x="0" y="1482"/>
                  </a:cubicBezTo>
                  <a:cubicBezTo>
                    <a:pt x="81" y="1464"/>
                    <a:pt x="215" y="1464"/>
                    <a:pt x="241" y="1464"/>
                  </a:cubicBezTo>
                  <a:cubicBezTo>
                    <a:pt x="607" y="1410"/>
                    <a:pt x="1026" y="1259"/>
                    <a:pt x="1232" y="920"/>
                  </a:cubicBezTo>
                  <a:cubicBezTo>
                    <a:pt x="1330" y="750"/>
                    <a:pt x="1401" y="536"/>
                    <a:pt x="1437" y="349"/>
                  </a:cubicBezTo>
                  <a:cubicBezTo>
                    <a:pt x="1464" y="233"/>
                    <a:pt x="1472" y="117"/>
                    <a:pt x="147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725125" y="1792650"/>
              <a:ext cx="36375" cy="78750"/>
            </a:xfrm>
            <a:custGeom>
              <a:avLst/>
              <a:gdLst/>
              <a:ahLst/>
              <a:cxnLst/>
              <a:rect l="l" t="t" r="r" b="b"/>
              <a:pathLst>
                <a:path w="1455" h="3150" extrusionOk="0">
                  <a:moveTo>
                    <a:pt x="18" y="0"/>
                  </a:moveTo>
                  <a:lnTo>
                    <a:pt x="1" y="3114"/>
                  </a:lnTo>
                  <a:lnTo>
                    <a:pt x="438" y="3149"/>
                  </a:lnTo>
                  <a:cubicBezTo>
                    <a:pt x="670" y="3149"/>
                    <a:pt x="902" y="3007"/>
                    <a:pt x="1080" y="2703"/>
                  </a:cubicBezTo>
                  <a:cubicBezTo>
                    <a:pt x="1437" y="2106"/>
                    <a:pt x="1455" y="1124"/>
                    <a:pt x="1116" y="509"/>
                  </a:cubicBezTo>
                  <a:cubicBezTo>
                    <a:pt x="946" y="196"/>
                    <a:pt x="723" y="45"/>
                    <a:pt x="491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3701050" y="1792750"/>
              <a:ext cx="49750" cy="77850"/>
            </a:xfrm>
            <a:custGeom>
              <a:avLst/>
              <a:gdLst/>
              <a:ahLst/>
              <a:cxnLst/>
              <a:rect l="l" t="t" r="r" b="b"/>
              <a:pathLst>
                <a:path w="1990" h="3114" extrusionOk="0">
                  <a:moveTo>
                    <a:pt x="1014" y="1"/>
                  </a:moveTo>
                  <a:cubicBezTo>
                    <a:pt x="787" y="1"/>
                    <a:pt x="559" y="148"/>
                    <a:pt x="384" y="442"/>
                  </a:cubicBezTo>
                  <a:cubicBezTo>
                    <a:pt x="18" y="1040"/>
                    <a:pt x="0" y="2021"/>
                    <a:pt x="348" y="2637"/>
                  </a:cubicBezTo>
                  <a:cubicBezTo>
                    <a:pt x="521" y="2955"/>
                    <a:pt x="753" y="3113"/>
                    <a:pt x="987" y="3113"/>
                  </a:cubicBezTo>
                  <a:cubicBezTo>
                    <a:pt x="1213" y="3113"/>
                    <a:pt x="1440" y="2966"/>
                    <a:pt x="1615" y="2673"/>
                  </a:cubicBezTo>
                  <a:cubicBezTo>
                    <a:pt x="1981" y="2075"/>
                    <a:pt x="1989" y="1085"/>
                    <a:pt x="1650" y="469"/>
                  </a:cubicBezTo>
                  <a:cubicBezTo>
                    <a:pt x="1478" y="157"/>
                    <a:pt x="1247" y="1"/>
                    <a:pt x="10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705050" y="1796575"/>
              <a:ext cx="41950" cy="70125"/>
            </a:xfrm>
            <a:custGeom>
              <a:avLst/>
              <a:gdLst/>
              <a:ahLst/>
              <a:cxnLst/>
              <a:rect l="l" t="t" r="r" b="b"/>
              <a:pathLst>
                <a:path w="1678" h="2805" extrusionOk="0">
                  <a:moveTo>
                    <a:pt x="848" y="1"/>
                  </a:moveTo>
                  <a:cubicBezTo>
                    <a:pt x="671" y="1"/>
                    <a:pt x="494" y="129"/>
                    <a:pt x="349" y="370"/>
                  </a:cubicBezTo>
                  <a:cubicBezTo>
                    <a:pt x="18" y="923"/>
                    <a:pt x="1" y="1842"/>
                    <a:pt x="322" y="2412"/>
                  </a:cubicBezTo>
                  <a:cubicBezTo>
                    <a:pt x="402" y="2564"/>
                    <a:pt x="500" y="2680"/>
                    <a:pt x="607" y="2743"/>
                  </a:cubicBezTo>
                  <a:cubicBezTo>
                    <a:pt x="679" y="2784"/>
                    <a:pt x="753" y="2804"/>
                    <a:pt x="826" y="2804"/>
                  </a:cubicBezTo>
                  <a:cubicBezTo>
                    <a:pt x="1006" y="2804"/>
                    <a:pt x="1181" y="2680"/>
                    <a:pt x="1321" y="2439"/>
                  </a:cubicBezTo>
                  <a:cubicBezTo>
                    <a:pt x="1660" y="1877"/>
                    <a:pt x="1678" y="958"/>
                    <a:pt x="1357" y="387"/>
                  </a:cubicBezTo>
                  <a:cubicBezTo>
                    <a:pt x="1276" y="245"/>
                    <a:pt x="1169" y="129"/>
                    <a:pt x="1062" y="66"/>
                  </a:cubicBezTo>
                  <a:cubicBezTo>
                    <a:pt x="992" y="22"/>
                    <a:pt x="920" y="1"/>
                    <a:pt x="84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725800" y="1799100"/>
              <a:ext cx="16300" cy="68050"/>
            </a:xfrm>
            <a:custGeom>
              <a:avLst/>
              <a:gdLst/>
              <a:ahLst/>
              <a:cxnLst/>
              <a:rect l="l" t="t" r="r" b="b"/>
              <a:pathLst>
                <a:path w="652" h="2722" extrusionOk="0">
                  <a:moveTo>
                    <a:pt x="205" y="63"/>
                  </a:moveTo>
                  <a:cubicBezTo>
                    <a:pt x="277" y="108"/>
                    <a:pt x="339" y="179"/>
                    <a:pt x="357" y="215"/>
                  </a:cubicBezTo>
                  <a:cubicBezTo>
                    <a:pt x="437" y="331"/>
                    <a:pt x="473" y="474"/>
                    <a:pt x="518" y="608"/>
                  </a:cubicBezTo>
                  <a:cubicBezTo>
                    <a:pt x="598" y="831"/>
                    <a:pt x="643" y="1063"/>
                    <a:pt x="643" y="1294"/>
                  </a:cubicBezTo>
                  <a:cubicBezTo>
                    <a:pt x="652" y="1517"/>
                    <a:pt x="625" y="1741"/>
                    <a:pt x="562" y="1946"/>
                  </a:cubicBezTo>
                  <a:cubicBezTo>
                    <a:pt x="509" y="2133"/>
                    <a:pt x="420" y="2383"/>
                    <a:pt x="286" y="2526"/>
                  </a:cubicBezTo>
                  <a:cubicBezTo>
                    <a:pt x="241" y="2579"/>
                    <a:pt x="36" y="2722"/>
                    <a:pt x="72" y="2534"/>
                  </a:cubicBezTo>
                  <a:cubicBezTo>
                    <a:pt x="107" y="2374"/>
                    <a:pt x="179" y="2231"/>
                    <a:pt x="223" y="2071"/>
                  </a:cubicBezTo>
                  <a:cubicBezTo>
                    <a:pt x="295" y="1848"/>
                    <a:pt x="321" y="1607"/>
                    <a:pt x="330" y="1366"/>
                  </a:cubicBezTo>
                  <a:cubicBezTo>
                    <a:pt x="339" y="1152"/>
                    <a:pt x="330" y="920"/>
                    <a:pt x="250" y="724"/>
                  </a:cubicBezTo>
                  <a:cubicBezTo>
                    <a:pt x="205" y="608"/>
                    <a:pt x="197" y="492"/>
                    <a:pt x="143" y="385"/>
                  </a:cubicBezTo>
                  <a:cubicBezTo>
                    <a:pt x="98" y="304"/>
                    <a:pt x="0" y="188"/>
                    <a:pt x="36" y="99"/>
                  </a:cubicBezTo>
                  <a:cubicBezTo>
                    <a:pt x="72" y="1"/>
                    <a:pt x="143" y="19"/>
                    <a:pt x="205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907550" y="1737100"/>
              <a:ext cx="21225" cy="29700"/>
            </a:xfrm>
            <a:custGeom>
              <a:avLst/>
              <a:gdLst/>
              <a:ahLst/>
              <a:cxnLst/>
              <a:rect l="l" t="t" r="r" b="b"/>
              <a:pathLst>
                <a:path w="849" h="1188" extrusionOk="0">
                  <a:moveTo>
                    <a:pt x="848" y="179"/>
                  </a:moveTo>
                  <a:lnTo>
                    <a:pt x="625" y="45"/>
                  </a:lnTo>
                  <a:cubicBezTo>
                    <a:pt x="608" y="37"/>
                    <a:pt x="599" y="28"/>
                    <a:pt x="581" y="28"/>
                  </a:cubicBezTo>
                  <a:cubicBezTo>
                    <a:pt x="527" y="1"/>
                    <a:pt x="447" y="10"/>
                    <a:pt x="367" y="54"/>
                  </a:cubicBezTo>
                  <a:cubicBezTo>
                    <a:pt x="162" y="170"/>
                    <a:pt x="1" y="474"/>
                    <a:pt x="1" y="741"/>
                  </a:cubicBezTo>
                  <a:cubicBezTo>
                    <a:pt x="1" y="902"/>
                    <a:pt x="54" y="1000"/>
                    <a:pt x="144" y="1045"/>
                  </a:cubicBezTo>
                  <a:lnTo>
                    <a:pt x="376" y="1187"/>
                  </a:lnTo>
                  <a:lnTo>
                    <a:pt x="385" y="1107"/>
                  </a:lnTo>
                  <a:cubicBezTo>
                    <a:pt x="411" y="1107"/>
                    <a:pt x="429" y="1089"/>
                    <a:pt x="456" y="1080"/>
                  </a:cubicBezTo>
                  <a:cubicBezTo>
                    <a:pt x="661" y="964"/>
                    <a:pt x="822" y="652"/>
                    <a:pt x="822" y="384"/>
                  </a:cubicBezTo>
                  <a:cubicBezTo>
                    <a:pt x="822" y="313"/>
                    <a:pt x="813" y="260"/>
                    <a:pt x="795" y="2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907550" y="1742900"/>
              <a:ext cx="20550" cy="23900"/>
            </a:xfrm>
            <a:custGeom>
              <a:avLst/>
              <a:gdLst/>
              <a:ahLst/>
              <a:cxnLst/>
              <a:rect l="l" t="t" r="r" b="b"/>
              <a:pathLst>
                <a:path w="822" h="956" extrusionOk="0">
                  <a:moveTo>
                    <a:pt x="456" y="518"/>
                  </a:moveTo>
                  <a:cubicBezTo>
                    <a:pt x="429" y="527"/>
                    <a:pt x="411" y="536"/>
                    <a:pt x="385" y="545"/>
                  </a:cubicBezTo>
                  <a:lnTo>
                    <a:pt x="376" y="616"/>
                  </a:lnTo>
                  <a:lnTo>
                    <a:pt x="144" y="483"/>
                  </a:lnTo>
                  <a:cubicBezTo>
                    <a:pt x="90" y="456"/>
                    <a:pt x="54" y="384"/>
                    <a:pt x="28" y="313"/>
                  </a:cubicBezTo>
                  <a:cubicBezTo>
                    <a:pt x="19" y="376"/>
                    <a:pt x="1" y="456"/>
                    <a:pt x="1" y="509"/>
                  </a:cubicBezTo>
                  <a:cubicBezTo>
                    <a:pt x="1" y="670"/>
                    <a:pt x="54" y="768"/>
                    <a:pt x="144" y="813"/>
                  </a:cubicBezTo>
                  <a:lnTo>
                    <a:pt x="376" y="955"/>
                  </a:lnTo>
                  <a:lnTo>
                    <a:pt x="385" y="875"/>
                  </a:lnTo>
                  <a:cubicBezTo>
                    <a:pt x="411" y="875"/>
                    <a:pt x="429" y="857"/>
                    <a:pt x="456" y="848"/>
                  </a:cubicBezTo>
                  <a:cubicBezTo>
                    <a:pt x="661" y="732"/>
                    <a:pt x="822" y="420"/>
                    <a:pt x="822" y="152"/>
                  </a:cubicBezTo>
                  <a:cubicBezTo>
                    <a:pt x="822" y="99"/>
                    <a:pt x="813" y="45"/>
                    <a:pt x="795" y="1"/>
                  </a:cubicBezTo>
                  <a:cubicBezTo>
                    <a:pt x="750" y="215"/>
                    <a:pt x="617" y="420"/>
                    <a:pt x="456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927625" y="1741125"/>
              <a:ext cx="1150" cy="115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1" y="45"/>
                  </a:moveTo>
                  <a:lnTo>
                    <a:pt x="45" y="18"/>
                  </a:lnTo>
                  <a:lnTo>
                    <a:pt x="10" y="0"/>
                  </a:lnTo>
                  <a:cubicBezTo>
                    <a:pt x="10" y="18"/>
                    <a:pt x="1" y="27"/>
                    <a:pt x="1" y="45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913350" y="1738900"/>
              <a:ext cx="18100" cy="29900"/>
            </a:xfrm>
            <a:custGeom>
              <a:avLst/>
              <a:gdLst/>
              <a:ahLst/>
              <a:cxnLst/>
              <a:rect l="l" t="t" r="r" b="b"/>
              <a:pathLst>
                <a:path w="724" h="1196" extrusionOk="0">
                  <a:moveTo>
                    <a:pt x="724" y="393"/>
                  </a:moveTo>
                  <a:cubicBezTo>
                    <a:pt x="724" y="660"/>
                    <a:pt x="563" y="964"/>
                    <a:pt x="358" y="1080"/>
                  </a:cubicBezTo>
                  <a:cubicBezTo>
                    <a:pt x="161" y="1196"/>
                    <a:pt x="1" y="1080"/>
                    <a:pt x="1" y="812"/>
                  </a:cubicBezTo>
                  <a:cubicBezTo>
                    <a:pt x="1" y="544"/>
                    <a:pt x="161" y="232"/>
                    <a:pt x="358" y="116"/>
                  </a:cubicBezTo>
                  <a:cubicBezTo>
                    <a:pt x="563" y="0"/>
                    <a:pt x="724" y="125"/>
                    <a:pt x="724" y="39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916025" y="1744700"/>
              <a:ext cx="58925" cy="46625"/>
            </a:xfrm>
            <a:custGeom>
              <a:avLst/>
              <a:gdLst/>
              <a:ahLst/>
              <a:cxnLst/>
              <a:rect l="l" t="t" r="r" b="b"/>
              <a:pathLst>
                <a:path w="2357" h="1865" extrusionOk="0">
                  <a:moveTo>
                    <a:pt x="2356" y="1142"/>
                  </a:moveTo>
                  <a:lnTo>
                    <a:pt x="456" y="36"/>
                  </a:lnTo>
                  <a:cubicBezTo>
                    <a:pt x="447" y="27"/>
                    <a:pt x="438" y="27"/>
                    <a:pt x="429" y="18"/>
                  </a:cubicBezTo>
                  <a:cubicBezTo>
                    <a:pt x="385" y="0"/>
                    <a:pt x="331" y="9"/>
                    <a:pt x="269" y="45"/>
                  </a:cubicBezTo>
                  <a:cubicBezTo>
                    <a:pt x="126" y="125"/>
                    <a:pt x="1" y="348"/>
                    <a:pt x="1" y="544"/>
                  </a:cubicBezTo>
                  <a:cubicBezTo>
                    <a:pt x="1" y="651"/>
                    <a:pt x="46" y="732"/>
                    <a:pt x="108" y="758"/>
                  </a:cubicBezTo>
                  <a:lnTo>
                    <a:pt x="2008" y="1865"/>
                  </a:lnTo>
                  <a:lnTo>
                    <a:pt x="2017" y="1811"/>
                  </a:lnTo>
                  <a:cubicBezTo>
                    <a:pt x="2035" y="1811"/>
                    <a:pt x="2053" y="1802"/>
                    <a:pt x="2071" y="1793"/>
                  </a:cubicBezTo>
                  <a:cubicBezTo>
                    <a:pt x="2213" y="1704"/>
                    <a:pt x="2329" y="1481"/>
                    <a:pt x="2329" y="1285"/>
                  </a:cubicBezTo>
                  <a:cubicBezTo>
                    <a:pt x="2329" y="1240"/>
                    <a:pt x="2320" y="1196"/>
                    <a:pt x="2312" y="1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916025" y="1748475"/>
              <a:ext cx="57350" cy="42850"/>
            </a:xfrm>
            <a:custGeom>
              <a:avLst/>
              <a:gdLst/>
              <a:ahLst/>
              <a:cxnLst/>
              <a:rect l="l" t="t" r="r" b="b"/>
              <a:pathLst>
                <a:path w="2294" h="1714" extrusionOk="0">
                  <a:moveTo>
                    <a:pt x="2178" y="1446"/>
                  </a:moveTo>
                  <a:cubicBezTo>
                    <a:pt x="2160" y="1455"/>
                    <a:pt x="2142" y="1464"/>
                    <a:pt x="2124" y="1464"/>
                  </a:cubicBezTo>
                  <a:lnTo>
                    <a:pt x="2115" y="1517"/>
                  </a:lnTo>
                  <a:lnTo>
                    <a:pt x="206" y="411"/>
                  </a:lnTo>
                  <a:cubicBezTo>
                    <a:pt x="153" y="384"/>
                    <a:pt x="108" y="304"/>
                    <a:pt x="108" y="197"/>
                  </a:cubicBezTo>
                  <a:cubicBezTo>
                    <a:pt x="108" y="135"/>
                    <a:pt x="126" y="63"/>
                    <a:pt x="144" y="1"/>
                  </a:cubicBezTo>
                  <a:cubicBezTo>
                    <a:pt x="63" y="108"/>
                    <a:pt x="1" y="260"/>
                    <a:pt x="1" y="393"/>
                  </a:cubicBezTo>
                  <a:cubicBezTo>
                    <a:pt x="1" y="500"/>
                    <a:pt x="46" y="581"/>
                    <a:pt x="108" y="607"/>
                  </a:cubicBezTo>
                  <a:lnTo>
                    <a:pt x="2008" y="1714"/>
                  </a:lnTo>
                  <a:lnTo>
                    <a:pt x="2017" y="1660"/>
                  </a:lnTo>
                  <a:cubicBezTo>
                    <a:pt x="2035" y="1660"/>
                    <a:pt x="2053" y="1651"/>
                    <a:pt x="2071" y="1642"/>
                  </a:cubicBezTo>
                  <a:cubicBezTo>
                    <a:pt x="2169" y="1580"/>
                    <a:pt x="2249" y="1464"/>
                    <a:pt x="2294" y="1330"/>
                  </a:cubicBezTo>
                  <a:cubicBezTo>
                    <a:pt x="2258" y="1375"/>
                    <a:pt x="2222" y="1419"/>
                    <a:pt x="2178" y="144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63550" y="1771225"/>
              <a:ext cx="13175" cy="21675"/>
            </a:xfrm>
            <a:custGeom>
              <a:avLst/>
              <a:gdLst/>
              <a:ahLst/>
              <a:cxnLst/>
              <a:rect l="l" t="t" r="r" b="b"/>
              <a:pathLst>
                <a:path w="527" h="867" extrusionOk="0">
                  <a:moveTo>
                    <a:pt x="526" y="286"/>
                  </a:moveTo>
                  <a:cubicBezTo>
                    <a:pt x="526" y="474"/>
                    <a:pt x="411" y="706"/>
                    <a:pt x="268" y="786"/>
                  </a:cubicBezTo>
                  <a:cubicBezTo>
                    <a:pt x="125" y="866"/>
                    <a:pt x="0" y="777"/>
                    <a:pt x="0" y="590"/>
                  </a:cubicBezTo>
                  <a:cubicBezTo>
                    <a:pt x="0" y="393"/>
                    <a:pt x="125" y="170"/>
                    <a:pt x="268" y="90"/>
                  </a:cubicBezTo>
                  <a:cubicBezTo>
                    <a:pt x="411" y="1"/>
                    <a:pt x="526" y="90"/>
                    <a:pt x="526" y="286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894850" y="1677350"/>
              <a:ext cx="47075" cy="43725"/>
            </a:xfrm>
            <a:custGeom>
              <a:avLst/>
              <a:gdLst/>
              <a:ahLst/>
              <a:cxnLst/>
              <a:rect l="l" t="t" r="r" b="b"/>
              <a:pathLst>
                <a:path w="1883" h="1749" extrusionOk="0">
                  <a:moveTo>
                    <a:pt x="232" y="901"/>
                  </a:moveTo>
                  <a:cubicBezTo>
                    <a:pt x="232" y="901"/>
                    <a:pt x="232" y="901"/>
                    <a:pt x="241" y="901"/>
                  </a:cubicBezTo>
                  <a:cubicBezTo>
                    <a:pt x="420" y="1008"/>
                    <a:pt x="607" y="1115"/>
                    <a:pt x="786" y="1222"/>
                  </a:cubicBezTo>
                  <a:cubicBezTo>
                    <a:pt x="893" y="1285"/>
                    <a:pt x="1000" y="1338"/>
                    <a:pt x="1107" y="1401"/>
                  </a:cubicBezTo>
                  <a:cubicBezTo>
                    <a:pt x="1133" y="1427"/>
                    <a:pt x="1169" y="1445"/>
                    <a:pt x="1187" y="1481"/>
                  </a:cubicBezTo>
                  <a:cubicBezTo>
                    <a:pt x="1205" y="1499"/>
                    <a:pt x="1214" y="1526"/>
                    <a:pt x="1223" y="1543"/>
                  </a:cubicBezTo>
                  <a:cubicBezTo>
                    <a:pt x="1258" y="1597"/>
                    <a:pt x="1330" y="1642"/>
                    <a:pt x="1383" y="1659"/>
                  </a:cubicBezTo>
                  <a:cubicBezTo>
                    <a:pt x="1606" y="1749"/>
                    <a:pt x="1785" y="1543"/>
                    <a:pt x="1829" y="1347"/>
                  </a:cubicBezTo>
                  <a:cubicBezTo>
                    <a:pt x="1883" y="1097"/>
                    <a:pt x="1794" y="803"/>
                    <a:pt x="1597" y="642"/>
                  </a:cubicBezTo>
                  <a:cubicBezTo>
                    <a:pt x="1428" y="482"/>
                    <a:pt x="1223" y="366"/>
                    <a:pt x="1017" y="250"/>
                  </a:cubicBezTo>
                  <a:cubicBezTo>
                    <a:pt x="803" y="134"/>
                    <a:pt x="571" y="0"/>
                    <a:pt x="313" y="71"/>
                  </a:cubicBezTo>
                  <a:cubicBezTo>
                    <a:pt x="197" y="107"/>
                    <a:pt x="90" y="187"/>
                    <a:pt x="27" y="294"/>
                  </a:cubicBezTo>
                  <a:cubicBezTo>
                    <a:pt x="0" y="357"/>
                    <a:pt x="0" y="393"/>
                    <a:pt x="27" y="446"/>
                  </a:cubicBezTo>
                  <a:cubicBezTo>
                    <a:pt x="54" y="500"/>
                    <a:pt x="81" y="562"/>
                    <a:pt x="90" y="616"/>
                  </a:cubicBezTo>
                  <a:cubicBezTo>
                    <a:pt x="90" y="669"/>
                    <a:pt x="81" y="705"/>
                    <a:pt x="99" y="758"/>
                  </a:cubicBezTo>
                  <a:cubicBezTo>
                    <a:pt x="125" y="821"/>
                    <a:pt x="179" y="865"/>
                    <a:pt x="232" y="9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892625" y="1677125"/>
              <a:ext cx="44400" cy="46625"/>
            </a:xfrm>
            <a:custGeom>
              <a:avLst/>
              <a:gdLst/>
              <a:ahLst/>
              <a:cxnLst/>
              <a:rect l="l" t="t" r="r" b="b"/>
              <a:pathLst>
                <a:path w="1776" h="1865" extrusionOk="0">
                  <a:moveTo>
                    <a:pt x="188" y="1008"/>
                  </a:moveTo>
                  <a:cubicBezTo>
                    <a:pt x="268" y="1071"/>
                    <a:pt x="348" y="1124"/>
                    <a:pt x="437" y="1169"/>
                  </a:cubicBezTo>
                  <a:cubicBezTo>
                    <a:pt x="598" y="1267"/>
                    <a:pt x="759" y="1356"/>
                    <a:pt x="910" y="1445"/>
                  </a:cubicBezTo>
                  <a:cubicBezTo>
                    <a:pt x="1106" y="1561"/>
                    <a:pt x="1490" y="1865"/>
                    <a:pt x="1686" y="1597"/>
                  </a:cubicBezTo>
                  <a:cubicBezTo>
                    <a:pt x="1776" y="1472"/>
                    <a:pt x="1767" y="1267"/>
                    <a:pt x="1722" y="1115"/>
                  </a:cubicBezTo>
                  <a:cubicBezTo>
                    <a:pt x="1686" y="981"/>
                    <a:pt x="1606" y="865"/>
                    <a:pt x="1508" y="767"/>
                  </a:cubicBezTo>
                  <a:cubicBezTo>
                    <a:pt x="1437" y="687"/>
                    <a:pt x="1312" y="634"/>
                    <a:pt x="1214" y="580"/>
                  </a:cubicBezTo>
                  <a:lnTo>
                    <a:pt x="857" y="375"/>
                  </a:lnTo>
                  <a:cubicBezTo>
                    <a:pt x="651" y="250"/>
                    <a:pt x="384" y="0"/>
                    <a:pt x="143" y="187"/>
                  </a:cubicBezTo>
                  <a:cubicBezTo>
                    <a:pt x="45" y="268"/>
                    <a:pt x="18" y="393"/>
                    <a:pt x="9" y="509"/>
                  </a:cubicBezTo>
                  <a:cubicBezTo>
                    <a:pt x="9" y="634"/>
                    <a:pt x="0" y="785"/>
                    <a:pt x="81" y="892"/>
                  </a:cubicBezTo>
                  <a:cubicBezTo>
                    <a:pt x="107" y="937"/>
                    <a:pt x="143" y="973"/>
                    <a:pt x="18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891275" y="169697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3"/>
                  </a:moveTo>
                  <a:lnTo>
                    <a:pt x="152" y="2123"/>
                  </a:lnTo>
                  <a:cubicBezTo>
                    <a:pt x="242" y="2123"/>
                    <a:pt x="304" y="2052"/>
                    <a:pt x="304" y="1972"/>
                  </a:cubicBezTo>
                  <a:lnTo>
                    <a:pt x="304" y="892"/>
                  </a:lnTo>
                  <a:cubicBezTo>
                    <a:pt x="304" y="625"/>
                    <a:pt x="500" y="402"/>
                    <a:pt x="759" y="348"/>
                  </a:cubicBezTo>
                  <a:lnTo>
                    <a:pt x="866" y="321"/>
                  </a:lnTo>
                  <a:cubicBezTo>
                    <a:pt x="946" y="294"/>
                    <a:pt x="991" y="214"/>
                    <a:pt x="973" y="143"/>
                  </a:cubicBezTo>
                  <a:cubicBezTo>
                    <a:pt x="955" y="54"/>
                    <a:pt x="866" y="0"/>
                    <a:pt x="786" y="18"/>
                  </a:cubicBezTo>
                  <a:lnTo>
                    <a:pt x="697" y="45"/>
                  </a:lnTo>
                  <a:cubicBezTo>
                    <a:pt x="295" y="125"/>
                    <a:pt x="1" y="482"/>
                    <a:pt x="1" y="892"/>
                  </a:cubicBezTo>
                  <a:lnTo>
                    <a:pt x="1" y="1972"/>
                  </a:lnTo>
                  <a:cubicBezTo>
                    <a:pt x="1" y="2052"/>
                    <a:pt x="72" y="2123"/>
                    <a:pt x="152" y="212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722225" y="1602400"/>
              <a:ext cx="47300" cy="43750"/>
            </a:xfrm>
            <a:custGeom>
              <a:avLst/>
              <a:gdLst/>
              <a:ahLst/>
              <a:cxnLst/>
              <a:rect l="l" t="t" r="r" b="b"/>
              <a:pathLst>
                <a:path w="1892" h="1750" extrusionOk="0">
                  <a:moveTo>
                    <a:pt x="241" y="902"/>
                  </a:moveTo>
                  <a:cubicBezTo>
                    <a:pt x="241" y="902"/>
                    <a:pt x="241" y="902"/>
                    <a:pt x="241" y="902"/>
                  </a:cubicBezTo>
                  <a:cubicBezTo>
                    <a:pt x="429" y="1009"/>
                    <a:pt x="607" y="1116"/>
                    <a:pt x="795" y="1223"/>
                  </a:cubicBezTo>
                  <a:cubicBezTo>
                    <a:pt x="902" y="1285"/>
                    <a:pt x="1009" y="1339"/>
                    <a:pt x="1116" y="1401"/>
                  </a:cubicBezTo>
                  <a:cubicBezTo>
                    <a:pt x="1142" y="1428"/>
                    <a:pt x="1169" y="1446"/>
                    <a:pt x="1196" y="1473"/>
                  </a:cubicBezTo>
                  <a:cubicBezTo>
                    <a:pt x="1214" y="1499"/>
                    <a:pt x="1214" y="1517"/>
                    <a:pt x="1232" y="1544"/>
                  </a:cubicBezTo>
                  <a:cubicBezTo>
                    <a:pt x="1267" y="1597"/>
                    <a:pt x="1339" y="1642"/>
                    <a:pt x="1392" y="1660"/>
                  </a:cubicBezTo>
                  <a:cubicBezTo>
                    <a:pt x="1606" y="1749"/>
                    <a:pt x="1794" y="1544"/>
                    <a:pt x="1838" y="1348"/>
                  </a:cubicBezTo>
                  <a:cubicBezTo>
                    <a:pt x="1892" y="1098"/>
                    <a:pt x="1794" y="803"/>
                    <a:pt x="1606" y="634"/>
                  </a:cubicBezTo>
                  <a:cubicBezTo>
                    <a:pt x="1437" y="482"/>
                    <a:pt x="1232" y="366"/>
                    <a:pt x="1026" y="250"/>
                  </a:cubicBezTo>
                  <a:cubicBezTo>
                    <a:pt x="803" y="134"/>
                    <a:pt x="572" y="1"/>
                    <a:pt x="322" y="72"/>
                  </a:cubicBezTo>
                  <a:cubicBezTo>
                    <a:pt x="197" y="108"/>
                    <a:pt x="90" y="188"/>
                    <a:pt x="36" y="295"/>
                  </a:cubicBezTo>
                  <a:cubicBezTo>
                    <a:pt x="1" y="357"/>
                    <a:pt x="9" y="393"/>
                    <a:pt x="36" y="447"/>
                  </a:cubicBezTo>
                  <a:cubicBezTo>
                    <a:pt x="63" y="500"/>
                    <a:pt x="90" y="563"/>
                    <a:pt x="90" y="616"/>
                  </a:cubicBezTo>
                  <a:cubicBezTo>
                    <a:pt x="99" y="670"/>
                    <a:pt x="90" y="705"/>
                    <a:pt x="108" y="759"/>
                  </a:cubicBezTo>
                  <a:cubicBezTo>
                    <a:pt x="134" y="821"/>
                    <a:pt x="179" y="866"/>
                    <a:pt x="241" y="9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720225" y="1602175"/>
              <a:ext cx="44400" cy="46650"/>
            </a:xfrm>
            <a:custGeom>
              <a:avLst/>
              <a:gdLst/>
              <a:ahLst/>
              <a:cxnLst/>
              <a:rect l="l" t="t" r="r" b="b"/>
              <a:pathLst>
                <a:path w="1776" h="1866" extrusionOk="0">
                  <a:moveTo>
                    <a:pt x="188" y="1009"/>
                  </a:moveTo>
                  <a:cubicBezTo>
                    <a:pt x="259" y="1071"/>
                    <a:pt x="348" y="1125"/>
                    <a:pt x="437" y="1169"/>
                  </a:cubicBezTo>
                  <a:cubicBezTo>
                    <a:pt x="598" y="1259"/>
                    <a:pt x="750" y="1357"/>
                    <a:pt x="910" y="1446"/>
                  </a:cubicBezTo>
                  <a:cubicBezTo>
                    <a:pt x="1106" y="1562"/>
                    <a:pt x="1490" y="1865"/>
                    <a:pt x="1686" y="1598"/>
                  </a:cubicBezTo>
                  <a:cubicBezTo>
                    <a:pt x="1776" y="1473"/>
                    <a:pt x="1767" y="1267"/>
                    <a:pt x="1722" y="1116"/>
                  </a:cubicBezTo>
                  <a:cubicBezTo>
                    <a:pt x="1686" y="982"/>
                    <a:pt x="1597" y="866"/>
                    <a:pt x="1508" y="768"/>
                  </a:cubicBezTo>
                  <a:cubicBezTo>
                    <a:pt x="1437" y="688"/>
                    <a:pt x="1312" y="634"/>
                    <a:pt x="1214" y="581"/>
                  </a:cubicBezTo>
                  <a:cubicBezTo>
                    <a:pt x="1098" y="509"/>
                    <a:pt x="973" y="438"/>
                    <a:pt x="857" y="375"/>
                  </a:cubicBezTo>
                  <a:cubicBezTo>
                    <a:pt x="643" y="250"/>
                    <a:pt x="375" y="1"/>
                    <a:pt x="143" y="188"/>
                  </a:cubicBezTo>
                  <a:cubicBezTo>
                    <a:pt x="36" y="268"/>
                    <a:pt x="9" y="393"/>
                    <a:pt x="9" y="509"/>
                  </a:cubicBezTo>
                  <a:cubicBezTo>
                    <a:pt x="9" y="634"/>
                    <a:pt x="0" y="786"/>
                    <a:pt x="72" y="893"/>
                  </a:cubicBezTo>
                  <a:cubicBezTo>
                    <a:pt x="107" y="937"/>
                    <a:pt x="143" y="973"/>
                    <a:pt x="188" y="10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718875" y="162202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4"/>
                  </a:moveTo>
                  <a:lnTo>
                    <a:pt x="152" y="2124"/>
                  </a:lnTo>
                  <a:cubicBezTo>
                    <a:pt x="233" y="2124"/>
                    <a:pt x="304" y="2052"/>
                    <a:pt x="304" y="1972"/>
                  </a:cubicBezTo>
                  <a:lnTo>
                    <a:pt x="304" y="893"/>
                  </a:lnTo>
                  <a:cubicBezTo>
                    <a:pt x="304" y="625"/>
                    <a:pt x="491" y="402"/>
                    <a:pt x="750" y="349"/>
                  </a:cubicBezTo>
                  <a:lnTo>
                    <a:pt x="866" y="322"/>
                  </a:lnTo>
                  <a:cubicBezTo>
                    <a:pt x="937" y="295"/>
                    <a:pt x="991" y="215"/>
                    <a:pt x="973" y="143"/>
                  </a:cubicBezTo>
                  <a:cubicBezTo>
                    <a:pt x="955" y="54"/>
                    <a:pt x="866" y="1"/>
                    <a:pt x="786" y="18"/>
                  </a:cubicBezTo>
                  <a:lnTo>
                    <a:pt x="697" y="45"/>
                  </a:lnTo>
                  <a:cubicBezTo>
                    <a:pt x="286" y="126"/>
                    <a:pt x="1" y="482"/>
                    <a:pt x="1" y="893"/>
                  </a:cubicBezTo>
                  <a:lnTo>
                    <a:pt x="1" y="1972"/>
                  </a:lnTo>
                  <a:cubicBezTo>
                    <a:pt x="1" y="2052"/>
                    <a:pt x="63" y="2124"/>
                    <a:pt x="152" y="212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056000" y="2726675"/>
              <a:ext cx="1055150" cy="608875"/>
            </a:xfrm>
            <a:custGeom>
              <a:avLst/>
              <a:gdLst/>
              <a:ahLst/>
              <a:cxnLst/>
              <a:rect l="l" t="t" r="r" b="b"/>
              <a:pathLst>
                <a:path w="42206" h="24355" extrusionOk="0">
                  <a:moveTo>
                    <a:pt x="42206" y="928"/>
                  </a:moveTo>
                  <a:lnTo>
                    <a:pt x="5567" y="22080"/>
                  </a:lnTo>
                  <a:lnTo>
                    <a:pt x="1624" y="24355"/>
                  </a:lnTo>
                  <a:lnTo>
                    <a:pt x="0" y="23418"/>
                  </a:lnTo>
                  <a:lnTo>
                    <a:pt x="3944" y="21143"/>
                  </a:lnTo>
                  <a:lnTo>
                    <a:pt x="40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16975" y="3165350"/>
              <a:ext cx="1057600" cy="610450"/>
            </a:xfrm>
            <a:custGeom>
              <a:avLst/>
              <a:gdLst/>
              <a:ahLst/>
              <a:cxnLst/>
              <a:rect l="l" t="t" r="r" b="b"/>
              <a:pathLst>
                <a:path w="42304" h="24418" extrusionOk="0">
                  <a:moveTo>
                    <a:pt x="42304" y="929"/>
                  </a:moveTo>
                  <a:lnTo>
                    <a:pt x="5558" y="22143"/>
                  </a:lnTo>
                  <a:lnTo>
                    <a:pt x="1615" y="24418"/>
                  </a:lnTo>
                  <a:lnTo>
                    <a:pt x="0" y="23472"/>
                  </a:lnTo>
                  <a:lnTo>
                    <a:pt x="3934" y="21197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301275" y="2832825"/>
              <a:ext cx="2375925" cy="1377200"/>
            </a:xfrm>
            <a:custGeom>
              <a:avLst/>
              <a:gdLst/>
              <a:ahLst/>
              <a:cxnLst/>
              <a:rect l="l" t="t" r="r" b="b"/>
              <a:pathLst>
                <a:path w="95037" h="55088" extrusionOk="0">
                  <a:moveTo>
                    <a:pt x="95037" y="48531"/>
                  </a:moveTo>
                  <a:lnTo>
                    <a:pt x="83876" y="55088"/>
                  </a:lnTo>
                  <a:lnTo>
                    <a:pt x="1" y="6549"/>
                  </a:lnTo>
                  <a:lnTo>
                    <a:pt x="3801" y="4318"/>
                  </a:lnTo>
                  <a:lnTo>
                    <a:pt x="5862" y="3105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301275" y="2996525"/>
              <a:ext cx="2097150" cy="1417575"/>
            </a:xfrm>
            <a:custGeom>
              <a:avLst/>
              <a:gdLst/>
              <a:ahLst/>
              <a:cxnLst/>
              <a:rect l="l" t="t" r="r" b="b"/>
              <a:pathLst>
                <a:path w="83886" h="56703" extrusionOk="0">
                  <a:moveTo>
                    <a:pt x="1" y="1"/>
                  </a:moveTo>
                  <a:lnTo>
                    <a:pt x="1" y="8163"/>
                  </a:lnTo>
                  <a:lnTo>
                    <a:pt x="83885" y="56703"/>
                  </a:lnTo>
                  <a:lnTo>
                    <a:pt x="83885" y="485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398400" y="4046075"/>
              <a:ext cx="278800" cy="368025"/>
            </a:xfrm>
            <a:custGeom>
              <a:avLst/>
              <a:gdLst/>
              <a:ahLst/>
              <a:cxnLst/>
              <a:rect l="l" t="t" r="r" b="b"/>
              <a:pathLst>
                <a:path w="11152" h="14721" extrusionOk="0">
                  <a:moveTo>
                    <a:pt x="11152" y="1"/>
                  </a:moveTo>
                  <a:lnTo>
                    <a:pt x="11152" y="8164"/>
                  </a:lnTo>
                  <a:lnTo>
                    <a:pt x="0" y="14721"/>
                  </a:lnTo>
                  <a:lnTo>
                    <a:pt x="0" y="6558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80975" y="1884075"/>
              <a:ext cx="864025" cy="498725"/>
            </a:xfrm>
            <a:custGeom>
              <a:avLst/>
              <a:gdLst/>
              <a:ahLst/>
              <a:cxnLst/>
              <a:rect l="l" t="t" r="r" b="b"/>
              <a:pathLst>
                <a:path w="34561" h="19949" extrusionOk="0">
                  <a:moveTo>
                    <a:pt x="34560" y="946"/>
                  </a:moveTo>
                  <a:lnTo>
                    <a:pt x="1642" y="19948"/>
                  </a:lnTo>
                  <a:lnTo>
                    <a:pt x="0" y="19020"/>
                  </a:lnTo>
                  <a:lnTo>
                    <a:pt x="32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444375" y="2324325"/>
              <a:ext cx="861350" cy="496925"/>
            </a:xfrm>
            <a:custGeom>
              <a:avLst/>
              <a:gdLst/>
              <a:ahLst/>
              <a:cxnLst/>
              <a:rect l="l" t="t" r="r" b="b"/>
              <a:pathLst>
                <a:path w="34454" h="19877" extrusionOk="0">
                  <a:moveTo>
                    <a:pt x="34454" y="938"/>
                  </a:moveTo>
                  <a:lnTo>
                    <a:pt x="1642" y="19877"/>
                  </a:lnTo>
                  <a:lnTo>
                    <a:pt x="1" y="18958"/>
                  </a:lnTo>
                  <a:lnTo>
                    <a:pt x="32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761925" y="3102700"/>
              <a:ext cx="217025" cy="125350"/>
            </a:xfrm>
            <a:custGeom>
              <a:avLst/>
              <a:gdLst/>
              <a:ahLst/>
              <a:cxnLst/>
              <a:rect l="l" t="t" r="r" b="b"/>
              <a:pathLst>
                <a:path w="8681" h="5014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37"/>
                  </a:lnTo>
                  <a:lnTo>
                    <a:pt x="7039" y="5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335775" y="2758775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89" y="4078"/>
                  </a:moveTo>
                  <a:lnTo>
                    <a:pt x="1651" y="1"/>
                  </a:lnTo>
                  <a:lnTo>
                    <a:pt x="0" y="929"/>
                  </a:lnTo>
                  <a:lnTo>
                    <a:pt x="7039" y="50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580150" y="2317200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90" y="4077"/>
                  </a:moveTo>
                  <a:lnTo>
                    <a:pt x="1651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995600" y="2659325"/>
              <a:ext cx="217025" cy="125125"/>
            </a:xfrm>
            <a:custGeom>
              <a:avLst/>
              <a:gdLst/>
              <a:ahLst/>
              <a:cxnLst/>
              <a:rect l="l" t="t" r="r" b="b"/>
              <a:pathLst>
                <a:path w="8681" h="5005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960325" y="2868300"/>
              <a:ext cx="26125" cy="48625"/>
            </a:xfrm>
            <a:custGeom>
              <a:avLst/>
              <a:gdLst/>
              <a:ahLst/>
              <a:cxnLst/>
              <a:rect l="l" t="t" r="r" b="b"/>
              <a:pathLst>
                <a:path w="1045" h="1945" extrusionOk="0">
                  <a:moveTo>
                    <a:pt x="0" y="598"/>
                  </a:moveTo>
                  <a:lnTo>
                    <a:pt x="1044" y="0"/>
                  </a:lnTo>
                  <a:lnTo>
                    <a:pt x="1044" y="1097"/>
                  </a:lnTo>
                  <a:lnTo>
                    <a:pt x="0" y="19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49850" y="2877000"/>
              <a:ext cx="10500" cy="39925"/>
            </a:xfrm>
            <a:custGeom>
              <a:avLst/>
              <a:gdLst/>
              <a:ahLst/>
              <a:cxnLst/>
              <a:rect l="l" t="t" r="r" b="b"/>
              <a:pathLst>
                <a:path w="420" h="1597" extrusionOk="0">
                  <a:moveTo>
                    <a:pt x="419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9" y="25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949850" y="2862050"/>
              <a:ext cx="36600" cy="21200"/>
            </a:xfrm>
            <a:custGeom>
              <a:avLst/>
              <a:gdLst/>
              <a:ahLst/>
              <a:cxnLst/>
              <a:rect l="l" t="t" r="r" b="b"/>
              <a:pathLst>
                <a:path w="1464" h="848" extrusionOk="0">
                  <a:moveTo>
                    <a:pt x="1463" y="250"/>
                  </a:moveTo>
                  <a:lnTo>
                    <a:pt x="1044" y="0"/>
                  </a:lnTo>
                  <a:lnTo>
                    <a:pt x="0" y="598"/>
                  </a:lnTo>
                  <a:lnTo>
                    <a:pt x="419" y="8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769025" y="2467950"/>
              <a:ext cx="187125" cy="127150"/>
            </a:xfrm>
            <a:custGeom>
              <a:avLst/>
              <a:gdLst/>
              <a:ahLst/>
              <a:cxnLst/>
              <a:rect l="l" t="t" r="r" b="b"/>
              <a:pathLst>
                <a:path w="7485" h="5086" extrusionOk="0">
                  <a:moveTo>
                    <a:pt x="7485" y="4283"/>
                  </a:moveTo>
                  <a:lnTo>
                    <a:pt x="0" y="1"/>
                  </a:lnTo>
                  <a:lnTo>
                    <a:pt x="0" y="795"/>
                  </a:lnTo>
                  <a:lnTo>
                    <a:pt x="7485" y="508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956125" y="2570550"/>
              <a:ext cx="7625" cy="24550"/>
            </a:xfrm>
            <a:custGeom>
              <a:avLst/>
              <a:gdLst/>
              <a:ahLst/>
              <a:cxnLst/>
              <a:rect l="l" t="t" r="r" b="b"/>
              <a:pathLst>
                <a:path w="305" h="982" extrusionOk="0">
                  <a:moveTo>
                    <a:pt x="1" y="982"/>
                  </a:moveTo>
                  <a:lnTo>
                    <a:pt x="304" y="804"/>
                  </a:lnTo>
                  <a:lnTo>
                    <a:pt x="304" y="1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769025" y="2463500"/>
              <a:ext cx="194725" cy="111550"/>
            </a:xfrm>
            <a:custGeom>
              <a:avLst/>
              <a:gdLst/>
              <a:ahLst/>
              <a:cxnLst/>
              <a:rect l="l" t="t" r="r" b="b"/>
              <a:pathLst>
                <a:path w="7789" h="4462" extrusionOk="0">
                  <a:moveTo>
                    <a:pt x="0" y="179"/>
                  </a:moveTo>
                  <a:lnTo>
                    <a:pt x="303" y="1"/>
                  </a:lnTo>
                  <a:lnTo>
                    <a:pt x="7788" y="4283"/>
                  </a:lnTo>
                  <a:lnTo>
                    <a:pt x="7485" y="44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204975" y="2616950"/>
              <a:ext cx="47300" cy="60000"/>
            </a:xfrm>
            <a:custGeom>
              <a:avLst/>
              <a:gdLst/>
              <a:ahLst/>
              <a:cxnLst/>
              <a:rect l="l" t="t" r="r" b="b"/>
              <a:pathLst>
                <a:path w="1892" h="2400" extrusionOk="0">
                  <a:moveTo>
                    <a:pt x="1714" y="2400"/>
                  </a:moveTo>
                  <a:lnTo>
                    <a:pt x="1892" y="2114"/>
                  </a:lnTo>
                  <a:lnTo>
                    <a:pt x="813" y="1436"/>
                  </a:lnTo>
                  <a:cubicBezTo>
                    <a:pt x="518" y="1258"/>
                    <a:pt x="340" y="937"/>
                    <a:pt x="340" y="589"/>
                  </a:cubicBezTo>
                  <a:lnTo>
                    <a:pt x="340" y="0"/>
                  </a:lnTo>
                  <a:lnTo>
                    <a:pt x="1" y="0"/>
                  </a:lnTo>
                  <a:lnTo>
                    <a:pt x="1" y="589"/>
                  </a:lnTo>
                  <a:cubicBezTo>
                    <a:pt x="1" y="1053"/>
                    <a:pt x="242" y="1481"/>
                    <a:pt x="634" y="17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189600" y="2587500"/>
              <a:ext cx="46625" cy="43300"/>
            </a:xfrm>
            <a:custGeom>
              <a:avLst/>
              <a:gdLst/>
              <a:ahLst/>
              <a:cxnLst/>
              <a:rect l="l" t="t" r="r" b="b"/>
              <a:pathLst>
                <a:path w="1865" h="1732" extrusionOk="0">
                  <a:moveTo>
                    <a:pt x="232" y="893"/>
                  </a:moveTo>
                  <a:cubicBezTo>
                    <a:pt x="232" y="893"/>
                    <a:pt x="232" y="893"/>
                    <a:pt x="241" y="902"/>
                  </a:cubicBezTo>
                  <a:cubicBezTo>
                    <a:pt x="419" y="1000"/>
                    <a:pt x="598" y="1107"/>
                    <a:pt x="776" y="1214"/>
                  </a:cubicBezTo>
                  <a:cubicBezTo>
                    <a:pt x="883" y="1267"/>
                    <a:pt x="999" y="1330"/>
                    <a:pt x="1097" y="1392"/>
                  </a:cubicBezTo>
                  <a:cubicBezTo>
                    <a:pt x="1124" y="1410"/>
                    <a:pt x="1151" y="1437"/>
                    <a:pt x="1178" y="1464"/>
                  </a:cubicBezTo>
                  <a:cubicBezTo>
                    <a:pt x="1196" y="1482"/>
                    <a:pt x="1196" y="1508"/>
                    <a:pt x="1213" y="1526"/>
                  </a:cubicBezTo>
                  <a:cubicBezTo>
                    <a:pt x="1249" y="1580"/>
                    <a:pt x="1320" y="1624"/>
                    <a:pt x="1374" y="1651"/>
                  </a:cubicBezTo>
                  <a:cubicBezTo>
                    <a:pt x="1588" y="1731"/>
                    <a:pt x="1767" y="1526"/>
                    <a:pt x="1811" y="1339"/>
                  </a:cubicBezTo>
                  <a:cubicBezTo>
                    <a:pt x="1865" y="1089"/>
                    <a:pt x="1775" y="804"/>
                    <a:pt x="1588" y="634"/>
                  </a:cubicBezTo>
                  <a:cubicBezTo>
                    <a:pt x="1410" y="482"/>
                    <a:pt x="1213" y="366"/>
                    <a:pt x="1008" y="250"/>
                  </a:cubicBezTo>
                  <a:cubicBezTo>
                    <a:pt x="794" y="134"/>
                    <a:pt x="562" y="1"/>
                    <a:pt x="312" y="72"/>
                  </a:cubicBezTo>
                  <a:cubicBezTo>
                    <a:pt x="196" y="108"/>
                    <a:pt x="89" y="188"/>
                    <a:pt x="27" y="295"/>
                  </a:cubicBezTo>
                  <a:cubicBezTo>
                    <a:pt x="0" y="357"/>
                    <a:pt x="9" y="384"/>
                    <a:pt x="36" y="447"/>
                  </a:cubicBezTo>
                  <a:cubicBezTo>
                    <a:pt x="54" y="500"/>
                    <a:pt x="80" y="554"/>
                    <a:pt x="89" y="616"/>
                  </a:cubicBezTo>
                  <a:cubicBezTo>
                    <a:pt x="98" y="670"/>
                    <a:pt x="80" y="705"/>
                    <a:pt x="107" y="759"/>
                  </a:cubicBezTo>
                  <a:cubicBezTo>
                    <a:pt x="134" y="812"/>
                    <a:pt x="179" y="866"/>
                    <a:pt x="232" y="89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187350" y="2587500"/>
              <a:ext cx="43975" cy="45975"/>
            </a:xfrm>
            <a:custGeom>
              <a:avLst/>
              <a:gdLst/>
              <a:ahLst/>
              <a:cxnLst/>
              <a:rect l="l" t="t" r="r" b="b"/>
              <a:pathLst>
                <a:path w="1759" h="1839" extrusionOk="0">
                  <a:moveTo>
                    <a:pt x="188" y="991"/>
                  </a:moveTo>
                  <a:cubicBezTo>
                    <a:pt x="269" y="1053"/>
                    <a:pt x="349" y="1107"/>
                    <a:pt x="438" y="1151"/>
                  </a:cubicBezTo>
                  <a:cubicBezTo>
                    <a:pt x="599" y="1241"/>
                    <a:pt x="750" y="1330"/>
                    <a:pt x="902" y="1428"/>
                  </a:cubicBezTo>
                  <a:cubicBezTo>
                    <a:pt x="1098" y="1535"/>
                    <a:pt x="1482" y="1838"/>
                    <a:pt x="1669" y="1580"/>
                  </a:cubicBezTo>
                  <a:cubicBezTo>
                    <a:pt x="1758" y="1446"/>
                    <a:pt x="1749" y="1250"/>
                    <a:pt x="1714" y="1098"/>
                  </a:cubicBezTo>
                  <a:cubicBezTo>
                    <a:pt x="1669" y="973"/>
                    <a:pt x="1589" y="857"/>
                    <a:pt x="1500" y="750"/>
                  </a:cubicBezTo>
                  <a:cubicBezTo>
                    <a:pt x="1428" y="670"/>
                    <a:pt x="1303" y="625"/>
                    <a:pt x="1205" y="572"/>
                  </a:cubicBezTo>
                  <a:cubicBezTo>
                    <a:pt x="1089" y="500"/>
                    <a:pt x="973" y="429"/>
                    <a:pt x="848" y="366"/>
                  </a:cubicBezTo>
                  <a:cubicBezTo>
                    <a:pt x="643" y="242"/>
                    <a:pt x="385" y="1"/>
                    <a:pt x="144" y="179"/>
                  </a:cubicBezTo>
                  <a:cubicBezTo>
                    <a:pt x="46" y="259"/>
                    <a:pt x="19" y="384"/>
                    <a:pt x="19" y="500"/>
                  </a:cubicBezTo>
                  <a:cubicBezTo>
                    <a:pt x="10" y="625"/>
                    <a:pt x="1" y="777"/>
                    <a:pt x="81" y="884"/>
                  </a:cubicBezTo>
                  <a:cubicBezTo>
                    <a:pt x="117" y="920"/>
                    <a:pt x="153" y="964"/>
                    <a:pt x="188" y="9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970800" y="2336600"/>
              <a:ext cx="748050" cy="588600"/>
            </a:xfrm>
            <a:custGeom>
              <a:avLst/>
              <a:gdLst/>
              <a:ahLst/>
              <a:cxnLst/>
              <a:rect l="l" t="t" r="r" b="b"/>
              <a:pathLst>
                <a:path w="29922" h="23544" extrusionOk="0">
                  <a:moveTo>
                    <a:pt x="9983" y="12427"/>
                  </a:moveTo>
                  <a:lnTo>
                    <a:pt x="11562" y="8083"/>
                  </a:lnTo>
                  <a:lnTo>
                    <a:pt x="24855" y="1"/>
                  </a:lnTo>
                  <a:lnTo>
                    <a:pt x="25898" y="2820"/>
                  </a:lnTo>
                  <a:lnTo>
                    <a:pt x="29922" y="1963"/>
                  </a:lnTo>
                  <a:lnTo>
                    <a:pt x="29922" y="5987"/>
                  </a:lnTo>
                  <a:lnTo>
                    <a:pt x="26853" y="7762"/>
                  </a:lnTo>
                  <a:lnTo>
                    <a:pt x="26853" y="7271"/>
                  </a:lnTo>
                  <a:cubicBezTo>
                    <a:pt x="26853" y="6557"/>
                    <a:pt x="26353" y="6272"/>
                    <a:pt x="25738" y="6629"/>
                  </a:cubicBezTo>
                  <a:lnTo>
                    <a:pt x="24881" y="7128"/>
                  </a:lnTo>
                  <a:cubicBezTo>
                    <a:pt x="24266" y="7485"/>
                    <a:pt x="19930" y="10964"/>
                    <a:pt x="19930" y="11669"/>
                  </a:cubicBezTo>
                  <a:lnTo>
                    <a:pt x="19930" y="12160"/>
                  </a:lnTo>
                  <a:lnTo>
                    <a:pt x="9314" y="18289"/>
                  </a:lnTo>
                  <a:lnTo>
                    <a:pt x="9314" y="17798"/>
                  </a:lnTo>
                  <a:cubicBezTo>
                    <a:pt x="9314" y="17084"/>
                    <a:pt x="8815" y="16808"/>
                    <a:pt x="8199" y="17156"/>
                  </a:cubicBezTo>
                  <a:lnTo>
                    <a:pt x="3837" y="19555"/>
                  </a:lnTo>
                  <a:cubicBezTo>
                    <a:pt x="3221" y="19912"/>
                    <a:pt x="2722" y="20769"/>
                    <a:pt x="2722" y="21473"/>
                  </a:cubicBezTo>
                  <a:lnTo>
                    <a:pt x="2722" y="21973"/>
                  </a:lnTo>
                  <a:lnTo>
                    <a:pt x="1" y="23543"/>
                  </a:lnTo>
                  <a:lnTo>
                    <a:pt x="1" y="194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618250" y="2385675"/>
              <a:ext cx="337900" cy="156575"/>
            </a:xfrm>
            <a:custGeom>
              <a:avLst/>
              <a:gdLst/>
              <a:ahLst/>
              <a:cxnLst/>
              <a:rect l="l" t="t" r="r" b="b"/>
              <a:pathLst>
                <a:path w="13516" h="6263" extrusionOk="0">
                  <a:moveTo>
                    <a:pt x="13516" y="5406"/>
                  </a:moveTo>
                  <a:lnTo>
                    <a:pt x="4024" y="0"/>
                  </a:lnTo>
                  <a:lnTo>
                    <a:pt x="0" y="857"/>
                  </a:lnTo>
                  <a:lnTo>
                    <a:pt x="9501" y="62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2220375" y="2538650"/>
              <a:ext cx="276800" cy="243575"/>
            </a:xfrm>
            <a:custGeom>
              <a:avLst/>
              <a:gdLst/>
              <a:ahLst/>
              <a:cxnLst/>
              <a:rect l="l" t="t" r="r" b="b"/>
              <a:pathLst>
                <a:path w="11072" h="9743" extrusionOk="0">
                  <a:moveTo>
                    <a:pt x="11071" y="5398"/>
                  </a:moveTo>
                  <a:lnTo>
                    <a:pt x="1579" y="1"/>
                  </a:lnTo>
                  <a:lnTo>
                    <a:pt x="0" y="4345"/>
                  </a:lnTo>
                  <a:lnTo>
                    <a:pt x="9492" y="974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230625" y="2550925"/>
              <a:ext cx="256050" cy="219050"/>
            </a:xfrm>
            <a:custGeom>
              <a:avLst/>
              <a:gdLst/>
              <a:ahLst/>
              <a:cxnLst/>
              <a:rect l="l" t="t" r="r" b="b"/>
              <a:pathLst>
                <a:path w="10242" h="8762" extrusionOk="0">
                  <a:moveTo>
                    <a:pt x="10242" y="5068"/>
                  </a:moveTo>
                  <a:lnTo>
                    <a:pt x="1348" y="1"/>
                  </a:lnTo>
                  <a:lnTo>
                    <a:pt x="1" y="3703"/>
                  </a:lnTo>
                  <a:lnTo>
                    <a:pt x="8904" y="87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235975" y="2557175"/>
              <a:ext cx="245575" cy="206550"/>
            </a:xfrm>
            <a:custGeom>
              <a:avLst/>
              <a:gdLst/>
              <a:ahLst/>
              <a:cxnLst/>
              <a:rect l="l" t="t" r="r" b="b"/>
              <a:pathLst>
                <a:path w="9823" h="8262" extrusionOk="0">
                  <a:moveTo>
                    <a:pt x="1" y="3373"/>
                  </a:moveTo>
                  <a:lnTo>
                    <a:pt x="8592" y="8261"/>
                  </a:lnTo>
                  <a:lnTo>
                    <a:pt x="9823" y="4889"/>
                  </a:lnTo>
                  <a:lnTo>
                    <a:pt x="3533" y="1312"/>
                  </a:lnTo>
                  <a:lnTo>
                    <a:pt x="1223" y="0"/>
                  </a:lnTo>
                  <a:lnTo>
                    <a:pt x="10" y="3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781275" y="262207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89"/>
                  </a:moveTo>
                  <a:lnTo>
                    <a:pt x="1" y="0"/>
                  </a:lnTo>
                  <a:lnTo>
                    <a:pt x="3962" y="375"/>
                  </a:lnTo>
                  <a:lnTo>
                    <a:pt x="4604" y="175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765000" y="2631000"/>
              <a:ext cx="106400" cy="128250"/>
            </a:xfrm>
            <a:custGeom>
              <a:avLst/>
              <a:gdLst/>
              <a:ahLst/>
              <a:cxnLst/>
              <a:rect l="l" t="t" r="r" b="b"/>
              <a:pathLst>
                <a:path w="4256" h="5130" extrusionOk="0">
                  <a:moveTo>
                    <a:pt x="0" y="3310"/>
                  </a:moveTo>
                  <a:cubicBezTo>
                    <a:pt x="0" y="2204"/>
                    <a:pt x="777" y="857"/>
                    <a:pt x="1740" y="304"/>
                  </a:cubicBezTo>
                  <a:cubicBezTo>
                    <a:pt x="2222" y="27"/>
                    <a:pt x="2659" y="0"/>
                    <a:pt x="2971" y="170"/>
                  </a:cubicBezTo>
                  <a:lnTo>
                    <a:pt x="2971" y="170"/>
                  </a:lnTo>
                  <a:lnTo>
                    <a:pt x="2971" y="179"/>
                  </a:lnTo>
                  <a:cubicBezTo>
                    <a:pt x="2971" y="179"/>
                    <a:pt x="2971" y="179"/>
                    <a:pt x="2971" y="179"/>
                  </a:cubicBezTo>
                  <a:lnTo>
                    <a:pt x="4256" y="910"/>
                  </a:lnTo>
                  <a:lnTo>
                    <a:pt x="1740" y="5130"/>
                  </a:lnTo>
                  <a:lnTo>
                    <a:pt x="509" y="4434"/>
                  </a:lnTo>
                  <a:cubicBezTo>
                    <a:pt x="509" y="4425"/>
                    <a:pt x="509" y="4425"/>
                    <a:pt x="509" y="4425"/>
                  </a:cubicBezTo>
                  <a:lnTo>
                    <a:pt x="500" y="4425"/>
                  </a:lnTo>
                  <a:lnTo>
                    <a:pt x="500" y="4425"/>
                  </a:lnTo>
                  <a:cubicBezTo>
                    <a:pt x="188" y="4247"/>
                    <a:pt x="0" y="3854"/>
                    <a:pt x="0" y="331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795550" y="2642150"/>
              <a:ext cx="87225" cy="127825"/>
            </a:xfrm>
            <a:custGeom>
              <a:avLst/>
              <a:gdLst/>
              <a:ahLst/>
              <a:cxnLst/>
              <a:rect l="l" t="t" r="r" b="b"/>
              <a:pathLst>
                <a:path w="3489" h="5113" extrusionOk="0">
                  <a:moveTo>
                    <a:pt x="1" y="3560"/>
                  </a:moveTo>
                  <a:cubicBezTo>
                    <a:pt x="1" y="4666"/>
                    <a:pt x="786" y="5112"/>
                    <a:pt x="1740" y="4550"/>
                  </a:cubicBezTo>
                  <a:cubicBezTo>
                    <a:pt x="2704" y="3997"/>
                    <a:pt x="3489" y="2650"/>
                    <a:pt x="3489" y="1544"/>
                  </a:cubicBezTo>
                  <a:cubicBezTo>
                    <a:pt x="3489" y="437"/>
                    <a:pt x="2704" y="0"/>
                    <a:pt x="1740" y="553"/>
                  </a:cubicBezTo>
                  <a:cubicBezTo>
                    <a:pt x="786" y="1106"/>
                    <a:pt x="1" y="2454"/>
                    <a:pt x="1" y="35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813625" y="2670475"/>
              <a:ext cx="51100" cy="70950"/>
            </a:xfrm>
            <a:custGeom>
              <a:avLst/>
              <a:gdLst/>
              <a:ahLst/>
              <a:cxnLst/>
              <a:rect l="l" t="t" r="r" b="b"/>
              <a:pathLst>
                <a:path w="2044" h="2838" extrusionOk="0">
                  <a:moveTo>
                    <a:pt x="0" y="2222"/>
                  </a:moveTo>
                  <a:cubicBezTo>
                    <a:pt x="0" y="2338"/>
                    <a:pt x="9" y="2552"/>
                    <a:pt x="116" y="2694"/>
                  </a:cubicBezTo>
                  <a:cubicBezTo>
                    <a:pt x="125" y="2712"/>
                    <a:pt x="143" y="2730"/>
                    <a:pt x="161" y="2748"/>
                  </a:cubicBezTo>
                  <a:lnTo>
                    <a:pt x="170" y="2748"/>
                  </a:lnTo>
                  <a:cubicBezTo>
                    <a:pt x="188" y="2775"/>
                    <a:pt x="214" y="2793"/>
                    <a:pt x="250" y="2810"/>
                  </a:cubicBezTo>
                  <a:cubicBezTo>
                    <a:pt x="295" y="2828"/>
                    <a:pt x="339" y="2837"/>
                    <a:pt x="393" y="2837"/>
                  </a:cubicBezTo>
                  <a:cubicBezTo>
                    <a:pt x="428" y="2837"/>
                    <a:pt x="455" y="2837"/>
                    <a:pt x="491" y="2828"/>
                  </a:cubicBezTo>
                  <a:cubicBezTo>
                    <a:pt x="589" y="2810"/>
                    <a:pt x="714" y="2775"/>
                    <a:pt x="839" y="2694"/>
                  </a:cubicBezTo>
                  <a:cubicBezTo>
                    <a:pt x="1062" y="2561"/>
                    <a:pt x="1285" y="2364"/>
                    <a:pt x="1472" y="2123"/>
                  </a:cubicBezTo>
                  <a:cubicBezTo>
                    <a:pt x="1544" y="2016"/>
                    <a:pt x="1624" y="1909"/>
                    <a:pt x="1686" y="1802"/>
                  </a:cubicBezTo>
                  <a:cubicBezTo>
                    <a:pt x="1900" y="1419"/>
                    <a:pt x="2043" y="990"/>
                    <a:pt x="2043" y="616"/>
                  </a:cubicBezTo>
                  <a:lnTo>
                    <a:pt x="2043" y="598"/>
                  </a:lnTo>
                  <a:cubicBezTo>
                    <a:pt x="2043" y="518"/>
                    <a:pt x="2034" y="411"/>
                    <a:pt x="1999" y="312"/>
                  </a:cubicBezTo>
                  <a:cubicBezTo>
                    <a:pt x="1963" y="152"/>
                    <a:pt x="1856" y="0"/>
                    <a:pt x="1642" y="0"/>
                  </a:cubicBezTo>
                  <a:cubicBezTo>
                    <a:pt x="1517" y="0"/>
                    <a:pt x="1365" y="45"/>
                    <a:pt x="1205" y="143"/>
                  </a:cubicBezTo>
                  <a:cubicBezTo>
                    <a:pt x="1187" y="152"/>
                    <a:pt x="1169" y="161"/>
                    <a:pt x="1151" y="170"/>
                  </a:cubicBezTo>
                  <a:cubicBezTo>
                    <a:pt x="1151" y="179"/>
                    <a:pt x="1142" y="179"/>
                    <a:pt x="1142" y="179"/>
                  </a:cubicBezTo>
                  <a:cubicBezTo>
                    <a:pt x="1098" y="214"/>
                    <a:pt x="1044" y="250"/>
                    <a:pt x="999" y="286"/>
                  </a:cubicBezTo>
                  <a:cubicBezTo>
                    <a:pt x="973" y="304"/>
                    <a:pt x="955" y="321"/>
                    <a:pt x="928" y="339"/>
                  </a:cubicBezTo>
                  <a:cubicBezTo>
                    <a:pt x="910" y="357"/>
                    <a:pt x="892" y="366"/>
                    <a:pt x="874" y="384"/>
                  </a:cubicBezTo>
                  <a:cubicBezTo>
                    <a:pt x="866" y="402"/>
                    <a:pt x="848" y="411"/>
                    <a:pt x="839" y="428"/>
                  </a:cubicBezTo>
                  <a:cubicBezTo>
                    <a:pt x="803" y="464"/>
                    <a:pt x="759" y="500"/>
                    <a:pt x="723" y="536"/>
                  </a:cubicBezTo>
                  <a:cubicBezTo>
                    <a:pt x="527" y="759"/>
                    <a:pt x="348" y="1026"/>
                    <a:pt x="223" y="1303"/>
                  </a:cubicBezTo>
                  <a:cubicBezTo>
                    <a:pt x="196" y="1347"/>
                    <a:pt x="188" y="1383"/>
                    <a:pt x="170" y="1419"/>
                  </a:cubicBezTo>
                  <a:cubicBezTo>
                    <a:pt x="143" y="1490"/>
                    <a:pt x="116" y="1561"/>
                    <a:pt x="98" y="1633"/>
                  </a:cubicBezTo>
                  <a:lnTo>
                    <a:pt x="98" y="1642"/>
                  </a:lnTo>
                  <a:cubicBezTo>
                    <a:pt x="89" y="1651"/>
                    <a:pt x="89" y="1651"/>
                    <a:pt x="89" y="1660"/>
                  </a:cubicBezTo>
                  <a:cubicBezTo>
                    <a:pt x="81" y="1695"/>
                    <a:pt x="72" y="1740"/>
                    <a:pt x="54" y="1776"/>
                  </a:cubicBezTo>
                  <a:cubicBezTo>
                    <a:pt x="36" y="1856"/>
                    <a:pt x="18" y="1927"/>
                    <a:pt x="18" y="1999"/>
                  </a:cubicBezTo>
                  <a:cubicBezTo>
                    <a:pt x="0" y="2079"/>
                    <a:pt x="0" y="2150"/>
                    <a:pt x="0" y="222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816075" y="2670700"/>
              <a:ext cx="48650" cy="70725"/>
            </a:xfrm>
            <a:custGeom>
              <a:avLst/>
              <a:gdLst/>
              <a:ahLst/>
              <a:cxnLst/>
              <a:rect l="l" t="t" r="r" b="b"/>
              <a:pathLst>
                <a:path w="1946" h="2829" extrusionOk="0">
                  <a:moveTo>
                    <a:pt x="90" y="2676"/>
                  </a:moveTo>
                  <a:cubicBezTo>
                    <a:pt x="214" y="2676"/>
                    <a:pt x="366" y="2632"/>
                    <a:pt x="527" y="2534"/>
                  </a:cubicBezTo>
                  <a:cubicBezTo>
                    <a:pt x="1178" y="2159"/>
                    <a:pt x="1731" y="1205"/>
                    <a:pt x="1731" y="455"/>
                  </a:cubicBezTo>
                  <a:cubicBezTo>
                    <a:pt x="1731" y="339"/>
                    <a:pt x="1722" y="143"/>
                    <a:pt x="1633" y="0"/>
                  </a:cubicBezTo>
                  <a:cubicBezTo>
                    <a:pt x="1909" y="63"/>
                    <a:pt x="1945" y="437"/>
                    <a:pt x="1945" y="607"/>
                  </a:cubicBezTo>
                  <a:cubicBezTo>
                    <a:pt x="1945" y="1356"/>
                    <a:pt x="1392" y="2311"/>
                    <a:pt x="741" y="2685"/>
                  </a:cubicBezTo>
                  <a:cubicBezTo>
                    <a:pt x="580" y="2784"/>
                    <a:pt x="429" y="2828"/>
                    <a:pt x="295" y="2828"/>
                  </a:cubicBezTo>
                  <a:cubicBezTo>
                    <a:pt x="152" y="2828"/>
                    <a:pt x="63" y="2766"/>
                    <a:pt x="0" y="2668"/>
                  </a:cubicBezTo>
                  <a:cubicBezTo>
                    <a:pt x="27" y="2676"/>
                    <a:pt x="54" y="2676"/>
                    <a:pt x="90" y="267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815850" y="2676275"/>
              <a:ext cx="45075" cy="63125"/>
            </a:xfrm>
            <a:custGeom>
              <a:avLst/>
              <a:gdLst/>
              <a:ahLst/>
              <a:cxnLst/>
              <a:rect l="l" t="t" r="r" b="b"/>
              <a:pathLst>
                <a:path w="1803" h="2525" extrusionOk="0">
                  <a:moveTo>
                    <a:pt x="27" y="2462"/>
                  </a:moveTo>
                  <a:lnTo>
                    <a:pt x="322" y="1829"/>
                  </a:lnTo>
                  <a:cubicBezTo>
                    <a:pt x="223" y="1758"/>
                    <a:pt x="170" y="1624"/>
                    <a:pt x="170" y="1445"/>
                  </a:cubicBezTo>
                  <a:cubicBezTo>
                    <a:pt x="170" y="1428"/>
                    <a:pt x="170" y="1410"/>
                    <a:pt x="170" y="1392"/>
                  </a:cubicBezTo>
                  <a:lnTo>
                    <a:pt x="0" y="1428"/>
                  </a:lnTo>
                  <a:cubicBezTo>
                    <a:pt x="0" y="1419"/>
                    <a:pt x="0" y="1419"/>
                    <a:pt x="9" y="1410"/>
                  </a:cubicBezTo>
                  <a:lnTo>
                    <a:pt x="9" y="1401"/>
                  </a:lnTo>
                  <a:cubicBezTo>
                    <a:pt x="27" y="1329"/>
                    <a:pt x="54" y="1258"/>
                    <a:pt x="81" y="1187"/>
                  </a:cubicBezTo>
                  <a:cubicBezTo>
                    <a:pt x="99" y="1151"/>
                    <a:pt x="107" y="1115"/>
                    <a:pt x="134" y="1071"/>
                  </a:cubicBezTo>
                  <a:lnTo>
                    <a:pt x="250" y="1044"/>
                  </a:lnTo>
                  <a:cubicBezTo>
                    <a:pt x="339" y="839"/>
                    <a:pt x="473" y="634"/>
                    <a:pt x="634" y="491"/>
                  </a:cubicBezTo>
                  <a:lnTo>
                    <a:pt x="634" y="304"/>
                  </a:lnTo>
                  <a:cubicBezTo>
                    <a:pt x="670" y="268"/>
                    <a:pt x="714" y="232"/>
                    <a:pt x="750" y="196"/>
                  </a:cubicBezTo>
                  <a:cubicBezTo>
                    <a:pt x="759" y="179"/>
                    <a:pt x="777" y="170"/>
                    <a:pt x="785" y="152"/>
                  </a:cubicBezTo>
                  <a:cubicBezTo>
                    <a:pt x="803" y="134"/>
                    <a:pt x="821" y="125"/>
                    <a:pt x="839" y="107"/>
                  </a:cubicBezTo>
                  <a:cubicBezTo>
                    <a:pt x="866" y="89"/>
                    <a:pt x="884" y="72"/>
                    <a:pt x="910" y="54"/>
                  </a:cubicBezTo>
                  <a:lnTo>
                    <a:pt x="910" y="330"/>
                  </a:lnTo>
                  <a:cubicBezTo>
                    <a:pt x="1080" y="277"/>
                    <a:pt x="1223" y="321"/>
                    <a:pt x="1303" y="428"/>
                  </a:cubicBezTo>
                  <a:lnTo>
                    <a:pt x="1767" y="0"/>
                  </a:lnTo>
                  <a:cubicBezTo>
                    <a:pt x="1794" y="98"/>
                    <a:pt x="1802" y="205"/>
                    <a:pt x="1802" y="286"/>
                  </a:cubicBezTo>
                  <a:lnTo>
                    <a:pt x="1392" y="678"/>
                  </a:lnTo>
                  <a:cubicBezTo>
                    <a:pt x="1392" y="696"/>
                    <a:pt x="1392" y="714"/>
                    <a:pt x="1392" y="741"/>
                  </a:cubicBezTo>
                  <a:cubicBezTo>
                    <a:pt x="1392" y="919"/>
                    <a:pt x="1339" y="1106"/>
                    <a:pt x="1240" y="1285"/>
                  </a:cubicBezTo>
                  <a:lnTo>
                    <a:pt x="1446" y="1490"/>
                  </a:lnTo>
                  <a:cubicBezTo>
                    <a:pt x="1383" y="1597"/>
                    <a:pt x="1303" y="1704"/>
                    <a:pt x="1232" y="1811"/>
                  </a:cubicBezTo>
                  <a:lnTo>
                    <a:pt x="1026" y="1597"/>
                  </a:lnTo>
                  <a:cubicBezTo>
                    <a:pt x="955" y="1677"/>
                    <a:pt x="866" y="1749"/>
                    <a:pt x="785" y="1802"/>
                  </a:cubicBezTo>
                  <a:cubicBezTo>
                    <a:pt x="696" y="1847"/>
                    <a:pt x="616" y="1874"/>
                    <a:pt x="545" y="1883"/>
                  </a:cubicBezTo>
                  <a:lnTo>
                    <a:pt x="250" y="2516"/>
                  </a:lnTo>
                  <a:cubicBezTo>
                    <a:pt x="215" y="2525"/>
                    <a:pt x="188" y="2525"/>
                    <a:pt x="161" y="2525"/>
                  </a:cubicBezTo>
                  <a:cubicBezTo>
                    <a:pt x="125" y="2525"/>
                    <a:pt x="107" y="2525"/>
                    <a:pt x="81" y="2516"/>
                  </a:cubicBezTo>
                  <a:lnTo>
                    <a:pt x="72" y="251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829450" y="2697225"/>
              <a:ext cx="11850" cy="14300"/>
            </a:xfrm>
            <a:custGeom>
              <a:avLst/>
              <a:gdLst/>
              <a:ahLst/>
              <a:cxnLst/>
              <a:rect l="l" t="t" r="r" b="b"/>
              <a:pathLst>
                <a:path w="474" h="572" extrusionOk="0">
                  <a:moveTo>
                    <a:pt x="1" y="367"/>
                  </a:moveTo>
                  <a:cubicBezTo>
                    <a:pt x="1" y="242"/>
                    <a:pt x="90" y="99"/>
                    <a:pt x="197" y="36"/>
                  </a:cubicBezTo>
                  <a:cubicBezTo>
                    <a:pt x="250" y="1"/>
                    <a:pt x="295" y="1"/>
                    <a:pt x="331" y="19"/>
                  </a:cubicBezTo>
                  <a:lnTo>
                    <a:pt x="331" y="19"/>
                  </a:lnTo>
                  <a:lnTo>
                    <a:pt x="331" y="19"/>
                  </a:lnTo>
                  <a:lnTo>
                    <a:pt x="473" y="99"/>
                  </a:lnTo>
                  <a:lnTo>
                    <a:pt x="197" y="572"/>
                  </a:lnTo>
                  <a:lnTo>
                    <a:pt x="63" y="491"/>
                  </a:lnTo>
                  <a:cubicBezTo>
                    <a:pt x="63" y="491"/>
                    <a:pt x="63" y="491"/>
                    <a:pt x="63" y="491"/>
                  </a:cubicBezTo>
                  <a:lnTo>
                    <a:pt x="63" y="491"/>
                  </a:lnTo>
                  <a:cubicBezTo>
                    <a:pt x="27" y="474"/>
                    <a:pt x="1" y="429"/>
                    <a:pt x="1" y="3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832800" y="2698575"/>
              <a:ext cx="9825" cy="14075"/>
            </a:xfrm>
            <a:custGeom>
              <a:avLst/>
              <a:gdLst/>
              <a:ahLst/>
              <a:cxnLst/>
              <a:rect l="l" t="t" r="r" b="b"/>
              <a:pathLst>
                <a:path w="393" h="563" extrusionOk="0">
                  <a:moveTo>
                    <a:pt x="0" y="393"/>
                  </a:moveTo>
                  <a:cubicBezTo>
                    <a:pt x="0" y="509"/>
                    <a:pt x="90" y="562"/>
                    <a:pt x="197" y="500"/>
                  </a:cubicBezTo>
                  <a:cubicBezTo>
                    <a:pt x="304" y="437"/>
                    <a:pt x="393" y="286"/>
                    <a:pt x="393" y="170"/>
                  </a:cubicBezTo>
                  <a:cubicBezTo>
                    <a:pt x="393" y="45"/>
                    <a:pt x="304" y="0"/>
                    <a:pt x="197" y="54"/>
                  </a:cubicBezTo>
                  <a:cubicBezTo>
                    <a:pt x="90" y="116"/>
                    <a:pt x="0" y="268"/>
                    <a:pt x="0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307350" y="290552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90"/>
                  </a:moveTo>
                  <a:lnTo>
                    <a:pt x="0" y="1"/>
                  </a:lnTo>
                  <a:lnTo>
                    <a:pt x="3952" y="367"/>
                  </a:lnTo>
                  <a:lnTo>
                    <a:pt x="4604" y="174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292400" y="2908650"/>
              <a:ext cx="106650" cy="128500"/>
            </a:xfrm>
            <a:custGeom>
              <a:avLst/>
              <a:gdLst/>
              <a:ahLst/>
              <a:cxnLst/>
              <a:rect l="l" t="t" r="r" b="b"/>
              <a:pathLst>
                <a:path w="4266" h="5140" extrusionOk="0">
                  <a:moveTo>
                    <a:pt x="1" y="3311"/>
                  </a:moveTo>
                  <a:cubicBezTo>
                    <a:pt x="1" y="2213"/>
                    <a:pt x="786" y="866"/>
                    <a:pt x="1740" y="304"/>
                  </a:cubicBezTo>
                  <a:cubicBezTo>
                    <a:pt x="2222" y="28"/>
                    <a:pt x="2659" y="1"/>
                    <a:pt x="2971" y="179"/>
                  </a:cubicBezTo>
                  <a:lnTo>
                    <a:pt x="2971" y="179"/>
                  </a:lnTo>
                  <a:lnTo>
                    <a:pt x="2980" y="179"/>
                  </a:lnTo>
                  <a:lnTo>
                    <a:pt x="2980" y="179"/>
                  </a:lnTo>
                  <a:lnTo>
                    <a:pt x="4265" y="920"/>
                  </a:lnTo>
                  <a:lnTo>
                    <a:pt x="1740" y="5139"/>
                  </a:lnTo>
                  <a:lnTo>
                    <a:pt x="518" y="4435"/>
                  </a:lnTo>
                  <a:cubicBezTo>
                    <a:pt x="509" y="4435"/>
                    <a:pt x="509" y="4435"/>
                    <a:pt x="509" y="4435"/>
                  </a:cubicBezTo>
                  <a:lnTo>
                    <a:pt x="509" y="4435"/>
                  </a:lnTo>
                  <a:lnTo>
                    <a:pt x="509" y="4435"/>
                  </a:lnTo>
                  <a:cubicBezTo>
                    <a:pt x="197" y="4247"/>
                    <a:pt x="1" y="3864"/>
                    <a:pt x="1" y="331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322950" y="2919800"/>
              <a:ext cx="87250" cy="127825"/>
            </a:xfrm>
            <a:custGeom>
              <a:avLst/>
              <a:gdLst/>
              <a:ahLst/>
              <a:cxnLst/>
              <a:rect l="l" t="t" r="r" b="b"/>
              <a:pathLst>
                <a:path w="3490" h="5113" extrusionOk="0">
                  <a:moveTo>
                    <a:pt x="1" y="3569"/>
                  </a:moveTo>
                  <a:cubicBezTo>
                    <a:pt x="1" y="4667"/>
                    <a:pt x="786" y="5113"/>
                    <a:pt x="1749" y="4560"/>
                  </a:cubicBezTo>
                  <a:cubicBezTo>
                    <a:pt x="2713" y="4006"/>
                    <a:pt x="3489" y="2659"/>
                    <a:pt x="3489" y="1553"/>
                  </a:cubicBezTo>
                  <a:cubicBezTo>
                    <a:pt x="3489" y="447"/>
                    <a:pt x="2713" y="1"/>
                    <a:pt x="1749" y="554"/>
                  </a:cubicBezTo>
                  <a:cubicBezTo>
                    <a:pt x="786" y="1116"/>
                    <a:pt x="1" y="2463"/>
                    <a:pt x="1" y="356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341025" y="2948125"/>
              <a:ext cx="51100" cy="71175"/>
            </a:xfrm>
            <a:custGeom>
              <a:avLst/>
              <a:gdLst/>
              <a:ahLst/>
              <a:cxnLst/>
              <a:rect l="l" t="t" r="r" b="b"/>
              <a:pathLst>
                <a:path w="2044" h="2847" extrusionOk="0">
                  <a:moveTo>
                    <a:pt x="1" y="2231"/>
                  </a:moveTo>
                  <a:cubicBezTo>
                    <a:pt x="1" y="2347"/>
                    <a:pt x="9" y="2561"/>
                    <a:pt x="117" y="2704"/>
                  </a:cubicBezTo>
                  <a:cubicBezTo>
                    <a:pt x="125" y="2722"/>
                    <a:pt x="143" y="2740"/>
                    <a:pt x="161" y="2757"/>
                  </a:cubicBezTo>
                  <a:lnTo>
                    <a:pt x="170" y="2757"/>
                  </a:lnTo>
                  <a:cubicBezTo>
                    <a:pt x="188" y="2784"/>
                    <a:pt x="215" y="2802"/>
                    <a:pt x="250" y="2820"/>
                  </a:cubicBezTo>
                  <a:cubicBezTo>
                    <a:pt x="295" y="2838"/>
                    <a:pt x="340" y="2847"/>
                    <a:pt x="402" y="2847"/>
                  </a:cubicBezTo>
                  <a:cubicBezTo>
                    <a:pt x="429" y="2847"/>
                    <a:pt x="456" y="2838"/>
                    <a:pt x="491" y="2838"/>
                  </a:cubicBezTo>
                  <a:cubicBezTo>
                    <a:pt x="598" y="2820"/>
                    <a:pt x="714" y="2775"/>
                    <a:pt x="839" y="2704"/>
                  </a:cubicBezTo>
                  <a:cubicBezTo>
                    <a:pt x="1062" y="2570"/>
                    <a:pt x="1285" y="2365"/>
                    <a:pt x="1473" y="2124"/>
                  </a:cubicBezTo>
                  <a:cubicBezTo>
                    <a:pt x="1553" y="2026"/>
                    <a:pt x="1624" y="1919"/>
                    <a:pt x="1687" y="1803"/>
                  </a:cubicBezTo>
                  <a:cubicBezTo>
                    <a:pt x="1910" y="1428"/>
                    <a:pt x="2043" y="1000"/>
                    <a:pt x="2043" y="625"/>
                  </a:cubicBezTo>
                  <a:lnTo>
                    <a:pt x="2043" y="608"/>
                  </a:lnTo>
                  <a:cubicBezTo>
                    <a:pt x="2043" y="527"/>
                    <a:pt x="2035" y="420"/>
                    <a:pt x="2008" y="313"/>
                  </a:cubicBezTo>
                  <a:cubicBezTo>
                    <a:pt x="1963" y="153"/>
                    <a:pt x="1865" y="1"/>
                    <a:pt x="1651" y="1"/>
                  </a:cubicBezTo>
                  <a:cubicBezTo>
                    <a:pt x="1517" y="1"/>
                    <a:pt x="1374" y="54"/>
                    <a:pt x="1205" y="153"/>
                  </a:cubicBezTo>
                  <a:cubicBezTo>
                    <a:pt x="1187" y="161"/>
                    <a:pt x="1169" y="170"/>
                    <a:pt x="1151" y="179"/>
                  </a:cubicBezTo>
                  <a:cubicBezTo>
                    <a:pt x="1151" y="179"/>
                    <a:pt x="1142" y="179"/>
                    <a:pt x="1142" y="188"/>
                  </a:cubicBezTo>
                  <a:cubicBezTo>
                    <a:pt x="1098" y="215"/>
                    <a:pt x="1044" y="251"/>
                    <a:pt x="1000" y="286"/>
                  </a:cubicBezTo>
                  <a:cubicBezTo>
                    <a:pt x="973" y="313"/>
                    <a:pt x="955" y="331"/>
                    <a:pt x="928" y="349"/>
                  </a:cubicBezTo>
                  <a:cubicBezTo>
                    <a:pt x="910" y="367"/>
                    <a:pt x="893" y="376"/>
                    <a:pt x="875" y="393"/>
                  </a:cubicBezTo>
                  <a:cubicBezTo>
                    <a:pt x="866" y="402"/>
                    <a:pt x="848" y="420"/>
                    <a:pt x="839" y="429"/>
                  </a:cubicBezTo>
                  <a:cubicBezTo>
                    <a:pt x="803" y="465"/>
                    <a:pt x="768" y="509"/>
                    <a:pt x="732" y="545"/>
                  </a:cubicBezTo>
                  <a:cubicBezTo>
                    <a:pt x="527" y="759"/>
                    <a:pt x="348" y="1036"/>
                    <a:pt x="224" y="1312"/>
                  </a:cubicBezTo>
                  <a:cubicBezTo>
                    <a:pt x="206" y="1348"/>
                    <a:pt x="188" y="1393"/>
                    <a:pt x="170" y="1428"/>
                  </a:cubicBezTo>
                  <a:cubicBezTo>
                    <a:pt x="143" y="1491"/>
                    <a:pt x="117" y="1562"/>
                    <a:pt x="99" y="1633"/>
                  </a:cubicBezTo>
                  <a:lnTo>
                    <a:pt x="99" y="1642"/>
                  </a:lnTo>
                  <a:cubicBezTo>
                    <a:pt x="90" y="1651"/>
                    <a:pt x="90" y="1660"/>
                    <a:pt x="90" y="1669"/>
                  </a:cubicBezTo>
                  <a:cubicBezTo>
                    <a:pt x="81" y="1705"/>
                    <a:pt x="72" y="1740"/>
                    <a:pt x="63" y="1785"/>
                  </a:cubicBezTo>
                  <a:cubicBezTo>
                    <a:pt x="36" y="1856"/>
                    <a:pt x="27" y="1937"/>
                    <a:pt x="18" y="2008"/>
                  </a:cubicBezTo>
                  <a:cubicBezTo>
                    <a:pt x="9" y="2088"/>
                    <a:pt x="1" y="2160"/>
                    <a:pt x="1" y="223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343700" y="2948575"/>
              <a:ext cx="48425" cy="70725"/>
            </a:xfrm>
            <a:custGeom>
              <a:avLst/>
              <a:gdLst/>
              <a:ahLst/>
              <a:cxnLst/>
              <a:rect l="l" t="t" r="r" b="b"/>
              <a:pathLst>
                <a:path w="1937" h="2829" extrusionOk="0">
                  <a:moveTo>
                    <a:pt x="81" y="2677"/>
                  </a:moveTo>
                  <a:cubicBezTo>
                    <a:pt x="206" y="2677"/>
                    <a:pt x="357" y="2624"/>
                    <a:pt x="518" y="2534"/>
                  </a:cubicBezTo>
                  <a:cubicBezTo>
                    <a:pt x="1178" y="2151"/>
                    <a:pt x="1731" y="1205"/>
                    <a:pt x="1731" y="447"/>
                  </a:cubicBezTo>
                  <a:cubicBezTo>
                    <a:pt x="1731" y="340"/>
                    <a:pt x="1713" y="135"/>
                    <a:pt x="1624" y="1"/>
                  </a:cubicBezTo>
                  <a:cubicBezTo>
                    <a:pt x="1910" y="54"/>
                    <a:pt x="1936" y="438"/>
                    <a:pt x="1936" y="607"/>
                  </a:cubicBezTo>
                  <a:cubicBezTo>
                    <a:pt x="1936" y="1357"/>
                    <a:pt x="1383" y="2311"/>
                    <a:pt x="732" y="2686"/>
                  </a:cubicBezTo>
                  <a:cubicBezTo>
                    <a:pt x="572" y="2784"/>
                    <a:pt x="420" y="2829"/>
                    <a:pt x="295" y="2829"/>
                  </a:cubicBezTo>
                  <a:cubicBezTo>
                    <a:pt x="143" y="2829"/>
                    <a:pt x="54" y="2757"/>
                    <a:pt x="1" y="2668"/>
                  </a:cubicBezTo>
                  <a:cubicBezTo>
                    <a:pt x="18" y="2668"/>
                    <a:pt x="45" y="2677"/>
                    <a:pt x="81" y="267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343250" y="2953925"/>
              <a:ext cx="45075" cy="63375"/>
            </a:xfrm>
            <a:custGeom>
              <a:avLst/>
              <a:gdLst/>
              <a:ahLst/>
              <a:cxnLst/>
              <a:rect l="l" t="t" r="r" b="b"/>
              <a:pathLst>
                <a:path w="1803" h="2535" extrusionOk="0">
                  <a:moveTo>
                    <a:pt x="28" y="2472"/>
                  </a:moveTo>
                  <a:lnTo>
                    <a:pt x="322" y="1830"/>
                  </a:lnTo>
                  <a:cubicBezTo>
                    <a:pt x="233" y="1767"/>
                    <a:pt x="170" y="1633"/>
                    <a:pt x="170" y="1455"/>
                  </a:cubicBezTo>
                  <a:cubicBezTo>
                    <a:pt x="170" y="1437"/>
                    <a:pt x="170" y="1419"/>
                    <a:pt x="170" y="1401"/>
                  </a:cubicBezTo>
                  <a:lnTo>
                    <a:pt x="1" y="1437"/>
                  </a:lnTo>
                  <a:cubicBezTo>
                    <a:pt x="1" y="1428"/>
                    <a:pt x="1" y="1419"/>
                    <a:pt x="10" y="1410"/>
                  </a:cubicBezTo>
                  <a:lnTo>
                    <a:pt x="10" y="1401"/>
                  </a:lnTo>
                  <a:cubicBezTo>
                    <a:pt x="28" y="1330"/>
                    <a:pt x="54" y="1259"/>
                    <a:pt x="81" y="1196"/>
                  </a:cubicBezTo>
                  <a:cubicBezTo>
                    <a:pt x="99" y="1161"/>
                    <a:pt x="117" y="1116"/>
                    <a:pt x="135" y="1080"/>
                  </a:cubicBezTo>
                  <a:lnTo>
                    <a:pt x="251" y="1054"/>
                  </a:lnTo>
                  <a:cubicBezTo>
                    <a:pt x="340" y="839"/>
                    <a:pt x="474" y="643"/>
                    <a:pt x="643" y="500"/>
                  </a:cubicBezTo>
                  <a:lnTo>
                    <a:pt x="643" y="313"/>
                  </a:lnTo>
                  <a:cubicBezTo>
                    <a:pt x="679" y="277"/>
                    <a:pt x="714" y="233"/>
                    <a:pt x="750" y="197"/>
                  </a:cubicBezTo>
                  <a:cubicBezTo>
                    <a:pt x="759" y="188"/>
                    <a:pt x="777" y="170"/>
                    <a:pt x="786" y="161"/>
                  </a:cubicBezTo>
                  <a:cubicBezTo>
                    <a:pt x="804" y="144"/>
                    <a:pt x="821" y="135"/>
                    <a:pt x="839" y="117"/>
                  </a:cubicBezTo>
                  <a:cubicBezTo>
                    <a:pt x="866" y="99"/>
                    <a:pt x="884" y="81"/>
                    <a:pt x="911" y="54"/>
                  </a:cubicBezTo>
                  <a:lnTo>
                    <a:pt x="911" y="340"/>
                  </a:lnTo>
                  <a:cubicBezTo>
                    <a:pt x="1080" y="277"/>
                    <a:pt x="1223" y="322"/>
                    <a:pt x="1303" y="438"/>
                  </a:cubicBezTo>
                  <a:lnTo>
                    <a:pt x="1767" y="1"/>
                  </a:lnTo>
                  <a:cubicBezTo>
                    <a:pt x="1794" y="108"/>
                    <a:pt x="1803" y="215"/>
                    <a:pt x="1803" y="295"/>
                  </a:cubicBezTo>
                  <a:lnTo>
                    <a:pt x="1392" y="688"/>
                  </a:lnTo>
                  <a:cubicBezTo>
                    <a:pt x="1392" y="706"/>
                    <a:pt x="1392" y="723"/>
                    <a:pt x="1392" y="750"/>
                  </a:cubicBezTo>
                  <a:cubicBezTo>
                    <a:pt x="1392" y="920"/>
                    <a:pt x="1339" y="1116"/>
                    <a:pt x="1250" y="1294"/>
                  </a:cubicBezTo>
                  <a:lnTo>
                    <a:pt x="1446" y="1491"/>
                  </a:lnTo>
                  <a:cubicBezTo>
                    <a:pt x="1384" y="1607"/>
                    <a:pt x="1312" y="1714"/>
                    <a:pt x="1232" y="1812"/>
                  </a:cubicBezTo>
                  <a:lnTo>
                    <a:pt x="1027" y="1607"/>
                  </a:lnTo>
                  <a:cubicBezTo>
                    <a:pt x="955" y="1687"/>
                    <a:pt x="875" y="1758"/>
                    <a:pt x="786" y="1803"/>
                  </a:cubicBezTo>
                  <a:cubicBezTo>
                    <a:pt x="697" y="1856"/>
                    <a:pt x="616" y="1883"/>
                    <a:pt x="545" y="1892"/>
                  </a:cubicBezTo>
                  <a:lnTo>
                    <a:pt x="251" y="2525"/>
                  </a:lnTo>
                  <a:cubicBezTo>
                    <a:pt x="215" y="2525"/>
                    <a:pt x="188" y="2534"/>
                    <a:pt x="161" y="2534"/>
                  </a:cubicBezTo>
                  <a:cubicBezTo>
                    <a:pt x="135" y="2534"/>
                    <a:pt x="108" y="2525"/>
                    <a:pt x="81" y="2525"/>
                  </a:cubicBezTo>
                  <a:lnTo>
                    <a:pt x="72" y="25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357075" y="2975125"/>
              <a:ext cx="11625" cy="14075"/>
            </a:xfrm>
            <a:custGeom>
              <a:avLst/>
              <a:gdLst/>
              <a:ahLst/>
              <a:cxnLst/>
              <a:rect l="l" t="t" r="r" b="b"/>
              <a:pathLst>
                <a:path w="465" h="563" extrusionOk="0">
                  <a:moveTo>
                    <a:pt x="1" y="366"/>
                  </a:moveTo>
                  <a:cubicBezTo>
                    <a:pt x="1" y="241"/>
                    <a:pt x="81" y="90"/>
                    <a:pt x="188" y="27"/>
                  </a:cubicBezTo>
                  <a:cubicBezTo>
                    <a:pt x="242" y="0"/>
                    <a:pt x="286" y="0"/>
                    <a:pt x="322" y="18"/>
                  </a:cubicBezTo>
                  <a:lnTo>
                    <a:pt x="322" y="18"/>
                  </a:lnTo>
                  <a:lnTo>
                    <a:pt x="322" y="18"/>
                  </a:lnTo>
                  <a:lnTo>
                    <a:pt x="465" y="98"/>
                  </a:lnTo>
                  <a:lnTo>
                    <a:pt x="188" y="56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cubicBezTo>
                    <a:pt x="19" y="464"/>
                    <a:pt x="1" y="420"/>
                    <a:pt x="1" y="36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360425" y="2976225"/>
              <a:ext cx="9625" cy="14075"/>
            </a:xfrm>
            <a:custGeom>
              <a:avLst/>
              <a:gdLst/>
              <a:ahLst/>
              <a:cxnLst/>
              <a:rect l="l" t="t" r="r" b="b"/>
              <a:pathLst>
                <a:path w="385" h="563" extrusionOk="0">
                  <a:moveTo>
                    <a:pt x="1" y="393"/>
                  </a:moveTo>
                  <a:cubicBezTo>
                    <a:pt x="1" y="518"/>
                    <a:pt x="81" y="563"/>
                    <a:pt x="188" y="509"/>
                  </a:cubicBezTo>
                  <a:cubicBezTo>
                    <a:pt x="295" y="447"/>
                    <a:pt x="384" y="295"/>
                    <a:pt x="384" y="170"/>
                  </a:cubicBezTo>
                  <a:cubicBezTo>
                    <a:pt x="384" y="54"/>
                    <a:pt x="295" y="1"/>
                    <a:pt x="188" y="63"/>
                  </a:cubicBezTo>
                  <a:cubicBezTo>
                    <a:pt x="81" y="126"/>
                    <a:pt x="1" y="277"/>
                    <a:pt x="1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208100" y="2471750"/>
              <a:ext cx="748050" cy="609775"/>
            </a:xfrm>
            <a:custGeom>
              <a:avLst/>
              <a:gdLst/>
              <a:ahLst/>
              <a:cxnLst/>
              <a:rect l="l" t="t" r="r" b="b"/>
              <a:pathLst>
                <a:path w="29922" h="24391" extrusionOk="0">
                  <a:moveTo>
                    <a:pt x="1" y="19484"/>
                  </a:moveTo>
                  <a:lnTo>
                    <a:pt x="1" y="24391"/>
                  </a:lnTo>
                  <a:lnTo>
                    <a:pt x="4479" y="21920"/>
                  </a:lnTo>
                  <a:lnTo>
                    <a:pt x="4631" y="21821"/>
                  </a:lnTo>
                  <a:cubicBezTo>
                    <a:pt x="4595" y="21679"/>
                    <a:pt x="4577" y="21518"/>
                    <a:pt x="4577" y="21331"/>
                  </a:cubicBezTo>
                  <a:cubicBezTo>
                    <a:pt x="4577" y="20207"/>
                    <a:pt x="5371" y="18824"/>
                    <a:pt x="6352" y="18262"/>
                  </a:cubicBezTo>
                  <a:cubicBezTo>
                    <a:pt x="7289" y="17727"/>
                    <a:pt x="8056" y="18101"/>
                    <a:pt x="8128" y="19109"/>
                  </a:cubicBezTo>
                  <a:cubicBezTo>
                    <a:pt x="8137" y="19163"/>
                    <a:pt x="8137" y="19216"/>
                    <a:pt x="8137" y="19270"/>
                  </a:cubicBezTo>
                  <a:lnTo>
                    <a:pt x="8137" y="19279"/>
                  </a:lnTo>
                  <a:cubicBezTo>
                    <a:pt x="8137" y="19332"/>
                    <a:pt x="8137" y="19377"/>
                    <a:pt x="8128" y="19431"/>
                  </a:cubicBezTo>
                  <a:cubicBezTo>
                    <a:pt x="8128" y="19448"/>
                    <a:pt x="8128" y="19466"/>
                    <a:pt x="8128" y="19484"/>
                  </a:cubicBezTo>
                  <a:cubicBezTo>
                    <a:pt x="8119" y="19547"/>
                    <a:pt x="8119" y="19609"/>
                    <a:pt x="8110" y="19663"/>
                  </a:cubicBezTo>
                  <a:cubicBezTo>
                    <a:pt x="8101" y="19725"/>
                    <a:pt x="8092" y="19770"/>
                    <a:pt x="8083" y="19832"/>
                  </a:cubicBezTo>
                  <a:lnTo>
                    <a:pt x="8092" y="19823"/>
                  </a:lnTo>
                  <a:lnTo>
                    <a:pt x="17040" y="14435"/>
                  </a:lnTo>
                  <a:lnTo>
                    <a:pt x="23499" y="10545"/>
                  </a:lnTo>
                  <a:cubicBezTo>
                    <a:pt x="23490" y="10474"/>
                    <a:pt x="23490" y="10394"/>
                    <a:pt x="23490" y="10313"/>
                  </a:cubicBezTo>
                  <a:lnTo>
                    <a:pt x="23490" y="10295"/>
                  </a:lnTo>
                  <a:cubicBezTo>
                    <a:pt x="23490" y="10251"/>
                    <a:pt x="23490" y="10215"/>
                    <a:pt x="23490" y="10171"/>
                  </a:cubicBezTo>
                  <a:cubicBezTo>
                    <a:pt x="23490" y="10153"/>
                    <a:pt x="23490" y="10144"/>
                    <a:pt x="23499" y="10126"/>
                  </a:cubicBezTo>
                  <a:cubicBezTo>
                    <a:pt x="23499" y="10117"/>
                    <a:pt x="23499" y="10099"/>
                    <a:pt x="23499" y="10090"/>
                  </a:cubicBezTo>
                  <a:cubicBezTo>
                    <a:pt x="23508" y="10028"/>
                    <a:pt x="23508" y="9974"/>
                    <a:pt x="23525" y="9912"/>
                  </a:cubicBezTo>
                  <a:lnTo>
                    <a:pt x="23525" y="9903"/>
                  </a:lnTo>
                  <a:cubicBezTo>
                    <a:pt x="23534" y="9841"/>
                    <a:pt x="23543" y="9778"/>
                    <a:pt x="23552" y="9716"/>
                  </a:cubicBezTo>
                  <a:cubicBezTo>
                    <a:pt x="23766" y="8743"/>
                    <a:pt x="24453" y="7708"/>
                    <a:pt x="25274" y="7244"/>
                  </a:cubicBezTo>
                  <a:cubicBezTo>
                    <a:pt x="26112" y="6763"/>
                    <a:pt x="26817" y="7021"/>
                    <a:pt x="27005" y="7807"/>
                  </a:cubicBezTo>
                  <a:cubicBezTo>
                    <a:pt x="27014" y="7851"/>
                    <a:pt x="27022" y="7905"/>
                    <a:pt x="27031" y="7958"/>
                  </a:cubicBezTo>
                  <a:cubicBezTo>
                    <a:pt x="27040" y="8021"/>
                    <a:pt x="27049" y="8092"/>
                    <a:pt x="27049" y="8163"/>
                  </a:cubicBezTo>
                  <a:cubicBezTo>
                    <a:pt x="27049" y="8199"/>
                    <a:pt x="27049" y="8226"/>
                    <a:pt x="27049" y="8253"/>
                  </a:cubicBezTo>
                  <a:cubicBezTo>
                    <a:pt x="27049" y="8333"/>
                    <a:pt x="27049" y="8422"/>
                    <a:pt x="27040" y="8502"/>
                  </a:cubicBezTo>
                  <a:lnTo>
                    <a:pt x="29110" y="7307"/>
                  </a:lnTo>
                  <a:lnTo>
                    <a:pt x="29922" y="6843"/>
                  </a:lnTo>
                  <a:lnTo>
                    <a:pt x="29922" y="1963"/>
                  </a:lnTo>
                  <a:lnTo>
                    <a:pt x="25898" y="2820"/>
                  </a:lnTo>
                  <a:lnTo>
                    <a:pt x="24864" y="1"/>
                  </a:lnTo>
                  <a:lnTo>
                    <a:pt x="11562" y="8083"/>
                  </a:lnTo>
                  <a:lnTo>
                    <a:pt x="9983" y="1241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65475" y="2562300"/>
              <a:ext cx="383400" cy="340350"/>
            </a:xfrm>
            <a:custGeom>
              <a:avLst/>
              <a:gdLst/>
              <a:ahLst/>
              <a:cxnLst/>
              <a:rect l="l" t="t" r="r" b="b"/>
              <a:pathLst>
                <a:path w="15336" h="13614" extrusionOk="0">
                  <a:moveTo>
                    <a:pt x="0" y="9261"/>
                  </a:moveTo>
                  <a:lnTo>
                    <a:pt x="0" y="13614"/>
                  </a:lnTo>
                  <a:lnTo>
                    <a:pt x="170" y="13516"/>
                  </a:lnTo>
                  <a:lnTo>
                    <a:pt x="12900" y="5764"/>
                  </a:lnTo>
                  <a:cubicBezTo>
                    <a:pt x="12900" y="5746"/>
                    <a:pt x="12900" y="5737"/>
                    <a:pt x="12900" y="5719"/>
                  </a:cubicBezTo>
                  <a:cubicBezTo>
                    <a:pt x="12900" y="4595"/>
                    <a:pt x="13694" y="3212"/>
                    <a:pt x="14685" y="2650"/>
                  </a:cubicBezTo>
                  <a:cubicBezTo>
                    <a:pt x="14916" y="2516"/>
                    <a:pt x="15131" y="2436"/>
                    <a:pt x="15336" y="2409"/>
                  </a:cubicBezTo>
                  <a:lnTo>
                    <a:pt x="1533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469700" y="2563200"/>
              <a:ext cx="374950" cy="332100"/>
            </a:xfrm>
            <a:custGeom>
              <a:avLst/>
              <a:gdLst/>
              <a:ahLst/>
              <a:cxnLst/>
              <a:rect l="l" t="t" r="r" b="b"/>
              <a:pathLst>
                <a:path w="14998" h="13284" extrusionOk="0">
                  <a:moveTo>
                    <a:pt x="12562" y="5629"/>
                  </a:moveTo>
                  <a:cubicBezTo>
                    <a:pt x="12589" y="4461"/>
                    <a:pt x="13418" y="3051"/>
                    <a:pt x="14426" y="2462"/>
                  </a:cubicBezTo>
                  <a:cubicBezTo>
                    <a:pt x="14623" y="2355"/>
                    <a:pt x="14810" y="2275"/>
                    <a:pt x="14997" y="2230"/>
                  </a:cubicBezTo>
                  <a:lnTo>
                    <a:pt x="14997" y="0"/>
                  </a:lnTo>
                  <a:lnTo>
                    <a:pt x="1" y="9010"/>
                  </a:lnTo>
                  <a:lnTo>
                    <a:pt x="1" y="1328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208100" y="2523725"/>
              <a:ext cx="748050" cy="438250"/>
            </a:xfrm>
            <a:custGeom>
              <a:avLst/>
              <a:gdLst/>
              <a:ahLst/>
              <a:cxnLst/>
              <a:rect l="l" t="t" r="r" b="b"/>
              <a:pathLst>
                <a:path w="29922" h="17530" extrusionOk="0">
                  <a:moveTo>
                    <a:pt x="1" y="17530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5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208100" y="2520825"/>
              <a:ext cx="748050" cy="438050"/>
            </a:xfrm>
            <a:custGeom>
              <a:avLst/>
              <a:gdLst/>
              <a:ahLst/>
              <a:cxnLst/>
              <a:rect l="l" t="t" r="r" b="b"/>
              <a:pathLst>
                <a:path w="29922" h="17522" extrusionOk="0">
                  <a:moveTo>
                    <a:pt x="1" y="17521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42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465475" y="2486250"/>
              <a:ext cx="383400" cy="290625"/>
            </a:xfrm>
            <a:custGeom>
              <a:avLst/>
              <a:gdLst/>
              <a:ahLst/>
              <a:cxnLst/>
              <a:rect l="l" t="t" r="r" b="b"/>
              <a:pathLst>
                <a:path w="15336" h="11625" extrusionOk="0">
                  <a:moveTo>
                    <a:pt x="15336" y="2365"/>
                  </a:moveTo>
                  <a:lnTo>
                    <a:pt x="14390" y="1"/>
                  </a:lnTo>
                  <a:lnTo>
                    <a:pt x="1419" y="7887"/>
                  </a:lnTo>
                  <a:lnTo>
                    <a:pt x="0" y="116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473725" y="2492275"/>
              <a:ext cx="370025" cy="275000"/>
            </a:xfrm>
            <a:custGeom>
              <a:avLst/>
              <a:gdLst/>
              <a:ahLst/>
              <a:cxnLst/>
              <a:rect l="l" t="t" r="r" b="b"/>
              <a:pathLst>
                <a:path w="14801" h="11000" extrusionOk="0">
                  <a:moveTo>
                    <a:pt x="1" y="11000"/>
                  </a:moveTo>
                  <a:lnTo>
                    <a:pt x="2704" y="9367"/>
                  </a:lnTo>
                  <a:lnTo>
                    <a:pt x="9082" y="5514"/>
                  </a:lnTo>
                  <a:lnTo>
                    <a:pt x="12624" y="3364"/>
                  </a:lnTo>
                  <a:lnTo>
                    <a:pt x="14783" y="2061"/>
                  </a:lnTo>
                  <a:lnTo>
                    <a:pt x="14801" y="2052"/>
                  </a:lnTo>
                  <a:lnTo>
                    <a:pt x="13971" y="0"/>
                  </a:lnTo>
                  <a:lnTo>
                    <a:pt x="10242" y="2266"/>
                  </a:lnTo>
                  <a:lnTo>
                    <a:pt x="6709" y="4425"/>
                  </a:lnTo>
                  <a:lnTo>
                    <a:pt x="1223" y="7762"/>
                  </a:lnTo>
                  <a:lnTo>
                    <a:pt x="928" y="85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496925" y="2602900"/>
              <a:ext cx="203875" cy="123575"/>
            </a:xfrm>
            <a:custGeom>
              <a:avLst/>
              <a:gdLst/>
              <a:ahLst/>
              <a:cxnLst/>
              <a:rect l="l" t="t" r="r" b="b"/>
              <a:pathLst>
                <a:path w="8155" h="4943" extrusionOk="0">
                  <a:moveTo>
                    <a:pt x="0" y="4122"/>
                  </a:moveTo>
                  <a:lnTo>
                    <a:pt x="1776" y="4942"/>
                  </a:lnTo>
                  <a:lnTo>
                    <a:pt x="8154" y="1089"/>
                  </a:lnTo>
                  <a:lnTo>
                    <a:pt x="5781" y="0"/>
                  </a:lnTo>
                  <a:lnTo>
                    <a:pt x="295" y="33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789525" y="2492275"/>
              <a:ext cx="54000" cy="51550"/>
            </a:xfrm>
            <a:custGeom>
              <a:avLst/>
              <a:gdLst/>
              <a:ahLst/>
              <a:cxnLst/>
              <a:rect l="l" t="t" r="r" b="b"/>
              <a:pathLst>
                <a:path w="2160" h="2062" extrusionOk="0">
                  <a:moveTo>
                    <a:pt x="1" y="821"/>
                  </a:moveTo>
                  <a:lnTo>
                    <a:pt x="2151" y="2061"/>
                  </a:lnTo>
                  <a:lnTo>
                    <a:pt x="2160" y="205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729750" y="2492275"/>
              <a:ext cx="114000" cy="84100"/>
            </a:xfrm>
            <a:custGeom>
              <a:avLst/>
              <a:gdLst/>
              <a:ahLst/>
              <a:cxnLst/>
              <a:rect l="l" t="t" r="r" b="b"/>
              <a:pathLst>
                <a:path w="4560" h="3364" extrusionOk="0">
                  <a:moveTo>
                    <a:pt x="1" y="2266"/>
                  </a:moveTo>
                  <a:lnTo>
                    <a:pt x="2383" y="3364"/>
                  </a:lnTo>
                  <a:lnTo>
                    <a:pt x="4542" y="2061"/>
                  </a:lnTo>
                  <a:lnTo>
                    <a:pt x="4560" y="2052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970800" y="2823900"/>
              <a:ext cx="237325" cy="257175"/>
            </a:xfrm>
            <a:custGeom>
              <a:avLst/>
              <a:gdLst/>
              <a:ahLst/>
              <a:cxnLst/>
              <a:rect l="l" t="t" r="r" b="b"/>
              <a:pathLst>
                <a:path w="9493" h="10287" extrusionOk="0">
                  <a:moveTo>
                    <a:pt x="9493" y="10287"/>
                  </a:moveTo>
                  <a:lnTo>
                    <a:pt x="1" y="4881"/>
                  </a:lnTo>
                  <a:lnTo>
                    <a:pt x="1" y="1"/>
                  </a:lnTo>
                  <a:lnTo>
                    <a:pt x="9493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970800" y="2647275"/>
              <a:ext cx="486900" cy="311600"/>
            </a:xfrm>
            <a:custGeom>
              <a:avLst/>
              <a:gdLst/>
              <a:ahLst/>
              <a:cxnLst/>
              <a:rect l="l" t="t" r="r" b="b"/>
              <a:pathLst>
                <a:path w="19476" h="12464" extrusionOk="0">
                  <a:moveTo>
                    <a:pt x="9493" y="12463"/>
                  </a:moveTo>
                  <a:lnTo>
                    <a:pt x="1" y="7066"/>
                  </a:lnTo>
                  <a:lnTo>
                    <a:pt x="9983" y="0"/>
                  </a:lnTo>
                  <a:lnTo>
                    <a:pt x="19475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259850" y="2336600"/>
              <a:ext cx="569850" cy="337025"/>
            </a:xfrm>
            <a:custGeom>
              <a:avLst/>
              <a:gdLst/>
              <a:ahLst/>
              <a:cxnLst/>
              <a:rect l="l" t="t" r="r" b="b"/>
              <a:pathLst>
                <a:path w="22794" h="13481" extrusionOk="0">
                  <a:moveTo>
                    <a:pt x="9492" y="13480"/>
                  </a:moveTo>
                  <a:lnTo>
                    <a:pt x="22794" y="5407"/>
                  </a:lnTo>
                  <a:lnTo>
                    <a:pt x="13293" y="1"/>
                  </a:lnTo>
                  <a:lnTo>
                    <a:pt x="0" y="808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259850" y="2336600"/>
              <a:ext cx="569850" cy="202075"/>
            </a:xfrm>
            <a:custGeom>
              <a:avLst/>
              <a:gdLst/>
              <a:ahLst/>
              <a:cxnLst/>
              <a:rect l="l" t="t" r="r" b="b"/>
              <a:pathLst>
                <a:path w="22794" h="8083" extrusionOk="0">
                  <a:moveTo>
                    <a:pt x="22794" y="5407"/>
                  </a:moveTo>
                  <a:lnTo>
                    <a:pt x="0" y="8083"/>
                  </a:lnTo>
                  <a:lnTo>
                    <a:pt x="13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351950" y="2525500"/>
              <a:ext cx="384300" cy="148350"/>
            </a:xfrm>
            <a:custGeom>
              <a:avLst/>
              <a:gdLst/>
              <a:ahLst/>
              <a:cxnLst/>
              <a:rect l="l" t="t" r="r" b="b"/>
              <a:pathLst>
                <a:path w="15372" h="5934" extrusionOk="0">
                  <a:moveTo>
                    <a:pt x="15372" y="1"/>
                  </a:moveTo>
                  <a:lnTo>
                    <a:pt x="1" y="2623"/>
                  </a:lnTo>
                  <a:lnTo>
                    <a:pt x="5808" y="59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2236200" y="2557175"/>
              <a:ext cx="88125" cy="83650"/>
            </a:xfrm>
            <a:custGeom>
              <a:avLst/>
              <a:gdLst/>
              <a:ahLst/>
              <a:cxnLst/>
              <a:rect l="l" t="t" r="r" b="b"/>
              <a:pathLst>
                <a:path w="3525" h="3346" extrusionOk="0">
                  <a:moveTo>
                    <a:pt x="1" y="3346"/>
                  </a:moveTo>
                  <a:lnTo>
                    <a:pt x="3524" y="131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345050" y="2621400"/>
              <a:ext cx="12725" cy="13625"/>
            </a:xfrm>
            <a:custGeom>
              <a:avLst/>
              <a:gdLst/>
              <a:ahLst/>
              <a:cxnLst/>
              <a:rect l="l" t="t" r="r" b="b"/>
              <a:pathLst>
                <a:path w="509" h="545" extrusionOk="0">
                  <a:moveTo>
                    <a:pt x="36" y="322"/>
                  </a:moveTo>
                  <a:lnTo>
                    <a:pt x="384" y="527"/>
                  </a:lnTo>
                  <a:cubicBezTo>
                    <a:pt x="410" y="545"/>
                    <a:pt x="446" y="536"/>
                    <a:pt x="455" y="500"/>
                  </a:cubicBezTo>
                  <a:lnTo>
                    <a:pt x="500" y="366"/>
                  </a:lnTo>
                  <a:cubicBezTo>
                    <a:pt x="509" y="340"/>
                    <a:pt x="500" y="313"/>
                    <a:pt x="473" y="304"/>
                  </a:cubicBezTo>
                  <a:lnTo>
                    <a:pt x="330" y="215"/>
                  </a:lnTo>
                  <a:lnTo>
                    <a:pt x="419" y="27"/>
                  </a:lnTo>
                  <a:lnTo>
                    <a:pt x="366" y="1"/>
                  </a:lnTo>
                  <a:lnTo>
                    <a:pt x="277" y="188"/>
                  </a:lnTo>
                  <a:lnTo>
                    <a:pt x="125" y="99"/>
                  </a:lnTo>
                  <a:cubicBezTo>
                    <a:pt x="98" y="81"/>
                    <a:pt x="63" y="90"/>
                    <a:pt x="54" y="126"/>
                  </a:cubicBezTo>
                  <a:lnTo>
                    <a:pt x="9" y="259"/>
                  </a:lnTo>
                  <a:cubicBezTo>
                    <a:pt x="0" y="286"/>
                    <a:pt x="9" y="313"/>
                    <a:pt x="36" y="3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235525" y="2633450"/>
              <a:ext cx="220150" cy="130275"/>
            </a:xfrm>
            <a:custGeom>
              <a:avLst/>
              <a:gdLst/>
              <a:ahLst/>
              <a:cxnLst/>
              <a:rect l="l" t="t" r="r" b="b"/>
              <a:pathLst>
                <a:path w="8806" h="5211" extrusionOk="0">
                  <a:moveTo>
                    <a:pt x="1" y="322"/>
                  </a:moveTo>
                  <a:lnTo>
                    <a:pt x="536" y="0"/>
                  </a:lnTo>
                  <a:lnTo>
                    <a:pt x="8806" y="4675"/>
                  </a:lnTo>
                  <a:lnTo>
                    <a:pt x="8610" y="5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292175" y="2673600"/>
              <a:ext cx="180250" cy="90125"/>
            </a:xfrm>
            <a:custGeom>
              <a:avLst/>
              <a:gdLst/>
              <a:ahLst/>
              <a:cxnLst/>
              <a:rect l="l" t="t" r="r" b="b"/>
              <a:pathLst>
                <a:path w="7210" h="3605" extrusionOk="0">
                  <a:moveTo>
                    <a:pt x="7209" y="1240"/>
                  </a:moveTo>
                  <a:lnTo>
                    <a:pt x="1" y="0"/>
                  </a:lnTo>
                  <a:lnTo>
                    <a:pt x="6344" y="3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235975" y="2557175"/>
              <a:ext cx="245575" cy="122250"/>
            </a:xfrm>
            <a:custGeom>
              <a:avLst/>
              <a:gdLst/>
              <a:ahLst/>
              <a:cxnLst/>
              <a:rect l="l" t="t" r="r" b="b"/>
              <a:pathLst>
                <a:path w="9823" h="4890" extrusionOk="0">
                  <a:moveTo>
                    <a:pt x="9823" y="4889"/>
                  </a:moveTo>
                  <a:lnTo>
                    <a:pt x="1" y="337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342575" y="2612700"/>
              <a:ext cx="32375" cy="33050"/>
            </a:xfrm>
            <a:custGeom>
              <a:avLst/>
              <a:gdLst/>
              <a:ahLst/>
              <a:cxnLst/>
              <a:rect l="l" t="t" r="r" b="b"/>
              <a:pathLst>
                <a:path w="1295" h="1322" extrusionOk="0">
                  <a:moveTo>
                    <a:pt x="81" y="759"/>
                  </a:moveTo>
                  <a:lnTo>
                    <a:pt x="964" y="1285"/>
                  </a:lnTo>
                  <a:cubicBezTo>
                    <a:pt x="1045" y="1321"/>
                    <a:pt x="1134" y="1285"/>
                    <a:pt x="1161" y="1205"/>
                  </a:cubicBezTo>
                  <a:lnTo>
                    <a:pt x="1277" y="866"/>
                  </a:lnTo>
                  <a:cubicBezTo>
                    <a:pt x="1295" y="804"/>
                    <a:pt x="1268" y="732"/>
                    <a:pt x="1214" y="705"/>
                  </a:cubicBezTo>
                  <a:lnTo>
                    <a:pt x="840" y="482"/>
                  </a:lnTo>
                  <a:lnTo>
                    <a:pt x="1027" y="81"/>
                  </a:lnTo>
                  <a:lnTo>
                    <a:pt x="893" y="1"/>
                  </a:lnTo>
                  <a:lnTo>
                    <a:pt x="706" y="402"/>
                  </a:lnTo>
                  <a:lnTo>
                    <a:pt x="322" y="179"/>
                  </a:lnTo>
                  <a:cubicBezTo>
                    <a:pt x="251" y="135"/>
                    <a:pt x="153" y="170"/>
                    <a:pt x="135" y="250"/>
                  </a:cubicBezTo>
                  <a:lnTo>
                    <a:pt x="19" y="598"/>
                  </a:lnTo>
                  <a:cubicBezTo>
                    <a:pt x="1" y="661"/>
                    <a:pt x="28" y="732"/>
                    <a:pt x="81" y="75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025675" y="2666225"/>
              <a:ext cx="398575" cy="264750"/>
            </a:xfrm>
            <a:custGeom>
              <a:avLst/>
              <a:gdLst/>
              <a:ahLst/>
              <a:cxnLst/>
              <a:rect l="l" t="t" r="r" b="b"/>
              <a:pathLst>
                <a:path w="15943" h="10590" extrusionOk="0">
                  <a:moveTo>
                    <a:pt x="15942" y="3881"/>
                  </a:moveTo>
                  <a:lnTo>
                    <a:pt x="5335" y="10590"/>
                  </a:lnTo>
                  <a:lnTo>
                    <a:pt x="0" y="7557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021200" y="2663550"/>
              <a:ext cx="398350" cy="264750"/>
            </a:xfrm>
            <a:custGeom>
              <a:avLst/>
              <a:gdLst/>
              <a:ahLst/>
              <a:cxnLst/>
              <a:rect l="l" t="t" r="r" b="b"/>
              <a:pathLst>
                <a:path w="15934" h="10590" extrusionOk="0">
                  <a:moveTo>
                    <a:pt x="15934" y="3881"/>
                  </a:moveTo>
                  <a:lnTo>
                    <a:pt x="5327" y="10590"/>
                  </a:lnTo>
                  <a:lnTo>
                    <a:pt x="1" y="7557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087225" y="2708825"/>
              <a:ext cx="245350" cy="183800"/>
            </a:xfrm>
            <a:custGeom>
              <a:avLst/>
              <a:gdLst/>
              <a:ahLst/>
              <a:cxnLst/>
              <a:rect l="l" t="t" r="r" b="b"/>
              <a:pathLst>
                <a:path w="9814" h="7352" extrusionOk="0">
                  <a:moveTo>
                    <a:pt x="170" y="7352"/>
                  </a:moveTo>
                  <a:lnTo>
                    <a:pt x="9814" y="99"/>
                  </a:lnTo>
                  <a:lnTo>
                    <a:pt x="9662" y="1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392550" y="27585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388750" y="2756325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384750" y="275410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380950" y="27518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376925" y="27496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373150" y="27474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2369125" y="27451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365125" y="27429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7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361325" y="2740725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0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357300" y="27385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353525" y="27362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8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349500" y="27340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345700" y="27315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341700" y="2729350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337900" y="27271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2333900" y="2724875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7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2330100" y="2722650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0" y="367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2326075" y="27204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307575" y="27088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303550" y="27066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2299775" y="27043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2295750" y="27021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291950" y="26999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287950" y="26976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7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2284150" y="2695450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1" y="357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0150" y="2693225"/>
              <a:ext cx="11825" cy="9825"/>
            </a:xfrm>
            <a:custGeom>
              <a:avLst/>
              <a:gdLst/>
              <a:ahLst/>
              <a:cxnLst/>
              <a:rect l="l" t="t" r="r" b="b"/>
              <a:pathLst>
                <a:path w="473" h="393" extrusionOk="0">
                  <a:moveTo>
                    <a:pt x="0" y="357"/>
                  </a:moveTo>
                  <a:lnTo>
                    <a:pt x="410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76350" y="2690975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272325" y="268852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268550" y="2686300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0" y="366"/>
                  </a:moveTo>
                  <a:lnTo>
                    <a:pt x="402" y="1"/>
                  </a:lnTo>
                  <a:lnTo>
                    <a:pt x="46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264525" y="26840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2260725" y="2681850"/>
              <a:ext cx="11625" cy="10050"/>
            </a:xfrm>
            <a:custGeom>
              <a:avLst/>
              <a:gdLst/>
              <a:ahLst/>
              <a:cxnLst/>
              <a:rect l="l" t="t" r="r" b="b"/>
              <a:pathLst>
                <a:path w="465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256725" y="26796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252700" y="26773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248925" y="267515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6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244900" y="26729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241100" y="26707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693400" y="2564750"/>
              <a:ext cx="4050" cy="71400"/>
            </a:xfrm>
            <a:custGeom>
              <a:avLst/>
              <a:gdLst/>
              <a:ahLst/>
              <a:cxnLst/>
              <a:rect l="l" t="t" r="r" b="b"/>
              <a:pathLst>
                <a:path w="162" h="2856" extrusionOk="0">
                  <a:moveTo>
                    <a:pt x="1" y="2855"/>
                  </a:moveTo>
                  <a:lnTo>
                    <a:pt x="161" y="2757"/>
                  </a:lnTo>
                  <a:lnTo>
                    <a:pt x="161" y="1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818975" y="2491375"/>
              <a:ext cx="4250" cy="70275"/>
            </a:xfrm>
            <a:custGeom>
              <a:avLst/>
              <a:gdLst/>
              <a:ahLst/>
              <a:cxnLst/>
              <a:rect l="l" t="t" r="r" b="b"/>
              <a:pathLst>
                <a:path w="170" h="2811" extrusionOk="0">
                  <a:moveTo>
                    <a:pt x="0" y="2811"/>
                  </a:moveTo>
                  <a:lnTo>
                    <a:pt x="170" y="2713"/>
                  </a:lnTo>
                  <a:lnTo>
                    <a:pt x="170" y="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955" y="0"/>
                  </a:moveTo>
                  <a:lnTo>
                    <a:pt x="955" y="669"/>
                  </a:lnTo>
                  <a:lnTo>
                    <a:pt x="0" y="1240"/>
                  </a:lnTo>
                  <a:lnTo>
                    <a:pt x="0" y="571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857" y="598"/>
                  </a:moveTo>
                  <a:lnTo>
                    <a:pt x="857" y="63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669"/>
                  </a:lnTo>
                  <a:lnTo>
                    <a:pt x="0" y="1240"/>
                  </a:lnTo>
                  <a:lnTo>
                    <a:pt x="0" y="111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832575" y="2563200"/>
              <a:ext cx="2475" cy="16750"/>
            </a:xfrm>
            <a:custGeom>
              <a:avLst/>
              <a:gdLst/>
              <a:ahLst/>
              <a:cxnLst/>
              <a:rect l="l" t="t" r="r" b="b"/>
              <a:pathLst>
                <a:path w="99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99" y="6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2432700" y="2856700"/>
              <a:ext cx="25000" cy="18075"/>
            </a:xfrm>
            <a:custGeom>
              <a:avLst/>
              <a:gdLst/>
              <a:ahLst/>
              <a:cxnLst/>
              <a:rect l="l" t="t" r="r" b="b"/>
              <a:pathLst>
                <a:path w="1000" h="723" extrusionOk="0">
                  <a:moveTo>
                    <a:pt x="999" y="0"/>
                  </a:moveTo>
                  <a:lnTo>
                    <a:pt x="910" y="197"/>
                  </a:lnTo>
                  <a:lnTo>
                    <a:pt x="0" y="723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432700" y="2837725"/>
              <a:ext cx="25000" cy="14750"/>
            </a:xfrm>
            <a:custGeom>
              <a:avLst/>
              <a:gdLst/>
              <a:ahLst/>
              <a:cxnLst/>
              <a:rect l="l" t="t" r="r" b="b"/>
              <a:pathLst>
                <a:path w="1000" h="590" extrusionOk="0">
                  <a:moveTo>
                    <a:pt x="999" y="99"/>
                  </a:moveTo>
                  <a:lnTo>
                    <a:pt x="170" y="590"/>
                  </a:lnTo>
                  <a:lnTo>
                    <a:pt x="0" y="49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436925" y="2840200"/>
              <a:ext cx="20775" cy="28775"/>
            </a:xfrm>
            <a:custGeom>
              <a:avLst/>
              <a:gdLst/>
              <a:ahLst/>
              <a:cxnLst/>
              <a:rect l="l" t="t" r="r" b="b"/>
              <a:pathLst>
                <a:path w="831" h="1151" extrusionOk="0">
                  <a:moveTo>
                    <a:pt x="830" y="0"/>
                  </a:moveTo>
                  <a:lnTo>
                    <a:pt x="830" y="669"/>
                  </a:lnTo>
                  <a:lnTo>
                    <a:pt x="1" y="1151"/>
                  </a:lnTo>
                  <a:lnTo>
                    <a:pt x="1" y="49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432700" y="2850000"/>
              <a:ext cx="4250" cy="18975"/>
            </a:xfrm>
            <a:custGeom>
              <a:avLst/>
              <a:gdLst/>
              <a:ahLst/>
              <a:cxnLst/>
              <a:rect l="l" t="t" r="r" b="b"/>
              <a:pathLst>
                <a:path w="170" h="759" extrusionOk="0">
                  <a:moveTo>
                    <a:pt x="170" y="99"/>
                  </a:moveTo>
                  <a:lnTo>
                    <a:pt x="170" y="759"/>
                  </a:lnTo>
                  <a:lnTo>
                    <a:pt x="0" y="6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970800" y="2780425"/>
              <a:ext cx="486900" cy="178450"/>
            </a:xfrm>
            <a:custGeom>
              <a:avLst/>
              <a:gdLst/>
              <a:ahLst/>
              <a:cxnLst/>
              <a:rect l="l" t="t" r="r" b="b"/>
              <a:pathLst>
                <a:path w="19476" h="7138" extrusionOk="0">
                  <a:moveTo>
                    <a:pt x="9493" y="6968"/>
                  </a:moveTo>
                  <a:lnTo>
                    <a:pt x="19341" y="0"/>
                  </a:lnTo>
                  <a:lnTo>
                    <a:pt x="19475" y="72"/>
                  </a:lnTo>
                  <a:lnTo>
                    <a:pt x="9493" y="7137"/>
                  </a:lnTo>
                  <a:lnTo>
                    <a:pt x="1" y="1740"/>
                  </a:lnTo>
                  <a:lnTo>
                    <a:pt x="134" y="164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960325" y="2883225"/>
              <a:ext cx="237100" cy="168650"/>
            </a:xfrm>
            <a:custGeom>
              <a:avLst/>
              <a:gdLst/>
              <a:ahLst/>
              <a:cxnLst/>
              <a:rect l="l" t="t" r="r" b="b"/>
              <a:pathLst>
                <a:path w="9484" h="6746" extrusionOk="0">
                  <a:moveTo>
                    <a:pt x="9483" y="5389"/>
                  </a:moveTo>
                  <a:lnTo>
                    <a:pt x="0" y="1"/>
                  </a:lnTo>
                  <a:lnTo>
                    <a:pt x="0" y="1357"/>
                  </a:lnTo>
                  <a:lnTo>
                    <a:pt x="9483" y="67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197400" y="3011700"/>
              <a:ext cx="10500" cy="40175"/>
            </a:xfrm>
            <a:custGeom>
              <a:avLst/>
              <a:gdLst/>
              <a:ahLst/>
              <a:cxnLst/>
              <a:rect l="l" t="t" r="r" b="b"/>
              <a:pathLst>
                <a:path w="420" h="1607" extrusionOk="0">
                  <a:moveTo>
                    <a:pt x="0" y="1606"/>
                  </a:moveTo>
                  <a:lnTo>
                    <a:pt x="420" y="625"/>
                  </a:lnTo>
                  <a:lnTo>
                    <a:pt x="42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960325" y="2877000"/>
              <a:ext cx="247575" cy="140975"/>
            </a:xfrm>
            <a:custGeom>
              <a:avLst/>
              <a:gdLst/>
              <a:ahLst/>
              <a:cxnLst/>
              <a:rect l="l" t="t" r="r" b="b"/>
              <a:pathLst>
                <a:path w="9903" h="5639" extrusionOk="0">
                  <a:moveTo>
                    <a:pt x="0" y="250"/>
                  </a:moveTo>
                  <a:lnTo>
                    <a:pt x="420" y="0"/>
                  </a:lnTo>
                  <a:lnTo>
                    <a:pt x="9903" y="5388"/>
                  </a:lnTo>
                  <a:lnTo>
                    <a:pt x="9483" y="56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207875" y="3009025"/>
              <a:ext cx="25900" cy="48875"/>
            </a:xfrm>
            <a:custGeom>
              <a:avLst/>
              <a:gdLst/>
              <a:ahLst/>
              <a:cxnLst/>
              <a:rect l="l" t="t" r="r" b="b"/>
              <a:pathLst>
                <a:path w="1036" h="1955" extrusionOk="0">
                  <a:moveTo>
                    <a:pt x="1" y="598"/>
                  </a:moveTo>
                  <a:lnTo>
                    <a:pt x="1036" y="0"/>
                  </a:lnTo>
                  <a:lnTo>
                    <a:pt x="1036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197400" y="3017950"/>
              <a:ext cx="10500" cy="39950"/>
            </a:xfrm>
            <a:custGeom>
              <a:avLst/>
              <a:gdLst/>
              <a:ahLst/>
              <a:cxnLst/>
              <a:rect l="l" t="t" r="r" b="b"/>
              <a:pathLst>
                <a:path w="420" h="1598" extrusionOk="0">
                  <a:moveTo>
                    <a:pt x="420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20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197400" y="3003000"/>
              <a:ext cx="36375" cy="21000"/>
            </a:xfrm>
            <a:custGeom>
              <a:avLst/>
              <a:gdLst/>
              <a:ahLst/>
              <a:cxnLst/>
              <a:rect l="l" t="t" r="r" b="b"/>
              <a:pathLst>
                <a:path w="1455" h="840" extrusionOk="0">
                  <a:moveTo>
                    <a:pt x="1455" y="241"/>
                  </a:moveTo>
                  <a:lnTo>
                    <a:pt x="1035" y="0"/>
                  </a:lnTo>
                  <a:lnTo>
                    <a:pt x="0" y="598"/>
                  </a:lnTo>
                  <a:lnTo>
                    <a:pt x="420" y="83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142975" y="2927625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0"/>
                  </a:lnTo>
                  <a:lnTo>
                    <a:pt x="1" y="1740"/>
                  </a:lnTo>
                  <a:lnTo>
                    <a:pt x="2606" y="323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320" y="1329"/>
                  </a:moveTo>
                  <a:lnTo>
                    <a:pt x="0" y="0"/>
                  </a:lnTo>
                  <a:lnTo>
                    <a:pt x="0" y="1418"/>
                  </a:lnTo>
                  <a:lnTo>
                    <a:pt x="2320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0" y="2480"/>
                  </a:lnTo>
                  <a:lnTo>
                    <a:pt x="2320" y="274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2146550" y="2965750"/>
              <a:ext cx="58000" cy="36600"/>
            </a:xfrm>
            <a:custGeom>
              <a:avLst/>
              <a:gdLst/>
              <a:ahLst/>
              <a:cxnLst/>
              <a:rect l="l" t="t" r="r" b="b"/>
              <a:pathLst>
                <a:path w="2320" h="1464" extrusionOk="0">
                  <a:moveTo>
                    <a:pt x="0" y="134"/>
                  </a:moveTo>
                  <a:lnTo>
                    <a:pt x="241" y="1"/>
                  </a:lnTo>
                  <a:lnTo>
                    <a:pt x="2320" y="1196"/>
                  </a:lnTo>
                  <a:lnTo>
                    <a:pt x="2320" y="146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933825" y="2547125"/>
              <a:ext cx="22325" cy="37500"/>
            </a:xfrm>
            <a:custGeom>
              <a:avLst/>
              <a:gdLst/>
              <a:ahLst/>
              <a:cxnLst/>
              <a:rect l="l" t="t" r="r" b="b"/>
              <a:pathLst>
                <a:path w="893" h="1500" extrusionOk="0">
                  <a:moveTo>
                    <a:pt x="1" y="536"/>
                  </a:moveTo>
                  <a:lnTo>
                    <a:pt x="893" y="1"/>
                  </a:lnTo>
                  <a:lnTo>
                    <a:pt x="893" y="973"/>
                  </a:lnTo>
                  <a:lnTo>
                    <a:pt x="1" y="15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970800" y="2830150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1"/>
                  </a:lnTo>
                  <a:lnTo>
                    <a:pt x="1" y="1740"/>
                  </a:lnTo>
                  <a:lnTo>
                    <a:pt x="2606" y="32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974375" y="2836175"/>
              <a:ext cx="58225" cy="68725"/>
            </a:xfrm>
            <a:custGeom>
              <a:avLst/>
              <a:gdLst/>
              <a:ahLst/>
              <a:cxnLst/>
              <a:rect l="l" t="t" r="r" b="b"/>
              <a:pathLst>
                <a:path w="2329" h="2749" extrusionOk="0">
                  <a:moveTo>
                    <a:pt x="2329" y="1330"/>
                  </a:moveTo>
                  <a:lnTo>
                    <a:pt x="0" y="1"/>
                  </a:lnTo>
                  <a:lnTo>
                    <a:pt x="0" y="1419"/>
                  </a:lnTo>
                  <a:lnTo>
                    <a:pt x="2329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974375" y="2836175"/>
              <a:ext cx="58225" cy="68950"/>
            </a:xfrm>
            <a:custGeom>
              <a:avLst/>
              <a:gdLst/>
              <a:ahLst/>
              <a:cxnLst/>
              <a:rect l="l" t="t" r="r" b="b"/>
              <a:pathLst>
                <a:path w="2329" h="275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9" y="2481"/>
                  </a:lnTo>
                  <a:lnTo>
                    <a:pt x="2329" y="2757"/>
                  </a:lnTo>
                  <a:lnTo>
                    <a:pt x="0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974375" y="2868300"/>
              <a:ext cx="58225" cy="36600"/>
            </a:xfrm>
            <a:custGeom>
              <a:avLst/>
              <a:gdLst/>
              <a:ahLst/>
              <a:cxnLst/>
              <a:rect l="l" t="t" r="r" b="b"/>
              <a:pathLst>
                <a:path w="2329" h="1464" extrusionOk="0">
                  <a:moveTo>
                    <a:pt x="0" y="134"/>
                  </a:moveTo>
                  <a:lnTo>
                    <a:pt x="241" y="0"/>
                  </a:lnTo>
                  <a:lnTo>
                    <a:pt x="2329" y="1196"/>
                  </a:lnTo>
                  <a:lnTo>
                    <a:pt x="2329" y="14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040375" y="2870750"/>
              <a:ext cx="98175" cy="98375"/>
            </a:xfrm>
            <a:custGeom>
              <a:avLst/>
              <a:gdLst/>
              <a:ahLst/>
              <a:cxnLst/>
              <a:rect l="l" t="t" r="r" b="b"/>
              <a:pathLst>
                <a:path w="3927" h="3935" extrusionOk="0">
                  <a:moveTo>
                    <a:pt x="3926" y="2213"/>
                  </a:moveTo>
                  <a:lnTo>
                    <a:pt x="1" y="0"/>
                  </a:lnTo>
                  <a:lnTo>
                    <a:pt x="1" y="1731"/>
                  </a:lnTo>
                  <a:lnTo>
                    <a:pt x="3926" y="39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044625" y="2873425"/>
              <a:ext cx="93925" cy="90800"/>
            </a:xfrm>
            <a:custGeom>
              <a:avLst/>
              <a:gdLst/>
              <a:ahLst/>
              <a:cxnLst/>
              <a:rect l="l" t="t" r="r" b="b"/>
              <a:pathLst>
                <a:path w="3757" h="3632" extrusionOk="0">
                  <a:moveTo>
                    <a:pt x="0" y="0"/>
                  </a:moveTo>
                  <a:lnTo>
                    <a:pt x="0" y="1526"/>
                  </a:lnTo>
                  <a:lnTo>
                    <a:pt x="3756" y="3631"/>
                  </a:lnTo>
                  <a:lnTo>
                    <a:pt x="3756" y="21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044625" y="28765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044625" y="287832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197"/>
                  </a:lnTo>
                  <a:lnTo>
                    <a:pt x="3756" y="2258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044625" y="28854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044625" y="28872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044625" y="28943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044625" y="28961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044625" y="29033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044625" y="29051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6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661075" y="2649275"/>
              <a:ext cx="23875" cy="31250"/>
            </a:xfrm>
            <a:custGeom>
              <a:avLst/>
              <a:gdLst/>
              <a:ahLst/>
              <a:cxnLst/>
              <a:rect l="l" t="t" r="r" b="b"/>
              <a:pathLst>
                <a:path w="955" h="1250" extrusionOk="0">
                  <a:moveTo>
                    <a:pt x="955" y="1"/>
                  </a:moveTo>
                  <a:lnTo>
                    <a:pt x="955" y="670"/>
                  </a:lnTo>
                  <a:lnTo>
                    <a:pt x="0" y="1250"/>
                  </a:lnTo>
                  <a:lnTo>
                    <a:pt x="0" y="58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660850" y="2649275"/>
              <a:ext cx="24100" cy="31250"/>
            </a:xfrm>
            <a:custGeom>
              <a:avLst/>
              <a:gdLst/>
              <a:ahLst/>
              <a:cxnLst/>
              <a:rect l="l" t="t" r="r" b="b"/>
              <a:pathLst>
                <a:path w="964" h="1250" extrusionOk="0">
                  <a:moveTo>
                    <a:pt x="857" y="598"/>
                  </a:moveTo>
                  <a:lnTo>
                    <a:pt x="857" y="63"/>
                  </a:lnTo>
                  <a:lnTo>
                    <a:pt x="964" y="1"/>
                  </a:lnTo>
                  <a:lnTo>
                    <a:pt x="964" y="1"/>
                  </a:lnTo>
                  <a:lnTo>
                    <a:pt x="964" y="670"/>
                  </a:lnTo>
                  <a:lnTo>
                    <a:pt x="0" y="1250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682250" y="2649275"/>
              <a:ext cx="2700" cy="16750"/>
            </a:xfrm>
            <a:custGeom>
              <a:avLst/>
              <a:gdLst/>
              <a:ahLst/>
              <a:cxnLst/>
              <a:rect l="l" t="t" r="r" b="b"/>
              <a:pathLst>
                <a:path w="108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108" y="67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043950" y="2932975"/>
              <a:ext cx="71625" cy="70275"/>
            </a:xfrm>
            <a:custGeom>
              <a:avLst/>
              <a:gdLst/>
              <a:ahLst/>
              <a:cxnLst/>
              <a:rect l="l" t="t" r="r" b="b"/>
              <a:pathLst>
                <a:path w="2865" h="2811" extrusionOk="0">
                  <a:moveTo>
                    <a:pt x="1" y="188"/>
                  </a:moveTo>
                  <a:lnTo>
                    <a:pt x="1" y="1080"/>
                  </a:lnTo>
                  <a:cubicBezTo>
                    <a:pt x="1" y="1178"/>
                    <a:pt x="45" y="1258"/>
                    <a:pt x="135" y="1312"/>
                  </a:cubicBezTo>
                  <a:lnTo>
                    <a:pt x="2632" y="2748"/>
                  </a:lnTo>
                  <a:cubicBezTo>
                    <a:pt x="2739" y="2810"/>
                    <a:pt x="2864" y="2730"/>
                    <a:pt x="2864" y="2614"/>
                  </a:cubicBezTo>
                  <a:lnTo>
                    <a:pt x="2864" y="1722"/>
                  </a:lnTo>
                  <a:cubicBezTo>
                    <a:pt x="2864" y="1633"/>
                    <a:pt x="2811" y="1544"/>
                    <a:pt x="2731" y="1499"/>
                  </a:cubicBezTo>
                  <a:lnTo>
                    <a:pt x="233" y="54"/>
                  </a:lnTo>
                  <a:cubicBezTo>
                    <a:pt x="126" y="0"/>
                    <a:pt x="1" y="72"/>
                    <a:pt x="1" y="188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0" y="429"/>
                  </a:lnTo>
                  <a:lnTo>
                    <a:pt x="1463" y="1267"/>
                  </a:lnTo>
                  <a:lnTo>
                    <a:pt x="1463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54" y="36"/>
                  </a:lnTo>
                  <a:lnTo>
                    <a:pt x="54" y="402"/>
                  </a:lnTo>
                  <a:lnTo>
                    <a:pt x="1463" y="1205"/>
                  </a:lnTo>
                  <a:lnTo>
                    <a:pt x="1463" y="1267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104400" y="3003450"/>
              <a:ext cx="1350" cy="10725"/>
            </a:xfrm>
            <a:custGeom>
              <a:avLst/>
              <a:gdLst/>
              <a:ahLst/>
              <a:cxnLst/>
              <a:rect l="l" t="t" r="r" b="b"/>
              <a:pathLst>
                <a:path w="54" h="429" extrusionOk="0">
                  <a:moveTo>
                    <a:pt x="54" y="36"/>
                  </a:moveTo>
                  <a:lnTo>
                    <a:pt x="54" y="402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9"/>
                  </a:lnTo>
                  <a:lnTo>
                    <a:pt x="1473" y="1259"/>
                  </a:lnTo>
                  <a:lnTo>
                    <a:pt x="1473" y="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0" y="1"/>
                  </a:moveTo>
                  <a:lnTo>
                    <a:pt x="63" y="36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058000" y="2976900"/>
              <a:ext cx="1600" cy="10725"/>
            </a:xfrm>
            <a:custGeom>
              <a:avLst/>
              <a:gdLst/>
              <a:ahLst/>
              <a:cxnLst/>
              <a:rect l="l" t="t" r="r" b="b"/>
              <a:pathLst>
                <a:path w="64" h="429" extrusionOk="0">
                  <a:moveTo>
                    <a:pt x="63" y="36"/>
                  </a:moveTo>
                  <a:lnTo>
                    <a:pt x="63" y="393"/>
                  </a:lnTo>
                  <a:lnTo>
                    <a:pt x="1" y="42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0"/>
                  </a:lnTo>
                  <a:lnTo>
                    <a:pt x="1473" y="1259"/>
                  </a:lnTo>
                  <a:lnTo>
                    <a:pt x="1473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63" y="28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012050" y="2950800"/>
              <a:ext cx="1600" cy="10525"/>
            </a:xfrm>
            <a:custGeom>
              <a:avLst/>
              <a:gdLst/>
              <a:ahLst/>
              <a:cxnLst/>
              <a:rect l="l" t="t" r="r" b="b"/>
              <a:pathLst>
                <a:path w="64" h="421" extrusionOk="0">
                  <a:moveTo>
                    <a:pt x="63" y="28"/>
                  </a:moveTo>
                  <a:lnTo>
                    <a:pt x="63" y="393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960775" y="2949925"/>
              <a:ext cx="236875" cy="137625"/>
            </a:xfrm>
            <a:custGeom>
              <a:avLst/>
              <a:gdLst/>
              <a:ahLst/>
              <a:cxnLst/>
              <a:rect l="l" t="t" r="r" b="b"/>
              <a:pathLst>
                <a:path w="9475" h="5505" extrusionOk="0">
                  <a:moveTo>
                    <a:pt x="9474" y="5389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9474" y="550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197625" y="3078375"/>
              <a:ext cx="10500" cy="9175"/>
            </a:xfrm>
            <a:custGeom>
              <a:avLst/>
              <a:gdLst/>
              <a:ahLst/>
              <a:cxnLst/>
              <a:rect l="l" t="t" r="r" b="b"/>
              <a:pathLst>
                <a:path w="420" h="367" extrusionOk="0">
                  <a:moveTo>
                    <a:pt x="0" y="367"/>
                  </a:moveTo>
                  <a:lnTo>
                    <a:pt x="420" y="126"/>
                  </a:lnTo>
                  <a:lnTo>
                    <a:pt x="420" y="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960775" y="2943675"/>
              <a:ext cx="247350" cy="140975"/>
            </a:xfrm>
            <a:custGeom>
              <a:avLst/>
              <a:gdLst/>
              <a:ahLst/>
              <a:cxnLst/>
              <a:rect l="l" t="t" r="r" b="b"/>
              <a:pathLst>
                <a:path w="9894" h="5639" extrusionOk="0">
                  <a:moveTo>
                    <a:pt x="0" y="250"/>
                  </a:moveTo>
                  <a:lnTo>
                    <a:pt x="419" y="0"/>
                  </a:lnTo>
                  <a:lnTo>
                    <a:pt x="9894" y="5389"/>
                  </a:lnTo>
                  <a:lnTo>
                    <a:pt x="9474" y="56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411275" y="2714625"/>
              <a:ext cx="385650" cy="242900"/>
            </a:xfrm>
            <a:custGeom>
              <a:avLst/>
              <a:gdLst/>
              <a:ahLst/>
              <a:cxnLst/>
              <a:rect l="l" t="t" r="r" b="b"/>
              <a:pathLst>
                <a:path w="15426" h="9716" extrusionOk="0">
                  <a:moveTo>
                    <a:pt x="10" y="9564"/>
                  </a:moveTo>
                  <a:cubicBezTo>
                    <a:pt x="10" y="9617"/>
                    <a:pt x="10" y="9662"/>
                    <a:pt x="1" y="9716"/>
                  </a:cubicBezTo>
                  <a:lnTo>
                    <a:pt x="15363" y="456"/>
                  </a:lnTo>
                  <a:cubicBezTo>
                    <a:pt x="15363" y="438"/>
                    <a:pt x="15363" y="429"/>
                    <a:pt x="15372" y="411"/>
                  </a:cubicBezTo>
                  <a:cubicBezTo>
                    <a:pt x="15372" y="340"/>
                    <a:pt x="15381" y="259"/>
                    <a:pt x="15398" y="188"/>
                  </a:cubicBezTo>
                  <a:cubicBezTo>
                    <a:pt x="15407" y="126"/>
                    <a:pt x="15416" y="63"/>
                    <a:pt x="15425" y="1"/>
                  </a:cubicBezTo>
                  <a:lnTo>
                    <a:pt x="1" y="9394"/>
                  </a:lnTo>
                  <a:cubicBezTo>
                    <a:pt x="10" y="9448"/>
                    <a:pt x="10" y="9501"/>
                    <a:pt x="10" y="955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410175" y="2719300"/>
              <a:ext cx="386075" cy="248275"/>
            </a:xfrm>
            <a:custGeom>
              <a:avLst/>
              <a:gdLst/>
              <a:ahLst/>
              <a:cxnLst/>
              <a:rect l="l" t="t" r="r" b="b"/>
              <a:pathLst>
                <a:path w="15443" h="9931" extrusionOk="0">
                  <a:moveTo>
                    <a:pt x="0" y="9930"/>
                  </a:moveTo>
                  <a:lnTo>
                    <a:pt x="9" y="9921"/>
                  </a:lnTo>
                  <a:lnTo>
                    <a:pt x="15416" y="643"/>
                  </a:lnTo>
                  <a:cubicBezTo>
                    <a:pt x="15407" y="572"/>
                    <a:pt x="15407" y="492"/>
                    <a:pt x="15407" y="411"/>
                  </a:cubicBezTo>
                  <a:lnTo>
                    <a:pt x="15407" y="393"/>
                  </a:lnTo>
                  <a:cubicBezTo>
                    <a:pt x="15407" y="349"/>
                    <a:pt x="15407" y="313"/>
                    <a:pt x="15407" y="269"/>
                  </a:cubicBezTo>
                  <a:cubicBezTo>
                    <a:pt x="15407" y="251"/>
                    <a:pt x="15407" y="242"/>
                    <a:pt x="15416" y="224"/>
                  </a:cubicBezTo>
                  <a:cubicBezTo>
                    <a:pt x="15416" y="153"/>
                    <a:pt x="15425" y="72"/>
                    <a:pt x="15442" y="1"/>
                  </a:cubicBezTo>
                  <a:lnTo>
                    <a:pt x="54" y="9368"/>
                  </a:lnTo>
                  <a:lnTo>
                    <a:pt x="54" y="9377"/>
                  </a:lnTo>
                  <a:cubicBezTo>
                    <a:pt x="54" y="9430"/>
                    <a:pt x="54" y="9475"/>
                    <a:pt x="45" y="9529"/>
                  </a:cubicBezTo>
                  <a:cubicBezTo>
                    <a:pt x="45" y="9546"/>
                    <a:pt x="45" y="9564"/>
                    <a:pt x="45" y="9582"/>
                  </a:cubicBezTo>
                  <a:cubicBezTo>
                    <a:pt x="36" y="9645"/>
                    <a:pt x="36" y="9707"/>
                    <a:pt x="27" y="9761"/>
                  </a:cubicBezTo>
                  <a:cubicBezTo>
                    <a:pt x="18" y="9823"/>
                    <a:pt x="9" y="9868"/>
                    <a:pt x="0" y="993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883200" y="2622750"/>
              <a:ext cx="72950" cy="53100"/>
            </a:xfrm>
            <a:custGeom>
              <a:avLst/>
              <a:gdLst/>
              <a:ahLst/>
              <a:cxnLst/>
              <a:rect l="l" t="t" r="r" b="b"/>
              <a:pathLst>
                <a:path w="2918" h="2124" extrusionOk="0">
                  <a:moveTo>
                    <a:pt x="1" y="1767"/>
                  </a:moveTo>
                  <a:cubicBezTo>
                    <a:pt x="10" y="1811"/>
                    <a:pt x="18" y="1865"/>
                    <a:pt x="27" y="1918"/>
                  </a:cubicBezTo>
                  <a:cubicBezTo>
                    <a:pt x="36" y="1981"/>
                    <a:pt x="45" y="2052"/>
                    <a:pt x="45" y="2123"/>
                  </a:cubicBezTo>
                  <a:lnTo>
                    <a:pt x="2918" y="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83875" y="2626975"/>
              <a:ext cx="72275" cy="57350"/>
            </a:xfrm>
            <a:custGeom>
              <a:avLst/>
              <a:gdLst/>
              <a:ahLst/>
              <a:cxnLst/>
              <a:rect l="l" t="t" r="r" b="b"/>
              <a:pathLst>
                <a:path w="2891" h="2294" extrusionOk="0">
                  <a:moveTo>
                    <a:pt x="18" y="2044"/>
                  </a:moveTo>
                  <a:cubicBezTo>
                    <a:pt x="18" y="2124"/>
                    <a:pt x="18" y="2213"/>
                    <a:pt x="9" y="2293"/>
                  </a:cubicBezTo>
                  <a:lnTo>
                    <a:pt x="2079" y="1098"/>
                  </a:lnTo>
                  <a:lnTo>
                    <a:pt x="2891" y="616"/>
                  </a:lnTo>
                  <a:lnTo>
                    <a:pt x="2891" y="1"/>
                  </a:lnTo>
                  <a:lnTo>
                    <a:pt x="0" y="1749"/>
                  </a:lnTo>
                  <a:cubicBezTo>
                    <a:pt x="9" y="1812"/>
                    <a:pt x="18" y="1883"/>
                    <a:pt x="18" y="1954"/>
                  </a:cubicBezTo>
                  <a:cubicBezTo>
                    <a:pt x="18" y="1990"/>
                    <a:pt x="18" y="2017"/>
                    <a:pt x="18" y="204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948100" y="2576800"/>
              <a:ext cx="26125" cy="48875"/>
            </a:xfrm>
            <a:custGeom>
              <a:avLst/>
              <a:gdLst/>
              <a:ahLst/>
              <a:cxnLst/>
              <a:rect l="l" t="t" r="r" b="b"/>
              <a:pathLst>
                <a:path w="1045" h="1955" extrusionOk="0">
                  <a:moveTo>
                    <a:pt x="1" y="598"/>
                  </a:moveTo>
                  <a:lnTo>
                    <a:pt x="1044" y="0"/>
                  </a:lnTo>
                  <a:lnTo>
                    <a:pt x="1044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937850" y="2585725"/>
              <a:ext cx="10275" cy="39950"/>
            </a:xfrm>
            <a:custGeom>
              <a:avLst/>
              <a:gdLst/>
              <a:ahLst/>
              <a:cxnLst/>
              <a:rect l="l" t="t" r="r" b="b"/>
              <a:pathLst>
                <a:path w="411" h="1598" extrusionOk="0">
                  <a:moveTo>
                    <a:pt x="411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1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937850" y="2570550"/>
              <a:ext cx="36375" cy="21225"/>
            </a:xfrm>
            <a:custGeom>
              <a:avLst/>
              <a:gdLst/>
              <a:ahLst/>
              <a:cxnLst/>
              <a:rect l="l" t="t" r="r" b="b"/>
              <a:pathLst>
                <a:path w="1455" h="849" extrusionOk="0">
                  <a:moveTo>
                    <a:pt x="1454" y="250"/>
                  </a:moveTo>
                  <a:lnTo>
                    <a:pt x="1035" y="1"/>
                  </a:lnTo>
                  <a:lnTo>
                    <a:pt x="0" y="607"/>
                  </a:lnTo>
                  <a:lnTo>
                    <a:pt x="411" y="84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211675" y="2961300"/>
              <a:ext cx="9175" cy="20325"/>
            </a:xfrm>
            <a:custGeom>
              <a:avLst/>
              <a:gdLst/>
              <a:ahLst/>
              <a:cxnLst/>
              <a:rect l="l" t="t" r="r" b="b"/>
              <a:pathLst>
                <a:path w="367" h="813" extrusionOk="0">
                  <a:moveTo>
                    <a:pt x="366" y="0"/>
                  </a:moveTo>
                  <a:lnTo>
                    <a:pt x="366" y="616"/>
                  </a:lnTo>
                  <a:lnTo>
                    <a:pt x="0" y="81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208100" y="2531075"/>
              <a:ext cx="748050" cy="442075"/>
            </a:xfrm>
            <a:custGeom>
              <a:avLst/>
              <a:gdLst/>
              <a:ahLst/>
              <a:cxnLst/>
              <a:rect l="l" t="t" r="r" b="b"/>
              <a:pathLst>
                <a:path w="29922" h="17683" extrusionOk="0">
                  <a:moveTo>
                    <a:pt x="1" y="17281"/>
                  </a:moveTo>
                  <a:lnTo>
                    <a:pt x="1" y="17682"/>
                  </a:lnTo>
                  <a:lnTo>
                    <a:pt x="29922" y="402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208100" y="2535100"/>
              <a:ext cx="748050" cy="441825"/>
            </a:xfrm>
            <a:custGeom>
              <a:avLst/>
              <a:gdLst/>
              <a:ahLst/>
              <a:cxnLst/>
              <a:rect l="l" t="t" r="r" b="b"/>
              <a:pathLst>
                <a:path w="29922" h="17673" extrusionOk="0">
                  <a:moveTo>
                    <a:pt x="1" y="17271"/>
                  </a:moveTo>
                  <a:lnTo>
                    <a:pt x="1" y="17673"/>
                  </a:lnTo>
                  <a:lnTo>
                    <a:pt x="29922" y="402"/>
                  </a:lnTo>
                  <a:lnTo>
                    <a:pt x="299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693400" y="2636800"/>
              <a:ext cx="4050" cy="123125"/>
            </a:xfrm>
            <a:custGeom>
              <a:avLst/>
              <a:gdLst/>
              <a:ahLst/>
              <a:cxnLst/>
              <a:rect l="l" t="t" r="r" b="b"/>
              <a:pathLst>
                <a:path w="162" h="4925" extrusionOk="0">
                  <a:moveTo>
                    <a:pt x="1" y="4925"/>
                  </a:moveTo>
                  <a:lnTo>
                    <a:pt x="161" y="4826"/>
                  </a:lnTo>
                  <a:lnTo>
                    <a:pt x="161" y="0"/>
                  </a:lnTo>
                  <a:lnTo>
                    <a:pt x="1" y="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477300" y="2756775"/>
              <a:ext cx="30800" cy="44200"/>
            </a:xfrm>
            <a:custGeom>
              <a:avLst/>
              <a:gdLst/>
              <a:ahLst/>
              <a:cxnLst/>
              <a:rect l="l" t="t" r="r" b="b"/>
              <a:pathLst>
                <a:path w="1232" h="1768" extrusionOk="0">
                  <a:moveTo>
                    <a:pt x="776" y="1767"/>
                  </a:moveTo>
                  <a:cubicBezTo>
                    <a:pt x="848" y="1767"/>
                    <a:pt x="928" y="1749"/>
                    <a:pt x="991" y="1714"/>
                  </a:cubicBezTo>
                  <a:cubicBezTo>
                    <a:pt x="1142" y="1633"/>
                    <a:pt x="1231" y="1482"/>
                    <a:pt x="1231" y="1312"/>
                  </a:cubicBezTo>
                  <a:lnTo>
                    <a:pt x="1231" y="179"/>
                  </a:lnTo>
                  <a:cubicBezTo>
                    <a:pt x="1231" y="81"/>
                    <a:pt x="1151" y="1"/>
                    <a:pt x="1053" y="1"/>
                  </a:cubicBezTo>
                  <a:cubicBezTo>
                    <a:pt x="955" y="1"/>
                    <a:pt x="875" y="81"/>
                    <a:pt x="875" y="179"/>
                  </a:cubicBezTo>
                  <a:lnTo>
                    <a:pt x="875" y="1312"/>
                  </a:lnTo>
                  <a:cubicBezTo>
                    <a:pt x="875" y="1366"/>
                    <a:pt x="839" y="1392"/>
                    <a:pt x="821" y="1401"/>
                  </a:cubicBezTo>
                  <a:cubicBezTo>
                    <a:pt x="812" y="1410"/>
                    <a:pt x="768" y="1428"/>
                    <a:pt x="723" y="1401"/>
                  </a:cubicBezTo>
                  <a:lnTo>
                    <a:pt x="295" y="1125"/>
                  </a:lnTo>
                  <a:cubicBezTo>
                    <a:pt x="214" y="1071"/>
                    <a:pt x="98" y="1098"/>
                    <a:pt x="54" y="1178"/>
                  </a:cubicBezTo>
                  <a:cubicBezTo>
                    <a:pt x="0" y="1259"/>
                    <a:pt x="27" y="1366"/>
                    <a:pt x="107" y="1419"/>
                  </a:cubicBezTo>
                  <a:lnTo>
                    <a:pt x="536" y="1696"/>
                  </a:lnTo>
                  <a:cubicBezTo>
                    <a:pt x="607" y="1749"/>
                    <a:pt x="687" y="1767"/>
                    <a:pt x="776" y="176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484650" y="2746750"/>
              <a:ext cx="46875" cy="43275"/>
            </a:xfrm>
            <a:custGeom>
              <a:avLst/>
              <a:gdLst/>
              <a:ahLst/>
              <a:cxnLst/>
              <a:rect l="l" t="t" r="r" b="b"/>
              <a:pathLst>
                <a:path w="1875" h="1731" extrusionOk="0">
                  <a:moveTo>
                    <a:pt x="242" y="892"/>
                  </a:moveTo>
                  <a:cubicBezTo>
                    <a:pt x="242" y="892"/>
                    <a:pt x="242" y="892"/>
                    <a:pt x="242" y="892"/>
                  </a:cubicBezTo>
                  <a:cubicBezTo>
                    <a:pt x="429" y="999"/>
                    <a:pt x="607" y="1106"/>
                    <a:pt x="786" y="1205"/>
                  </a:cubicBezTo>
                  <a:cubicBezTo>
                    <a:pt x="893" y="1267"/>
                    <a:pt x="1000" y="1321"/>
                    <a:pt x="1107" y="1392"/>
                  </a:cubicBezTo>
                  <a:cubicBezTo>
                    <a:pt x="1134" y="1410"/>
                    <a:pt x="1160" y="1437"/>
                    <a:pt x="1187" y="1463"/>
                  </a:cubicBezTo>
                  <a:cubicBezTo>
                    <a:pt x="1196" y="1481"/>
                    <a:pt x="1205" y="1508"/>
                    <a:pt x="1223" y="1526"/>
                  </a:cubicBezTo>
                  <a:cubicBezTo>
                    <a:pt x="1250" y="1579"/>
                    <a:pt x="1321" y="1624"/>
                    <a:pt x="1383" y="1642"/>
                  </a:cubicBezTo>
                  <a:cubicBezTo>
                    <a:pt x="1598" y="1731"/>
                    <a:pt x="1776" y="1526"/>
                    <a:pt x="1821" y="1329"/>
                  </a:cubicBezTo>
                  <a:cubicBezTo>
                    <a:pt x="1874" y="1089"/>
                    <a:pt x="1776" y="794"/>
                    <a:pt x="1589" y="634"/>
                  </a:cubicBezTo>
                  <a:cubicBezTo>
                    <a:pt x="1419" y="482"/>
                    <a:pt x="1214" y="366"/>
                    <a:pt x="1018" y="250"/>
                  </a:cubicBezTo>
                  <a:cubicBezTo>
                    <a:pt x="804" y="134"/>
                    <a:pt x="572" y="0"/>
                    <a:pt x="322" y="72"/>
                  </a:cubicBezTo>
                  <a:cubicBezTo>
                    <a:pt x="197" y="107"/>
                    <a:pt x="99" y="188"/>
                    <a:pt x="36" y="295"/>
                  </a:cubicBezTo>
                  <a:cubicBezTo>
                    <a:pt x="1" y="348"/>
                    <a:pt x="10" y="384"/>
                    <a:pt x="36" y="446"/>
                  </a:cubicBezTo>
                  <a:cubicBezTo>
                    <a:pt x="63" y="500"/>
                    <a:pt x="90" y="553"/>
                    <a:pt x="99" y="616"/>
                  </a:cubicBezTo>
                  <a:cubicBezTo>
                    <a:pt x="99" y="660"/>
                    <a:pt x="90" y="696"/>
                    <a:pt x="108" y="750"/>
                  </a:cubicBezTo>
                  <a:cubicBezTo>
                    <a:pt x="135" y="812"/>
                    <a:pt x="179" y="857"/>
                    <a:pt x="242" y="8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482650" y="2746750"/>
              <a:ext cx="43950" cy="45950"/>
            </a:xfrm>
            <a:custGeom>
              <a:avLst/>
              <a:gdLst/>
              <a:ahLst/>
              <a:cxnLst/>
              <a:rect l="l" t="t" r="r" b="b"/>
              <a:pathLst>
                <a:path w="1758" h="1838" extrusionOk="0">
                  <a:moveTo>
                    <a:pt x="188" y="990"/>
                  </a:moveTo>
                  <a:cubicBezTo>
                    <a:pt x="259" y="1053"/>
                    <a:pt x="348" y="1098"/>
                    <a:pt x="438" y="1151"/>
                  </a:cubicBezTo>
                  <a:cubicBezTo>
                    <a:pt x="589" y="1240"/>
                    <a:pt x="750" y="1329"/>
                    <a:pt x="901" y="1419"/>
                  </a:cubicBezTo>
                  <a:cubicBezTo>
                    <a:pt x="1098" y="1535"/>
                    <a:pt x="1481" y="1838"/>
                    <a:pt x="1669" y="1570"/>
                  </a:cubicBezTo>
                  <a:cubicBezTo>
                    <a:pt x="1758" y="1445"/>
                    <a:pt x="1749" y="1240"/>
                    <a:pt x="1704" y="1098"/>
                  </a:cubicBezTo>
                  <a:cubicBezTo>
                    <a:pt x="1669" y="964"/>
                    <a:pt x="1588" y="857"/>
                    <a:pt x="1499" y="750"/>
                  </a:cubicBezTo>
                  <a:cubicBezTo>
                    <a:pt x="1419" y="669"/>
                    <a:pt x="1303" y="616"/>
                    <a:pt x="1205" y="562"/>
                  </a:cubicBezTo>
                  <a:cubicBezTo>
                    <a:pt x="1089" y="500"/>
                    <a:pt x="964" y="428"/>
                    <a:pt x="848" y="357"/>
                  </a:cubicBezTo>
                  <a:cubicBezTo>
                    <a:pt x="643" y="241"/>
                    <a:pt x="375" y="0"/>
                    <a:pt x="143" y="179"/>
                  </a:cubicBezTo>
                  <a:cubicBezTo>
                    <a:pt x="45" y="259"/>
                    <a:pt x="18" y="375"/>
                    <a:pt x="9" y="500"/>
                  </a:cubicBezTo>
                  <a:cubicBezTo>
                    <a:pt x="9" y="625"/>
                    <a:pt x="0" y="767"/>
                    <a:pt x="81" y="874"/>
                  </a:cubicBezTo>
                  <a:cubicBezTo>
                    <a:pt x="107" y="919"/>
                    <a:pt x="143" y="955"/>
                    <a:pt x="188" y="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208100" y="2951475"/>
              <a:ext cx="22550" cy="57125"/>
            </a:xfrm>
            <a:custGeom>
              <a:avLst/>
              <a:gdLst/>
              <a:ahLst/>
              <a:cxnLst/>
              <a:rect l="l" t="t" r="r" b="b"/>
              <a:pathLst>
                <a:path w="902" h="2285" extrusionOk="0">
                  <a:moveTo>
                    <a:pt x="1" y="536"/>
                  </a:moveTo>
                  <a:lnTo>
                    <a:pt x="902" y="1"/>
                  </a:lnTo>
                  <a:lnTo>
                    <a:pt x="902" y="1749"/>
                  </a:lnTo>
                  <a:lnTo>
                    <a:pt x="1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0" y="366"/>
                  </a:moveTo>
                  <a:lnTo>
                    <a:pt x="616" y="0"/>
                  </a:lnTo>
                  <a:lnTo>
                    <a:pt x="616" y="1419"/>
                  </a:lnTo>
                  <a:lnTo>
                    <a:pt x="0" y="1785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366" y="143"/>
                  </a:moveTo>
                  <a:lnTo>
                    <a:pt x="366" y="1285"/>
                  </a:lnTo>
                  <a:lnTo>
                    <a:pt x="0" y="1517"/>
                  </a:lnTo>
                  <a:lnTo>
                    <a:pt x="0" y="1785"/>
                  </a:lnTo>
                  <a:lnTo>
                    <a:pt x="616" y="141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211675" y="2989850"/>
              <a:ext cx="15400" cy="12500"/>
            </a:xfrm>
            <a:custGeom>
              <a:avLst/>
              <a:gdLst/>
              <a:ahLst/>
              <a:cxnLst/>
              <a:rect l="l" t="t" r="r" b="b"/>
              <a:pathLst>
                <a:path w="616" h="500" extrusionOk="0">
                  <a:moveTo>
                    <a:pt x="616" y="134"/>
                  </a:moveTo>
                  <a:lnTo>
                    <a:pt x="366" y="0"/>
                  </a:lnTo>
                  <a:lnTo>
                    <a:pt x="0" y="232"/>
                  </a:lnTo>
                  <a:lnTo>
                    <a:pt x="0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465475" y="2774400"/>
              <a:ext cx="4250" cy="123350"/>
            </a:xfrm>
            <a:custGeom>
              <a:avLst/>
              <a:gdLst/>
              <a:ahLst/>
              <a:cxnLst/>
              <a:rect l="l" t="t" r="r" b="b"/>
              <a:pathLst>
                <a:path w="170" h="4934" extrusionOk="0">
                  <a:moveTo>
                    <a:pt x="0" y="99"/>
                  </a:moveTo>
                  <a:lnTo>
                    <a:pt x="0" y="4934"/>
                  </a:lnTo>
                  <a:lnTo>
                    <a:pt x="170" y="483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844625" y="2545350"/>
              <a:ext cx="4250" cy="73625"/>
            </a:xfrm>
            <a:custGeom>
              <a:avLst/>
              <a:gdLst/>
              <a:ahLst/>
              <a:cxnLst/>
              <a:rect l="l" t="t" r="r" b="b"/>
              <a:pathLst>
                <a:path w="170" h="2945" extrusionOk="0">
                  <a:moveTo>
                    <a:pt x="0" y="99"/>
                  </a:moveTo>
                  <a:lnTo>
                    <a:pt x="0" y="2944"/>
                  </a:lnTo>
                  <a:lnTo>
                    <a:pt x="170" y="284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4298300" y="3509700"/>
              <a:ext cx="55775" cy="77425"/>
            </a:xfrm>
            <a:custGeom>
              <a:avLst/>
              <a:gdLst/>
              <a:ahLst/>
              <a:cxnLst/>
              <a:rect l="l" t="t" r="r" b="b"/>
              <a:pathLst>
                <a:path w="2231" h="3097" extrusionOk="0">
                  <a:moveTo>
                    <a:pt x="2231" y="1321"/>
                  </a:moveTo>
                  <a:lnTo>
                    <a:pt x="1" y="1"/>
                  </a:lnTo>
                  <a:lnTo>
                    <a:pt x="1" y="1776"/>
                  </a:lnTo>
                  <a:lnTo>
                    <a:pt x="2231" y="30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354050" y="3535800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1" y="857"/>
                  </a:moveTo>
                  <a:lnTo>
                    <a:pt x="1" y="2053"/>
                  </a:lnTo>
                  <a:lnTo>
                    <a:pt x="465" y="1776"/>
                  </a:lnTo>
                  <a:lnTo>
                    <a:pt x="465" y="1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298300" y="3502800"/>
              <a:ext cx="67375" cy="39950"/>
            </a:xfrm>
            <a:custGeom>
              <a:avLst/>
              <a:gdLst/>
              <a:ahLst/>
              <a:cxnLst/>
              <a:rect l="l" t="t" r="r" b="b"/>
              <a:pathLst>
                <a:path w="2695" h="1598" extrusionOk="0">
                  <a:moveTo>
                    <a:pt x="1" y="277"/>
                  </a:moveTo>
                  <a:lnTo>
                    <a:pt x="473" y="0"/>
                  </a:lnTo>
                  <a:lnTo>
                    <a:pt x="2695" y="1321"/>
                  </a:lnTo>
                  <a:lnTo>
                    <a:pt x="223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403300" y="3724475"/>
              <a:ext cx="29025" cy="61375"/>
            </a:xfrm>
            <a:custGeom>
              <a:avLst/>
              <a:gdLst/>
              <a:ahLst/>
              <a:cxnLst/>
              <a:rect l="l" t="t" r="r" b="b"/>
              <a:pathLst>
                <a:path w="1161" h="2455" extrusionOk="0">
                  <a:moveTo>
                    <a:pt x="0" y="679"/>
                  </a:moveTo>
                  <a:lnTo>
                    <a:pt x="1160" y="1"/>
                  </a:lnTo>
                  <a:lnTo>
                    <a:pt x="1160" y="177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391700" y="37345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4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91700" y="3717800"/>
              <a:ext cx="40625" cy="23650"/>
            </a:xfrm>
            <a:custGeom>
              <a:avLst/>
              <a:gdLst/>
              <a:ahLst/>
              <a:cxnLst/>
              <a:rect l="l" t="t" r="r" b="b"/>
              <a:pathLst>
                <a:path w="1625" h="946" extrusionOk="0">
                  <a:moveTo>
                    <a:pt x="1624" y="268"/>
                  </a:moveTo>
                  <a:lnTo>
                    <a:pt x="1160" y="0"/>
                  </a:lnTo>
                  <a:lnTo>
                    <a:pt x="1" y="669"/>
                  </a:lnTo>
                  <a:lnTo>
                    <a:pt x="464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592200" y="3435450"/>
              <a:ext cx="52875" cy="48850"/>
            </a:xfrm>
            <a:custGeom>
              <a:avLst/>
              <a:gdLst/>
              <a:ahLst/>
              <a:cxnLst/>
              <a:rect l="l" t="t" r="r" b="b"/>
              <a:pathLst>
                <a:path w="2115" h="1954" extrusionOk="0">
                  <a:moveTo>
                    <a:pt x="268" y="1008"/>
                  </a:moveTo>
                  <a:cubicBezTo>
                    <a:pt x="268" y="1008"/>
                    <a:pt x="268" y="1008"/>
                    <a:pt x="268" y="1008"/>
                  </a:cubicBezTo>
                  <a:cubicBezTo>
                    <a:pt x="473" y="1133"/>
                    <a:pt x="679" y="1249"/>
                    <a:pt x="884" y="1365"/>
                  </a:cubicBezTo>
                  <a:cubicBezTo>
                    <a:pt x="1000" y="1437"/>
                    <a:pt x="1125" y="1499"/>
                    <a:pt x="1241" y="1570"/>
                  </a:cubicBezTo>
                  <a:cubicBezTo>
                    <a:pt x="1276" y="1597"/>
                    <a:pt x="1312" y="1624"/>
                    <a:pt x="1339" y="1651"/>
                  </a:cubicBezTo>
                  <a:cubicBezTo>
                    <a:pt x="1357" y="1677"/>
                    <a:pt x="1357" y="1704"/>
                    <a:pt x="1374" y="1731"/>
                  </a:cubicBezTo>
                  <a:cubicBezTo>
                    <a:pt x="1410" y="1784"/>
                    <a:pt x="1490" y="1838"/>
                    <a:pt x="1553" y="1856"/>
                  </a:cubicBezTo>
                  <a:cubicBezTo>
                    <a:pt x="1803" y="1954"/>
                    <a:pt x="2008" y="1722"/>
                    <a:pt x="2052" y="1508"/>
                  </a:cubicBezTo>
                  <a:cubicBezTo>
                    <a:pt x="2115" y="1231"/>
                    <a:pt x="2008" y="901"/>
                    <a:pt x="1794" y="714"/>
                  </a:cubicBezTo>
                  <a:cubicBezTo>
                    <a:pt x="1597" y="544"/>
                    <a:pt x="1374" y="411"/>
                    <a:pt x="1143" y="286"/>
                  </a:cubicBezTo>
                  <a:cubicBezTo>
                    <a:pt x="902" y="152"/>
                    <a:pt x="643" y="0"/>
                    <a:pt x="357" y="81"/>
                  </a:cubicBezTo>
                  <a:cubicBezTo>
                    <a:pt x="224" y="116"/>
                    <a:pt x="108" y="205"/>
                    <a:pt x="36" y="330"/>
                  </a:cubicBezTo>
                  <a:cubicBezTo>
                    <a:pt x="1" y="402"/>
                    <a:pt x="10" y="437"/>
                    <a:pt x="36" y="500"/>
                  </a:cubicBezTo>
                  <a:cubicBezTo>
                    <a:pt x="63" y="562"/>
                    <a:pt x="99" y="625"/>
                    <a:pt x="108" y="696"/>
                  </a:cubicBezTo>
                  <a:cubicBezTo>
                    <a:pt x="108" y="750"/>
                    <a:pt x="99" y="794"/>
                    <a:pt x="117" y="848"/>
                  </a:cubicBezTo>
                  <a:cubicBezTo>
                    <a:pt x="152" y="919"/>
                    <a:pt x="206" y="973"/>
                    <a:pt x="26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589975" y="3435450"/>
              <a:ext cx="49525" cy="51975"/>
            </a:xfrm>
            <a:custGeom>
              <a:avLst/>
              <a:gdLst/>
              <a:ahLst/>
              <a:cxnLst/>
              <a:rect l="l" t="t" r="r" b="b"/>
              <a:pathLst>
                <a:path w="1981" h="2079" extrusionOk="0">
                  <a:moveTo>
                    <a:pt x="206" y="1124"/>
                  </a:moveTo>
                  <a:cubicBezTo>
                    <a:pt x="295" y="1196"/>
                    <a:pt x="393" y="1249"/>
                    <a:pt x="482" y="1303"/>
                  </a:cubicBezTo>
                  <a:cubicBezTo>
                    <a:pt x="661" y="1401"/>
                    <a:pt x="839" y="1508"/>
                    <a:pt x="1017" y="1606"/>
                  </a:cubicBezTo>
                  <a:cubicBezTo>
                    <a:pt x="1232" y="1731"/>
                    <a:pt x="1669" y="2079"/>
                    <a:pt x="1883" y="1784"/>
                  </a:cubicBezTo>
                  <a:cubicBezTo>
                    <a:pt x="1981" y="1633"/>
                    <a:pt x="1972" y="1410"/>
                    <a:pt x="1927" y="1240"/>
                  </a:cubicBezTo>
                  <a:cubicBezTo>
                    <a:pt x="1883" y="1098"/>
                    <a:pt x="1794" y="964"/>
                    <a:pt x="1686" y="848"/>
                  </a:cubicBezTo>
                  <a:cubicBezTo>
                    <a:pt x="1597" y="759"/>
                    <a:pt x="1463" y="705"/>
                    <a:pt x="1356" y="643"/>
                  </a:cubicBezTo>
                  <a:cubicBezTo>
                    <a:pt x="1223" y="562"/>
                    <a:pt x="1089" y="482"/>
                    <a:pt x="955" y="411"/>
                  </a:cubicBezTo>
                  <a:cubicBezTo>
                    <a:pt x="723" y="277"/>
                    <a:pt x="420" y="0"/>
                    <a:pt x="152" y="205"/>
                  </a:cubicBezTo>
                  <a:cubicBezTo>
                    <a:pt x="45" y="295"/>
                    <a:pt x="9" y="428"/>
                    <a:pt x="9" y="562"/>
                  </a:cubicBezTo>
                  <a:cubicBezTo>
                    <a:pt x="9" y="705"/>
                    <a:pt x="0" y="875"/>
                    <a:pt x="81" y="990"/>
                  </a:cubicBezTo>
                  <a:cubicBezTo>
                    <a:pt x="116" y="1044"/>
                    <a:pt x="161" y="1080"/>
                    <a:pt x="206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622525" y="3463325"/>
              <a:ext cx="54000" cy="48200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45" y="330"/>
                  </a:moveTo>
                  <a:cubicBezTo>
                    <a:pt x="90" y="420"/>
                    <a:pt x="170" y="473"/>
                    <a:pt x="251" y="527"/>
                  </a:cubicBezTo>
                  <a:cubicBezTo>
                    <a:pt x="402" y="625"/>
                    <a:pt x="563" y="714"/>
                    <a:pt x="688" y="839"/>
                  </a:cubicBezTo>
                  <a:cubicBezTo>
                    <a:pt x="813" y="973"/>
                    <a:pt x="902" y="1142"/>
                    <a:pt x="991" y="1303"/>
                  </a:cubicBezTo>
                  <a:cubicBezTo>
                    <a:pt x="1080" y="1463"/>
                    <a:pt x="1178" y="1624"/>
                    <a:pt x="1321" y="1740"/>
                  </a:cubicBezTo>
                  <a:cubicBezTo>
                    <a:pt x="1464" y="1856"/>
                    <a:pt x="1660" y="1927"/>
                    <a:pt x="1839" y="1865"/>
                  </a:cubicBezTo>
                  <a:cubicBezTo>
                    <a:pt x="1937" y="1829"/>
                    <a:pt x="2017" y="1758"/>
                    <a:pt x="2071" y="1660"/>
                  </a:cubicBezTo>
                  <a:cubicBezTo>
                    <a:pt x="2133" y="1544"/>
                    <a:pt x="2160" y="1401"/>
                    <a:pt x="2133" y="1276"/>
                  </a:cubicBezTo>
                  <a:cubicBezTo>
                    <a:pt x="2097" y="1035"/>
                    <a:pt x="1919" y="839"/>
                    <a:pt x="1723" y="705"/>
                  </a:cubicBezTo>
                  <a:cubicBezTo>
                    <a:pt x="1616" y="634"/>
                    <a:pt x="1500" y="598"/>
                    <a:pt x="1393" y="536"/>
                  </a:cubicBezTo>
                  <a:cubicBezTo>
                    <a:pt x="1303" y="473"/>
                    <a:pt x="1232" y="411"/>
                    <a:pt x="1134" y="357"/>
                  </a:cubicBezTo>
                  <a:cubicBezTo>
                    <a:pt x="947" y="259"/>
                    <a:pt x="750" y="170"/>
                    <a:pt x="554" y="99"/>
                  </a:cubicBezTo>
                  <a:cubicBezTo>
                    <a:pt x="474" y="72"/>
                    <a:pt x="393" y="63"/>
                    <a:pt x="322" y="36"/>
                  </a:cubicBezTo>
                  <a:cubicBezTo>
                    <a:pt x="233" y="18"/>
                    <a:pt x="144" y="0"/>
                    <a:pt x="72" y="72"/>
                  </a:cubicBezTo>
                  <a:cubicBezTo>
                    <a:pt x="45" y="90"/>
                    <a:pt x="28" y="125"/>
                    <a:pt x="19" y="161"/>
                  </a:cubicBezTo>
                  <a:cubicBezTo>
                    <a:pt x="1" y="214"/>
                    <a:pt x="19" y="277"/>
                    <a:pt x="45" y="33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622975" y="3463325"/>
              <a:ext cx="53550" cy="41500"/>
            </a:xfrm>
            <a:custGeom>
              <a:avLst/>
              <a:gdLst/>
              <a:ahLst/>
              <a:cxnLst/>
              <a:rect l="l" t="t" r="r" b="b"/>
              <a:pathLst>
                <a:path w="2142" h="1660" extrusionOk="0">
                  <a:moveTo>
                    <a:pt x="1" y="161"/>
                  </a:moveTo>
                  <a:cubicBezTo>
                    <a:pt x="331" y="250"/>
                    <a:pt x="652" y="384"/>
                    <a:pt x="929" y="589"/>
                  </a:cubicBezTo>
                  <a:cubicBezTo>
                    <a:pt x="1285" y="848"/>
                    <a:pt x="1553" y="1196"/>
                    <a:pt x="1865" y="1508"/>
                  </a:cubicBezTo>
                  <a:cubicBezTo>
                    <a:pt x="1928" y="1562"/>
                    <a:pt x="1981" y="1615"/>
                    <a:pt x="2053" y="1660"/>
                  </a:cubicBezTo>
                  <a:cubicBezTo>
                    <a:pt x="2115" y="1544"/>
                    <a:pt x="2142" y="1401"/>
                    <a:pt x="2115" y="1276"/>
                  </a:cubicBezTo>
                  <a:cubicBezTo>
                    <a:pt x="2079" y="1035"/>
                    <a:pt x="1901" y="839"/>
                    <a:pt x="1705" y="705"/>
                  </a:cubicBezTo>
                  <a:cubicBezTo>
                    <a:pt x="1598" y="634"/>
                    <a:pt x="1482" y="598"/>
                    <a:pt x="1375" y="536"/>
                  </a:cubicBezTo>
                  <a:cubicBezTo>
                    <a:pt x="1285" y="473"/>
                    <a:pt x="1214" y="411"/>
                    <a:pt x="1116" y="357"/>
                  </a:cubicBezTo>
                  <a:cubicBezTo>
                    <a:pt x="929" y="259"/>
                    <a:pt x="732" y="170"/>
                    <a:pt x="536" y="99"/>
                  </a:cubicBezTo>
                  <a:cubicBezTo>
                    <a:pt x="456" y="72"/>
                    <a:pt x="375" y="63"/>
                    <a:pt x="304" y="36"/>
                  </a:cubicBezTo>
                  <a:cubicBezTo>
                    <a:pt x="215" y="18"/>
                    <a:pt x="126" y="0"/>
                    <a:pt x="54" y="72"/>
                  </a:cubicBezTo>
                  <a:cubicBezTo>
                    <a:pt x="27" y="90"/>
                    <a:pt x="10" y="125"/>
                    <a:pt x="1" y="16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793600" y="3773100"/>
              <a:ext cx="97925" cy="74525"/>
            </a:xfrm>
            <a:custGeom>
              <a:avLst/>
              <a:gdLst/>
              <a:ahLst/>
              <a:cxnLst/>
              <a:rect l="l" t="t" r="r" b="b"/>
              <a:pathLst>
                <a:path w="3917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736500" y="3800525"/>
              <a:ext cx="128275" cy="154600"/>
            </a:xfrm>
            <a:custGeom>
              <a:avLst/>
              <a:gdLst/>
              <a:ahLst/>
              <a:cxnLst/>
              <a:rect l="l" t="t" r="r" b="b"/>
              <a:pathLst>
                <a:path w="5131" h="6184" extrusionOk="0">
                  <a:moveTo>
                    <a:pt x="1" y="3989"/>
                  </a:moveTo>
                  <a:cubicBezTo>
                    <a:pt x="1" y="2659"/>
                    <a:pt x="937" y="1036"/>
                    <a:pt x="2097" y="367"/>
                  </a:cubicBezTo>
                  <a:cubicBezTo>
                    <a:pt x="2677" y="37"/>
                    <a:pt x="3203" y="1"/>
                    <a:pt x="3578" y="215"/>
                  </a:cubicBezTo>
                  <a:lnTo>
                    <a:pt x="3578" y="215"/>
                  </a:lnTo>
                  <a:lnTo>
                    <a:pt x="3587" y="215"/>
                  </a:lnTo>
                  <a:cubicBezTo>
                    <a:pt x="3587" y="215"/>
                    <a:pt x="3587" y="215"/>
                    <a:pt x="3587" y="215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36"/>
                  </a:lnTo>
                  <a:cubicBezTo>
                    <a:pt x="616" y="5336"/>
                    <a:pt x="616" y="5336"/>
                    <a:pt x="616" y="5336"/>
                  </a:cubicBezTo>
                  <a:lnTo>
                    <a:pt x="607" y="5336"/>
                  </a:lnTo>
                  <a:lnTo>
                    <a:pt x="607" y="5336"/>
                  </a:lnTo>
                  <a:cubicBezTo>
                    <a:pt x="232" y="5113"/>
                    <a:pt x="1" y="4649"/>
                    <a:pt x="1" y="398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773300" y="3813925"/>
              <a:ext cx="105075" cy="153900"/>
            </a:xfrm>
            <a:custGeom>
              <a:avLst/>
              <a:gdLst/>
              <a:ahLst/>
              <a:cxnLst/>
              <a:rect l="l" t="t" r="r" b="b"/>
              <a:pathLst>
                <a:path w="4203" h="6156" extrusionOk="0">
                  <a:moveTo>
                    <a:pt x="0" y="4291"/>
                  </a:moveTo>
                  <a:cubicBezTo>
                    <a:pt x="0" y="5620"/>
                    <a:pt x="946" y="6156"/>
                    <a:pt x="2106" y="5487"/>
                  </a:cubicBezTo>
                  <a:cubicBezTo>
                    <a:pt x="3266" y="4818"/>
                    <a:pt x="4202" y="3194"/>
                    <a:pt x="4202" y="1865"/>
                  </a:cubicBezTo>
                  <a:cubicBezTo>
                    <a:pt x="4202" y="535"/>
                    <a:pt x="3266" y="0"/>
                    <a:pt x="2106" y="669"/>
                  </a:cubicBezTo>
                  <a:cubicBezTo>
                    <a:pt x="946" y="1338"/>
                    <a:pt x="0" y="2962"/>
                    <a:pt x="0" y="429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794925" y="3848050"/>
              <a:ext cx="61800" cy="85650"/>
            </a:xfrm>
            <a:custGeom>
              <a:avLst/>
              <a:gdLst/>
              <a:ahLst/>
              <a:cxnLst/>
              <a:rect l="l" t="t" r="r" b="b"/>
              <a:pathLst>
                <a:path w="2472" h="3426" extrusionOk="0">
                  <a:moveTo>
                    <a:pt x="1" y="2685"/>
                  </a:moveTo>
                  <a:cubicBezTo>
                    <a:pt x="1" y="2819"/>
                    <a:pt x="19" y="3078"/>
                    <a:pt x="144" y="3247"/>
                  </a:cubicBezTo>
                  <a:cubicBezTo>
                    <a:pt x="161" y="3274"/>
                    <a:pt x="179" y="3292"/>
                    <a:pt x="206" y="3319"/>
                  </a:cubicBezTo>
                  <a:lnTo>
                    <a:pt x="206" y="3319"/>
                  </a:lnTo>
                  <a:cubicBezTo>
                    <a:pt x="233" y="3345"/>
                    <a:pt x="268" y="3372"/>
                    <a:pt x="304" y="3390"/>
                  </a:cubicBezTo>
                  <a:cubicBezTo>
                    <a:pt x="358" y="3408"/>
                    <a:pt x="420" y="3426"/>
                    <a:pt x="483" y="3426"/>
                  </a:cubicBezTo>
                  <a:cubicBezTo>
                    <a:pt x="518" y="3426"/>
                    <a:pt x="554" y="3417"/>
                    <a:pt x="599" y="3417"/>
                  </a:cubicBezTo>
                  <a:cubicBezTo>
                    <a:pt x="723" y="3390"/>
                    <a:pt x="866" y="3345"/>
                    <a:pt x="1009" y="3256"/>
                  </a:cubicBezTo>
                  <a:cubicBezTo>
                    <a:pt x="1285" y="3096"/>
                    <a:pt x="1553" y="2846"/>
                    <a:pt x="1776" y="2560"/>
                  </a:cubicBezTo>
                  <a:cubicBezTo>
                    <a:pt x="1874" y="2436"/>
                    <a:pt x="1955" y="2311"/>
                    <a:pt x="2035" y="2177"/>
                  </a:cubicBezTo>
                  <a:cubicBezTo>
                    <a:pt x="2302" y="1713"/>
                    <a:pt x="2472" y="1196"/>
                    <a:pt x="2472" y="749"/>
                  </a:cubicBezTo>
                  <a:lnTo>
                    <a:pt x="2472" y="723"/>
                  </a:lnTo>
                  <a:cubicBezTo>
                    <a:pt x="2472" y="634"/>
                    <a:pt x="2454" y="500"/>
                    <a:pt x="2418" y="375"/>
                  </a:cubicBezTo>
                  <a:cubicBezTo>
                    <a:pt x="2365" y="187"/>
                    <a:pt x="2249" y="0"/>
                    <a:pt x="1990" y="0"/>
                  </a:cubicBezTo>
                  <a:cubicBezTo>
                    <a:pt x="1839" y="0"/>
                    <a:pt x="1651" y="63"/>
                    <a:pt x="1464" y="179"/>
                  </a:cubicBezTo>
                  <a:cubicBezTo>
                    <a:pt x="1437" y="187"/>
                    <a:pt x="1410" y="196"/>
                    <a:pt x="1393" y="214"/>
                  </a:cubicBezTo>
                  <a:cubicBezTo>
                    <a:pt x="1393" y="214"/>
                    <a:pt x="1384" y="214"/>
                    <a:pt x="1384" y="223"/>
                  </a:cubicBezTo>
                  <a:cubicBezTo>
                    <a:pt x="1321" y="259"/>
                    <a:pt x="1268" y="303"/>
                    <a:pt x="1214" y="348"/>
                  </a:cubicBezTo>
                  <a:cubicBezTo>
                    <a:pt x="1178" y="366"/>
                    <a:pt x="1161" y="393"/>
                    <a:pt x="1125" y="419"/>
                  </a:cubicBezTo>
                  <a:cubicBezTo>
                    <a:pt x="1107" y="428"/>
                    <a:pt x="1080" y="446"/>
                    <a:pt x="1062" y="473"/>
                  </a:cubicBezTo>
                  <a:cubicBezTo>
                    <a:pt x="1045" y="482"/>
                    <a:pt x="1027" y="500"/>
                    <a:pt x="1009" y="518"/>
                  </a:cubicBezTo>
                  <a:cubicBezTo>
                    <a:pt x="973" y="562"/>
                    <a:pt x="920" y="607"/>
                    <a:pt x="884" y="651"/>
                  </a:cubicBezTo>
                  <a:cubicBezTo>
                    <a:pt x="634" y="910"/>
                    <a:pt x="429" y="1240"/>
                    <a:pt x="277" y="1570"/>
                  </a:cubicBezTo>
                  <a:cubicBezTo>
                    <a:pt x="251" y="1624"/>
                    <a:pt x="233" y="1668"/>
                    <a:pt x="206" y="1713"/>
                  </a:cubicBezTo>
                  <a:cubicBezTo>
                    <a:pt x="179" y="1793"/>
                    <a:pt x="144" y="1882"/>
                    <a:pt x="126" y="1963"/>
                  </a:cubicBezTo>
                  <a:lnTo>
                    <a:pt x="126" y="1981"/>
                  </a:lnTo>
                  <a:cubicBezTo>
                    <a:pt x="117" y="1989"/>
                    <a:pt x="117" y="1998"/>
                    <a:pt x="117" y="2007"/>
                  </a:cubicBezTo>
                  <a:cubicBezTo>
                    <a:pt x="99" y="2052"/>
                    <a:pt x="90" y="2097"/>
                    <a:pt x="72" y="2141"/>
                  </a:cubicBezTo>
                  <a:cubicBezTo>
                    <a:pt x="45" y="2239"/>
                    <a:pt x="37" y="2328"/>
                    <a:pt x="28" y="2418"/>
                  </a:cubicBezTo>
                  <a:cubicBezTo>
                    <a:pt x="10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798050" y="3848475"/>
              <a:ext cx="58675" cy="85225"/>
            </a:xfrm>
            <a:custGeom>
              <a:avLst/>
              <a:gdLst/>
              <a:ahLst/>
              <a:cxnLst/>
              <a:rect l="l" t="t" r="r" b="b"/>
              <a:pathLst>
                <a:path w="2347" h="3409" extrusionOk="0">
                  <a:moveTo>
                    <a:pt x="99" y="3221"/>
                  </a:moveTo>
                  <a:cubicBezTo>
                    <a:pt x="259" y="3221"/>
                    <a:pt x="438" y="3168"/>
                    <a:pt x="634" y="3052"/>
                  </a:cubicBezTo>
                  <a:cubicBezTo>
                    <a:pt x="1419" y="2597"/>
                    <a:pt x="2088" y="1446"/>
                    <a:pt x="2088" y="545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24"/>
                  </a:cubicBezTo>
                  <a:cubicBezTo>
                    <a:pt x="2347" y="1633"/>
                    <a:pt x="1678" y="2784"/>
                    <a:pt x="893" y="3239"/>
                  </a:cubicBezTo>
                  <a:cubicBezTo>
                    <a:pt x="697" y="3346"/>
                    <a:pt x="509" y="3409"/>
                    <a:pt x="358" y="3409"/>
                  </a:cubicBezTo>
                  <a:cubicBezTo>
                    <a:pt x="188" y="3409"/>
                    <a:pt x="72" y="3328"/>
                    <a:pt x="1" y="3213"/>
                  </a:cubicBezTo>
                  <a:cubicBezTo>
                    <a:pt x="36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797825" y="3854950"/>
              <a:ext cx="54225" cy="76300"/>
            </a:xfrm>
            <a:custGeom>
              <a:avLst/>
              <a:gdLst/>
              <a:ahLst/>
              <a:cxnLst/>
              <a:rect l="l" t="t" r="r" b="b"/>
              <a:pathLst>
                <a:path w="2169" h="3052" extrusionOk="0">
                  <a:moveTo>
                    <a:pt x="28" y="2971"/>
                  </a:moveTo>
                  <a:lnTo>
                    <a:pt x="384" y="2204"/>
                  </a:lnTo>
                  <a:cubicBezTo>
                    <a:pt x="268" y="2124"/>
                    <a:pt x="197" y="1972"/>
                    <a:pt x="197" y="1749"/>
                  </a:cubicBezTo>
                  <a:cubicBezTo>
                    <a:pt x="197" y="1731"/>
                    <a:pt x="206" y="1705"/>
                    <a:pt x="206" y="1687"/>
                  </a:cubicBezTo>
                  <a:lnTo>
                    <a:pt x="1" y="1731"/>
                  </a:lnTo>
                  <a:cubicBezTo>
                    <a:pt x="1" y="1722"/>
                    <a:pt x="1" y="1713"/>
                    <a:pt x="10" y="1705"/>
                  </a:cubicBezTo>
                  <a:lnTo>
                    <a:pt x="10" y="1687"/>
                  </a:lnTo>
                  <a:cubicBezTo>
                    <a:pt x="28" y="1606"/>
                    <a:pt x="63" y="1517"/>
                    <a:pt x="90" y="1437"/>
                  </a:cubicBezTo>
                  <a:cubicBezTo>
                    <a:pt x="117" y="1392"/>
                    <a:pt x="135" y="1348"/>
                    <a:pt x="161" y="1294"/>
                  </a:cubicBezTo>
                  <a:lnTo>
                    <a:pt x="304" y="1267"/>
                  </a:lnTo>
                  <a:cubicBezTo>
                    <a:pt x="402" y="1018"/>
                    <a:pt x="572" y="777"/>
                    <a:pt x="768" y="598"/>
                  </a:cubicBezTo>
                  <a:lnTo>
                    <a:pt x="768" y="375"/>
                  </a:lnTo>
                  <a:cubicBezTo>
                    <a:pt x="813" y="331"/>
                    <a:pt x="857" y="286"/>
                    <a:pt x="893" y="242"/>
                  </a:cubicBezTo>
                  <a:cubicBezTo>
                    <a:pt x="911" y="224"/>
                    <a:pt x="929" y="206"/>
                    <a:pt x="946" y="197"/>
                  </a:cubicBezTo>
                  <a:cubicBezTo>
                    <a:pt x="964" y="170"/>
                    <a:pt x="991" y="152"/>
                    <a:pt x="1009" y="143"/>
                  </a:cubicBezTo>
                  <a:cubicBezTo>
                    <a:pt x="1045" y="117"/>
                    <a:pt x="1062" y="90"/>
                    <a:pt x="1098" y="72"/>
                  </a:cubicBezTo>
                  <a:lnTo>
                    <a:pt x="1098" y="402"/>
                  </a:lnTo>
                  <a:cubicBezTo>
                    <a:pt x="1294" y="340"/>
                    <a:pt x="1464" y="393"/>
                    <a:pt x="1571" y="527"/>
                  </a:cubicBezTo>
                  <a:lnTo>
                    <a:pt x="2124" y="1"/>
                  </a:lnTo>
                  <a:cubicBezTo>
                    <a:pt x="2160" y="126"/>
                    <a:pt x="2169" y="259"/>
                    <a:pt x="2169" y="349"/>
                  </a:cubicBezTo>
                  <a:lnTo>
                    <a:pt x="1678" y="821"/>
                  </a:lnTo>
                  <a:cubicBezTo>
                    <a:pt x="1678" y="848"/>
                    <a:pt x="1678" y="866"/>
                    <a:pt x="1678" y="902"/>
                  </a:cubicBezTo>
                  <a:cubicBezTo>
                    <a:pt x="1678" y="1107"/>
                    <a:pt x="1607" y="1348"/>
                    <a:pt x="1500" y="1553"/>
                  </a:cubicBezTo>
                  <a:lnTo>
                    <a:pt x="1740" y="1803"/>
                  </a:lnTo>
                  <a:cubicBezTo>
                    <a:pt x="1660" y="1937"/>
                    <a:pt x="1571" y="2061"/>
                    <a:pt x="1482" y="2186"/>
                  </a:cubicBezTo>
                  <a:lnTo>
                    <a:pt x="1232" y="1937"/>
                  </a:lnTo>
                  <a:cubicBezTo>
                    <a:pt x="1143" y="2035"/>
                    <a:pt x="1045" y="2115"/>
                    <a:pt x="938" y="2177"/>
                  </a:cubicBezTo>
                  <a:cubicBezTo>
                    <a:pt x="839" y="2231"/>
                    <a:pt x="741" y="2267"/>
                    <a:pt x="652" y="2276"/>
                  </a:cubicBezTo>
                  <a:lnTo>
                    <a:pt x="295" y="3043"/>
                  </a:lnTo>
                  <a:cubicBezTo>
                    <a:pt x="260" y="3043"/>
                    <a:pt x="224" y="3052"/>
                    <a:pt x="188" y="3052"/>
                  </a:cubicBezTo>
                  <a:cubicBezTo>
                    <a:pt x="152" y="3052"/>
                    <a:pt x="126" y="3043"/>
                    <a:pt x="90" y="3043"/>
                  </a:cubicBezTo>
                  <a:lnTo>
                    <a:pt x="90" y="304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814325" y="3880375"/>
              <a:ext cx="14075" cy="17200"/>
            </a:xfrm>
            <a:custGeom>
              <a:avLst/>
              <a:gdLst/>
              <a:ahLst/>
              <a:cxnLst/>
              <a:rect l="l" t="t" r="r" b="b"/>
              <a:pathLst>
                <a:path w="563" h="688" extrusionOk="0">
                  <a:moveTo>
                    <a:pt x="1" y="438"/>
                  </a:moveTo>
                  <a:cubicBezTo>
                    <a:pt x="1" y="295"/>
                    <a:pt x="99" y="117"/>
                    <a:pt x="233" y="45"/>
                  </a:cubicBezTo>
                  <a:cubicBezTo>
                    <a:pt x="295" y="1"/>
                    <a:pt x="349" y="1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3" y="126"/>
                  </a:lnTo>
                  <a:lnTo>
                    <a:pt x="233" y="688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8" y="563"/>
                    <a:pt x="1" y="518"/>
                    <a:pt x="1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818350" y="3881950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99" y="678"/>
                    <a:pt x="232" y="607"/>
                  </a:cubicBezTo>
                  <a:cubicBezTo>
                    <a:pt x="357" y="526"/>
                    <a:pt x="464" y="348"/>
                    <a:pt x="464" y="205"/>
                  </a:cubicBezTo>
                  <a:cubicBezTo>
                    <a:pt x="464" y="54"/>
                    <a:pt x="357" y="0"/>
                    <a:pt x="232" y="71"/>
                  </a:cubicBezTo>
                  <a:cubicBezTo>
                    <a:pt x="99" y="143"/>
                    <a:pt x="1" y="321"/>
                    <a:pt x="1" y="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4200175" y="3538475"/>
              <a:ext cx="97700" cy="74525"/>
            </a:xfrm>
            <a:custGeom>
              <a:avLst/>
              <a:gdLst/>
              <a:ahLst/>
              <a:cxnLst/>
              <a:rect l="l" t="t" r="r" b="b"/>
              <a:pathLst>
                <a:path w="3908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145525" y="3567925"/>
              <a:ext cx="128275" cy="154575"/>
            </a:xfrm>
            <a:custGeom>
              <a:avLst/>
              <a:gdLst/>
              <a:ahLst/>
              <a:cxnLst/>
              <a:rect l="l" t="t" r="r" b="b"/>
              <a:pathLst>
                <a:path w="5131" h="6183" extrusionOk="0">
                  <a:moveTo>
                    <a:pt x="1" y="3988"/>
                  </a:moveTo>
                  <a:cubicBezTo>
                    <a:pt x="1" y="2659"/>
                    <a:pt x="937" y="1035"/>
                    <a:pt x="2097" y="366"/>
                  </a:cubicBezTo>
                  <a:cubicBezTo>
                    <a:pt x="2677" y="36"/>
                    <a:pt x="3203" y="0"/>
                    <a:pt x="3578" y="214"/>
                  </a:cubicBezTo>
                  <a:lnTo>
                    <a:pt x="3578" y="214"/>
                  </a:lnTo>
                  <a:lnTo>
                    <a:pt x="3587" y="214"/>
                  </a:lnTo>
                  <a:cubicBezTo>
                    <a:pt x="3587" y="214"/>
                    <a:pt x="3587" y="214"/>
                    <a:pt x="3587" y="214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44"/>
                  </a:lnTo>
                  <a:cubicBezTo>
                    <a:pt x="616" y="5335"/>
                    <a:pt x="616" y="5335"/>
                    <a:pt x="616" y="5335"/>
                  </a:cubicBezTo>
                  <a:lnTo>
                    <a:pt x="607" y="5335"/>
                  </a:lnTo>
                  <a:lnTo>
                    <a:pt x="607" y="5335"/>
                  </a:lnTo>
                  <a:cubicBezTo>
                    <a:pt x="233" y="5112"/>
                    <a:pt x="1" y="4648"/>
                    <a:pt x="1" y="398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182325" y="3581300"/>
              <a:ext cx="105075" cy="154125"/>
            </a:xfrm>
            <a:custGeom>
              <a:avLst/>
              <a:gdLst/>
              <a:ahLst/>
              <a:cxnLst/>
              <a:rect l="l" t="t" r="r" b="b"/>
              <a:pathLst>
                <a:path w="4203" h="6165" extrusionOk="0">
                  <a:moveTo>
                    <a:pt x="1" y="4292"/>
                  </a:moveTo>
                  <a:cubicBezTo>
                    <a:pt x="1" y="5630"/>
                    <a:pt x="946" y="6165"/>
                    <a:pt x="2106" y="5496"/>
                  </a:cubicBezTo>
                  <a:cubicBezTo>
                    <a:pt x="3266" y="4818"/>
                    <a:pt x="4203" y="3203"/>
                    <a:pt x="4203" y="1865"/>
                  </a:cubicBezTo>
                  <a:cubicBezTo>
                    <a:pt x="4203" y="536"/>
                    <a:pt x="3266" y="1"/>
                    <a:pt x="2106" y="670"/>
                  </a:cubicBezTo>
                  <a:cubicBezTo>
                    <a:pt x="946" y="1339"/>
                    <a:pt x="1" y="2962"/>
                    <a:pt x="1" y="429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203975" y="3615425"/>
              <a:ext cx="61800" cy="85675"/>
            </a:xfrm>
            <a:custGeom>
              <a:avLst/>
              <a:gdLst/>
              <a:ahLst/>
              <a:cxnLst/>
              <a:rect l="l" t="t" r="r" b="b"/>
              <a:pathLst>
                <a:path w="2472" h="3427" extrusionOk="0">
                  <a:moveTo>
                    <a:pt x="0" y="2686"/>
                  </a:moveTo>
                  <a:cubicBezTo>
                    <a:pt x="0" y="2828"/>
                    <a:pt x="18" y="3087"/>
                    <a:pt x="152" y="3257"/>
                  </a:cubicBezTo>
                  <a:cubicBezTo>
                    <a:pt x="161" y="3275"/>
                    <a:pt x="178" y="3301"/>
                    <a:pt x="205" y="3319"/>
                  </a:cubicBezTo>
                  <a:lnTo>
                    <a:pt x="205" y="3319"/>
                  </a:lnTo>
                  <a:cubicBezTo>
                    <a:pt x="232" y="3346"/>
                    <a:pt x="268" y="3373"/>
                    <a:pt x="312" y="3390"/>
                  </a:cubicBezTo>
                  <a:cubicBezTo>
                    <a:pt x="357" y="3417"/>
                    <a:pt x="419" y="3426"/>
                    <a:pt x="482" y="3426"/>
                  </a:cubicBezTo>
                  <a:cubicBezTo>
                    <a:pt x="517" y="3426"/>
                    <a:pt x="553" y="3417"/>
                    <a:pt x="598" y="3417"/>
                  </a:cubicBezTo>
                  <a:cubicBezTo>
                    <a:pt x="723" y="3399"/>
                    <a:pt x="865" y="3346"/>
                    <a:pt x="1017" y="3257"/>
                  </a:cubicBezTo>
                  <a:cubicBezTo>
                    <a:pt x="1285" y="3096"/>
                    <a:pt x="1552" y="2855"/>
                    <a:pt x="1775" y="2561"/>
                  </a:cubicBezTo>
                  <a:cubicBezTo>
                    <a:pt x="1873" y="2436"/>
                    <a:pt x="1963" y="2311"/>
                    <a:pt x="2034" y="2177"/>
                  </a:cubicBezTo>
                  <a:cubicBezTo>
                    <a:pt x="2302" y="1713"/>
                    <a:pt x="2471" y="1196"/>
                    <a:pt x="2471" y="750"/>
                  </a:cubicBezTo>
                  <a:lnTo>
                    <a:pt x="2471" y="723"/>
                  </a:lnTo>
                  <a:cubicBezTo>
                    <a:pt x="2471" y="634"/>
                    <a:pt x="2453" y="500"/>
                    <a:pt x="2418" y="384"/>
                  </a:cubicBezTo>
                  <a:cubicBezTo>
                    <a:pt x="2373" y="188"/>
                    <a:pt x="2248" y="1"/>
                    <a:pt x="1989" y="1"/>
                  </a:cubicBezTo>
                  <a:cubicBezTo>
                    <a:pt x="1838" y="1"/>
                    <a:pt x="1659" y="63"/>
                    <a:pt x="1463" y="179"/>
                  </a:cubicBezTo>
                  <a:cubicBezTo>
                    <a:pt x="1436" y="188"/>
                    <a:pt x="1418" y="206"/>
                    <a:pt x="1392" y="215"/>
                  </a:cubicBezTo>
                  <a:cubicBezTo>
                    <a:pt x="1392" y="224"/>
                    <a:pt x="1383" y="224"/>
                    <a:pt x="1383" y="224"/>
                  </a:cubicBezTo>
                  <a:cubicBezTo>
                    <a:pt x="1329" y="259"/>
                    <a:pt x="1267" y="304"/>
                    <a:pt x="1213" y="348"/>
                  </a:cubicBezTo>
                  <a:cubicBezTo>
                    <a:pt x="1187" y="375"/>
                    <a:pt x="1160" y="393"/>
                    <a:pt x="1124" y="420"/>
                  </a:cubicBezTo>
                  <a:cubicBezTo>
                    <a:pt x="1106" y="438"/>
                    <a:pt x="1088" y="455"/>
                    <a:pt x="1062" y="473"/>
                  </a:cubicBezTo>
                  <a:cubicBezTo>
                    <a:pt x="1044" y="482"/>
                    <a:pt x="1026" y="500"/>
                    <a:pt x="1017" y="518"/>
                  </a:cubicBezTo>
                  <a:cubicBezTo>
                    <a:pt x="972" y="563"/>
                    <a:pt x="928" y="607"/>
                    <a:pt x="883" y="652"/>
                  </a:cubicBezTo>
                  <a:cubicBezTo>
                    <a:pt x="633" y="919"/>
                    <a:pt x="428" y="1241"/>
                    <a:pt x="277" y="1580"/>
                  </a:cubicBezTo>
                  <a:cubicBezTo>
                    <a:pt x="250" y="1624"/>
                    <a:pt x="232" y="1669"/>
                    <a:pt x="214" y="1722"/>
                  </a:cubicBezTo>
                  <a:cubicBezTo>
                    <a:pt x="178" y="1803"/>
                    <a:pt x="152" y="1883"/>
                    <a:pt x="125" y="1972"/>
                  </a:cubicBezTo>
                  <a:lnTo>
                    <a:pt x="125" y="1981"/>
                  </a:lnTo>
                  <a:cubicBezTo>
                    <a:pt x="116" y="1990"/>
                    <a:pt x="116" y="1999"/>
                    <a:pt x="116" y="2008"/>
                  </a:cubicBezTo>
                  <a:cubicBezTo>
                    <a:pt x="98" y="2052"/>
                    <a:pt x="89" y="2097"/>
                    <a:pt x="71" y="2142"/>
                  </a:cubicBezTo>
                  <a:cubicBezTo>
                    <a:pt x="54" y="2240"/>
                    <a:pt x="36" y="2329"/>
                    <a:pt x="27" y="2418"/>
                  </a:cubicBezTo>
                  <a:cubicBezTo>
                    <a:pt x="9" y="2507"/>
                    <a:pt x="0" y="2597"/>
                    <a:pt x="0" y="26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207300" y="3615875"/>
              <a:ext cx="58475" cy="85225"/>
            </a:xfrm>
            <a:custGeom>
              <a:avLst/>
              <a:gdLst/>
              <a:ahLst/>
              <a:cxnLst/>
              <a:rect l="l" t="t" r="r" b="b"/>
              <a:pathLst>
                <a:path w="2339" h="3409" extrusionOk="0">
                  <a:moveTo>
                    <a:pt x="99" y="3221"/>
                  </a:moveTo>
                  <a:cubicBezTo>
                    <a:pt x="251" y="3221"/>
                    <a:pt x="429" y="3167"/>
                    <a:pt x="625" y="3051"/>
                  </a:cubicBezTo>
                  <a:cubicBezTo>
                    <a:pt x="1410" y="2596"/>
                    <a:pt x="2079" y="1446"/>
                    <a:pt x="2079" y="545"/>
                  </a:cubicBezTo>
                  <a:cubicBezTo>
                    <a:pt x="2079" y="411"/>
                    <a:pt x="2062" y="170"/>
                    <a:pt x="1955" y="0"/>
                  </a:cubicBezTo>
                  <a:cubicBezTo>
                    <a:pt x="2294" y="72"/>
                    <a:pt x="2338" y="527"/>
                    <a:pt x="2338" y="732"/>
                  </a:cubicBezTo>
                  <a:cubicBezTo>
                    <a:pt x="2338" y="1633"/>
                    <a:pt x="1669" y="2784"/>
                    <a:pt x="884" y="3239"/>
                  </a:cubicBezTo>
                  <a:cubicBezTo>
                    <a:pt x="688" y="3355"/>
                    <a:pt x="500" y="3408"/>
                    <a:pt x="349" y="3408"/>
                  </a:cubicBezTo>
                  <a:cubicBezTo>
                    <a:pt x="179" y="3408"/>
                    <a:pt x="72" y="3328"/>
                    <a:pt x="1" y="3212"/>
                  </a:cubicBezTo>
                  <a:cubicBezTo>
                    <a:pt x="28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206875" y="3622550"/>
              <a:ext cx="54425" cy="76100"/>
            </a:xfrm>
            <a:custGeom>
              <a:avLst/>
              <a:gdLst/>
              <a:ahLst/>
              <a:cxnLst/>
              <a:rect l="l" t="t" r="r" b="b"/>
              <a:pathLst>
                <a:path w="2177" h="3044" extrusionOk="0">
                  <a:moveTo>
                    <a:pt x="36" y="2972"/>
                  </a:moveTo>
                  <a:lnTo>
                    <a:pt x="384" y="2196"/>
                  </a:lnTo>
                  <a:cubicBezTo>
                    <a:pt x="277" y="2115"/>
                    <a:pt x="196" y="1964"/>
                    <a:pt x="196" y="1749"/>
                  </a:cubicBezTo>
                  <a:cubicBezTo>
                    <a:pt x="196" y="1723"/>
                    <a:pt x="205" y="1705"/>
                    <a:pt x="205" y="1678"/>
                  </a:cubicBezTo>
                  <a:lnTo>
                    <a:pt x="0" y="1723"/>
                  </a:lnTo>
                  <a:cubicBezTo>
                    <a:pt x="0" y="1714"/>
                    <a:pt x="0" y="1705"/>
                    <a:pt x="9" y="1696"/>
                  </a:cubicBezTo>
                  <a:lnTo>
                    <a:pt x="9" y="1687"/>
                  </a:lnTo>
                  <a:cubicBezTo>
                    <a:pt x="36" y="1598"/>
                    <a:pt x="62" y="1518"/>
                    <a:pt x="98" y="1437"/>
                  </a:cubicBezTo>
                  <a:cubicBezTo>
                    <a:pt x="116" y="1384"/>
                    <a:pt x="134" y="1339"/>
                    <a:pt x="161" y="1295"/>
                  </a:cubicBezTo>
                  <a:lnTo>
                    <a:pt x="303" y="1259"/>
                  </a:lnTo>
                  <a:cubicBezTo>
                    <a:pt x="401" y="1009"/>
                    <a:pt x="571" y="768"/>
                    <a:pt x="767" y="590"/>
                  </a:cubicBezTo>
                  <a:lnTo>
                    <a:pt x="767" y="367"/>
                  </a:lnTo>
                  <a:cubicBezTo>
                    <a:pt x="812" y="322"/>
                    <a:pt x="856" y="278"/>
                    <a:pt x="901" y="233"/>
                  </a:cubicBezTo>
                  <a:cubicBezTo>
                    <a:pt x="910" y="215"/>
                    <a:pt x="928" y="197"/>
                    <a:pt x="946" y="188"/>
                  </a:cubicBezTo>
                  <a:cubicBezTo>
                    <a:pt x="972" y="170"/>
                    <a:pt x="990" y="153"/>
                    <a:pt x="1008" y="135"/>
                  </a:cubicBezTo>
                  <a:cubicBezTo>
                    <a:pt x="1044" y="108"/>
                    <a:pt x="1071" y="90"/>
                    <a:pt x="1097" y="63"/>
                  </a:cubicBezTo>
                  <a:lnTo>
                    <a:pt x="1097" y="402"/>
                  </a:lnTo>
                  <a:cubicBezTo>
                    <a:pt x="1302" y="331"/>
                    <a:pt x="1463" y="385"/>
                    <a:pt x="1570" y="518"/>
                  </a:cubicBezTo>
                  <a:lnTo>
                    <a:pt x="2123" y="1"/>
                  </a:lnTo>
                  <a:cubicBezTo>
                    <a:pt x="2159" y="117"/>
                    <a:pt x="2177" y="251"/>
                    <a:pt x="2177" y="349"/>
                  </a:cubicBezTo>
                  <a:lnTo>
                    <a:pt x="1677" y="822"/>
                  </a:lnTo>
                  <a:cubicBezTo>
                    <a:pt x="1677" y="840"/>
                    <a:pt x="1677" y="866"/>
                    <a:pt x="1677" y="893"/>
                  </a:cubicBezTo>
                  <a:cubicBezTo>
                    <a:pt x="1677" y="1107"/>
                    <a:pt x="1615" y="1339"/>
                    <a:pt x="1499" y="1544"/>
                  </a:cubicBezTo>
                  <a:lnTo>
                    <a:pt x="1740" y="1794"/>
                  </a:lnTo>
                  <a:cubicBezTo>
                    <a:pt x="1659" y="1928"/>
                    <a:pt x="1570" y="2053"/>
                    <a:pt x="1481" y="2178"/>
                  </a:cubicBezTo>
                  <a:lnTo>
                    <a:pt x="1231" y="1928"/>
                  </a:lnTo>
                  <a:cubicBezTo>
                    <a:pt x="1151" y="2026"/>
                    <a:pt x="1044" y="2106"/>
                    <a:pt x="937" y="2169"/>
                  </a:cubicBezTo>
                  <a:cubicBezTo>
                    <a:pt x="839" y="2231"/>
                    <a:pt x="740" y="2258"/>
                    <a:pt x="651" y="2267"/>
                  </a:cubicBezTo>
                  <a:lnTo>
                    <a:pt x="294" y="3034"/>
                  </a:lnTo>
                  <a:cubicBezTo>
                    <a:pt x="259" y="3043"/>
                    <a:pt x="223" y="3043"/>
                    <a:pt x="187" y="3043"/>
                  </a:cubicBezTo>
                  <a:cubicBezTo>
                    <a:pt x="152" y="3043"/>
                    <a:pt x="125" y="3043"/>
                    <a:pt x="89" y="3034"/>
                  </a:cubicBezTo>
                  <a:lnTo>
                    <a:pt x="89" y="30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223375" y="3647775"/>
              <a:ext cx="14075" cy="17175"/>
            </a:xfrm>
            <a:custGeom>
              <a:avLst/>
              <a:gdLst/>
              <a:ahLst/>
              <a:cxnLst/>
              <a:rect l="l" t="t" r="r" b="b"/>
              <a:pathLst>
                <a:path w="563" h="687" extrusionOk="0">
                  <a:moveTo>
                    <a:pt x="0" y="446"/>
                  </a:moveTo>
                  <a:cubicBezTo>
                    <a:pt x="0" y="294"/>
                    <a:pt x="98" y="116"/>
                    <a:pt x="232" y="45"/>
                  </a:cubicBezTo>
                  <a:cubicBezTo>
                    <a:pt x="295" y="9"/>
                    <a:pt x="348" y="0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2" y="125"/>
                  </a:lnTo>
                  <a:lnTo>
                    <a:pt x="232" y="687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7" y="571"/>
                    <a:pt x="0" y="517"/>
                    <a:pt x="0" y="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227375" y="3649325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108" y="678"/>
                    <a:pt x="233" y="607"/>
                  </a:cubicBezTo>
                  <a:cubicBezTo>
                    <a:pt x="358" y="536"/>
                    <a:pt x="465" y="348"/>
                    <a:pt x="465" y="206"/>
                  </a:cubicBezTo>
                  <a:cubicBezTo>
                    <a:pt x="465" y="63"/>
                    <a:pt x="358" y="1"/>
                    <a:pt x="233" y="72"/>
                  </a:cubicBezTo>
                  <a:cubicBezTo>
                    <a:pt x="108" y="152"/>
                    <a:pt x="1" y="331"/>
                    <a:pt x="1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697475" y="3325050"/>
              <a:ext cx="650600" cy="628725"/>
            </a:xfrm>
            <a:custGeom>
              <a:avLst/>
              <a:gdLst/>
              <a:ahLst/>
              <a:cxnLst/>
              <a:rect l="l" t="t" r="r" b="b"/>
              <a:pathLst>
                <a:path w="26024" h="25149" extrusionOk="0">
                  <a:moveTo>
                    <a:pt x="0" y="18850"/>
                  </a:moveTo>
                  <a:lnTo>
                    <a:pt x="0" y="25149"/>
                  </a:lnTo>
                  <a:lnTo>
                    <a:pt x="9" y="25149"/>
                  </a:lnTo>
                  <a:lnTo>
                    <a:pt x="3016" y="23373"/>
                  </a:lnTo>
                  <a:lnTo>
                    <a:pt x="3016" y="22035"/>
                  </a:lnTo>
                  <a:cubicBezTo>
                    <a:pt x="3016" y="21884"/>
                    <a:pt x="3042" y="21723"/>
                    <a:pt x="3096" y="21562"/>
                  </a:cubicBezTo>
                  <a:cubicBezTo>
                    <a:pt x="3149" y="21375"/>
                    <a:pt x="3230" y="21188"/>
                    <a:pt x="3337" y="21009"/>
                  </a:cubicBezTo>
                  <a:cubicBezTo>
                    <a:pt x="3515" y="20706"/>
                    <a:pt x="3765" y="20438"/>
                    <a:pt x="4042" y="20278"/>
                  </a:cubicBezTo>
                  <a:lnTo>
                    <a:pt x="6281" y="18984"/>
                  </a:lnTo>
                  <a:cubicBezTo>
                    <a:pt x="6834" y="18663"/>
                    <a:pt x="7298" y="18922"/>
                    <a:pt x="7298" y="19573"/>
                  </a:cubicBezTo>
                  <a:lnTo>
                    <a:pt x="7298" y="20902"/>
                  </a:lnTo>
                  <a:lnTo>
                    <a:pt x="7298" y="20902"/>
                  </a:lnTo>
                  <a:lnTo>
                    <a:pt x="19279" y="13980"/>
                  </a:lnTo>
                  <a:lnTo>
                    <a:pt x="19279" y="12650"/>
                  </a:lnTo>
                  <a:cubicBezTo>
                    <a:pt x="19279" y="11999"/>
                    <a:pt x="19734" y="11214"/>
                    <a:pt x="20296" y="10893"/>
                  </a:cubicBezTo>
                  <a:lnTo>
                    <a:pt x="22535" y="9599"/>
                  </a:lnTo>
                  <a:cubicBezTo>
                    <a:pt x="22972" y="9350"/>
                    <a:pt x="23338" y="9448"/>
                    <a:pt x="23481" y="9796"/>
                  </a:cubicBezTo>
                  <a:cubicBezTo>
                    <a:pt x="23534" y="9903"/>
                    <a:pt x="23552" y="10028"/>
                    <a:pt x="23552" y="10179"/>
                  </a:cubicBezTo>
                  <a:lnTo>
                    <a:pt x="23552" y="11517"/>
                  </a:lnTo>
                  <a:lnTo>
                    <a:pt x="24444" y="11000"/>
                  </a:lnTo>
                  <a:lnTo>
                    <a:pt x="25184" y="10572"/>
                  </a:lnTo>
                  <a:lnTo>
                    <a:pt x="25247" y="10072"/>
                  </a:lnTo>
                  <a:lnTo>
                    <a:pt x="25461" y="8315"/>
                  </a:lnTo>
                  <a:lnTo>
                    <a:pt x="25470" y="8279"/>
                  </a:lnTo>
                  <a:lnTo>
                    <a:pt x="25488" y="8110"/>
                  </a:lnTo>
                  <a:lnTo>
                    <a:pt x="25550" y="7610"/>
                  </a:lnTo>
                  <a:lnTo>
                    <a:pt x="25577" y="7432"/>
                  </a:lnTo>
                  <a:lnTo>
                    <a:pt x="25622" y="7057"/>
                  </a:lnTo>
                  <a:lnTo>
                    <a:pt x="25622" y="7030"/>
                  </a:lnTo>
                  <a:lnTo>
                    <a:pt x="25639" y="6861"/>
                  </a:lnTo>
                  <a:lnTo>
                    <a:pt x="25702" y="6379"/>
                  </a:lnTo>
                  <a:lnTo>
                    <a:pt x="25702" y="6352"/>
                  </a:lnTo>
                  <a:lnTo>
                    <a:pt x="25729" y="6183"/>
                  </a:lnTo>
                  <a:lnTo>
                    <a:pt x="25773" y="5808"/>
                  </a:lnTo>
                  <a:lnTo>
                    <a:pt x="25791" y="5656"/>
                  </a:lnTo>
                  <a:lnTo>
                    <a:pt x="25827" y="5389"/>
                  </a:lnTo>
                  <a:lnTo>
                    <a:pt x="25845" y="5237"/>
                  </a:lnTo>
                  <a:lnTo>
                    <a:pt x="26023" y="3783"/>
                  </a:lnTo>
                  <a:lnTo>
                    <a:pt x="25184" y="0"/>
                  </a:lnTo>
                  <a:lnTo>
                    <a:pt x="12044" y="7583"/>
                  </a:lnTo>
                  <a:lnTo>
                    <a:pt x="8475" y="13917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286250" y="3576850"/>
              <a:ext cx="42400" cy="36150"/>
            </a:xfrm>
            <a:custGeom>
              <a:avLst/>
              <a:gdLst/>
              <a:ahLst/>
              <a:cxnLst/>
              <a:rect l="l" t="t" r="r" b="b"/>
              <a:pathLst>
                <a:path w="1696" h="1446" extrusionOk="0">
                  <a:moveTo>
                    <a:pt x="1696" y="0"/>
                  </a:moveTo>
                  <a:lnTo>
                    <a:pt x="1" y="973"/>
                  </a:lnTo>
                  <a:lnTo>
                    <a:pt x="1" y="1445"/>
                  </a:lnTo>
                  <a:lnTo>
                    <a:pt x="893" y="928"/>
                  </a:lnTo>
                  <a:lnTo>
                    <a:pt x="1633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879900" y="3662700"/>
              <a:ext cx="299550" cy="184925"/>
            </a:xfrm>
            <a:custGeom>
              <a:avLst/>
              <a:gdLst/>
              <a:ahLst/>
              <a:cxnLst/>
              <a:rect l="l" t="t" r="r" b="b"/>
              <a:pathLst>
                <a:path w="11982" h="7397" extrusionOk="0">
                  <a:moveTo>
                    <a:pt x="1" y="6906"/>
                  </a:moveTo>
                  <a:lnTo>
                    <a:pt x="1" y="7396"/>
                  </a:lnTo>
                  <a:lnTo>
                    <a:pt x="11982" y="474"/>
                  </a:lnTo>
                  <a:lnTo>
                    <a:pt x="119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323950" y="3542500"/>
              <a:ext cx="29900" cy="62250"/>
            </a:xfrm>
            <a:custGeom>
              <a:avLst/>
              <a:gdLst/>
              <a:ahLst/>
              <a:cxnLst/>
              <a:rect l="l" t="t" r="r" b="b"/>
              <a:pathLst>
                <a:path w="1196" h="2490" extrusionOk="0">
                  <a:moveTo>
                    <a:pt x="1" y="714"/>
                  </a:moveTo>
                  <a:lnTo>
                    <a:pt x="1196" y="0"/>
                  </a:lnTo>
                  <a:lnTo>
                    <a:pt x="1196" y="1776"/>
                  </a:lnTo>
                  <a:lnTo>
                    <a:pt x="1" y="248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4312350" y="35534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5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5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4312350" y="3535800"/>
              <a:ext cx="41500" cy="24575"/>
            </a:xfrm>
            <a:custGeom>
              <a:avLst/>
              <a:gdLst/>
              <a:ahLst/>
              <a:cxnLst/>
              <a:rect l="l" t="t" r="r" b="b"/>
              <a:pathLst>
                <a:path w="1660" h="983" extrusionOk="0">
                  <a:moveTo>
                    <a:pt x="1660" y="268"/>
                  </a:moveTo>
                  <a:lnTo>
                    <a:pt x="1196" y="1"/>
                  </a:lnTo>
                  <a:lnTo>
                    <a:pt x="1" y="705"/>
                  </a:lnTo>
                  <a:lnTo>
                    <a:pt x="465" y="98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697475" y="3455950"/>
              <a:ext cx="646125" cy="368475"/>
            </a:xfrm>
            <a:custGeom>
              <a:avLst/>
              <a:gdLst/>
              <a:ahLst/>
              <a:cxnLst/>
              <a:rect l="l" t="t" r="r" b="b"/>
              <a:pathLst>
                <a:path w="25845" h="14739" extrusionOk="0">
                  <a:moveTo>
                    <a:pt x="0" y="14346"/>
                  </a:moveTo>
                  <a:lnTo>
                    <a:pt x="0" y="14738"/>
                  </a:lnTo>
                  <a:lnTo>
                    <a:pt x="25791" y="420"/>
                  </a:lnTo>
                  <a:lnTo>
                    <a:pt x="25827" y="153"/>
                  </a:lnTo>
                  <a:lnTo>
                    <a:pt x="25845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697475" y="3459750"/>
              <a:ext cx="645675" cy="368025"/>
            </a:xfrm>
            <a:custGeom>
              <a:avLst/>
              <a:gdLst/>
              <a:ahLst/>
              <a:cxnLst/>
              <a:rect l="l" t="t" r="r" b="b"/>
              <a:pathLst>
                <a:path w="25827" h="14721" extrusionOk="0">
                  <a:moveTo>
                    <a:pt x="0" y="14328"/>
                  </a:moveTo>
                  <a:lnTo>
                    <a:pt x="0" y="14720"/>
                  </a:lnTo>
                  <a:lnTo>
                    <a:pt x="25773" y="420"/>
                  </a:lnTo>
                  <a:lnTo>
                    <a:pt x="25791" y="268"/>
                  </a:lnTo>
                  <a:lnTo>
                    <a:pt x="2582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917825" y="3473800"/>
              <a:ext cx="294850" cy="337025"/>
            </a:xfrm>
            <a:custGeom>
              <a:avLst/>
              <a:gdLst/>
              <a:ahLst/>
              <a:cxnLst/>
              <a:rect l="l" t="t" r="r" b="b"/>
              <a:pathLst>
                <a:path w="11794" h="13481" extrusionOk="0">
                  <a:moveTo>
                    <a:pt x="206" y="7869"/>
                  </a:moveTo>
                  <a:lnTo>
                    <a:pt x="1258" y="6317"/>
                  </a:lnTo>
                  <a:lnTo>
                    <a:pt x="5335" y="3962"/>
                  </a:lnTo>
                  <a:lnTo>
                    <a:pt x="5335" y="10162"/>
                  </a:lnTo>
                  <a:lnTo>
                    <a:pt x="206" y="13123"/>
                  </a:lnTo>
                  <a:close/>
                  <a:moveTo>
                    <a:pt x="9742" y="7120"/>
                  </a:moveTo>
                  <a:lnTo>
                    <a:pt x="9742" y="7619"/>
                  </a:lnTo>
                  <a:lnTo>
                    <a:pt x="5576" y="10019"/>
                  </a:lnTo>
                  <a:lnTo>
                    <a:pt x="5576" y="3819"/>
                  </a:lnTo>
                  <a:lnTo>
                    <a:pt x="11589" y="358"/>
                  </a:lnTo>
                  <a:lnTo>
                    <a:pt x="11589" y="4051"/>
                  </a:lnTo>
                  <a:lnTo>
                    <a:pt x="11482" y="4113"/>
                  </a:lnTo>
                  <a:cubicBezTo>
                    <a:pt x="10527" y="4666"/>
                    <a:pt x="9742" y="6013"/>
                    <a:pt x="9742" y="7120"/>
                  </a:cubicBezTo>
                  <a:close/>
                  <a:moveTo>
                    <a:pt x="0" y="7869"/>
                  </a:moveTo>
                  <a:lnTo>
                    <a:pt x="0" y="13480"/>
                  </a:lnTo>
                  <a:lnTo>
                    <a:pt x="9947" y="7735"/>
                  </a:lnTo>
                  <a:lnTo>
                    <a:pt x="9947" y="6995"/>
                  </a:lnTo>
                  <a:cubicBezTo>
                    <a:pt x="9947" y="6022"/>
                    <a:pt x="10643" y="4836"/>
                    <a:pt x="11482" y="4345"/>
                  </a:cubicBezTo>
                  <a:lnTo>
                    <a:pt x="11794" y="4167"/>
                  </a:lnTo>
                  <a:lnTo>
                    <a:pt x="11794" y="1"/>
                  </a:lnTo>
                  <a:lnTo>
                    <a:pt x="5576" y="3587"/>
                  </a:lnTo>
                  <a:lnTo>
                    <a:pt x="5335" y="3721"/>
                  </a:lnTo>
                  <a:lnTo>
                    <a:pt x="1187" y="612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051200" y="3569250"/>
              <a:ext cx="6025" cy="158600"/>
            </a:xfrm>
            <a:custGeom>
              <a:avLst/>
              <a:gdLst/>
              <a:ahLst/>
              <a:cxnLst/>
              <a:rect l="l" t="t" r="r" b="b"/>
              <a:pathLst>
                <a:path w="241" h="6344" extrusionOk="0">
                  <a:moveTo>
                    <a:pt x="0" y="144"/>
                  </a:moveTo>
                  <a:lnTo>
                    <a:pt x="0" y="6344"/>
                  </a:lnTo>
                  <a:lnTo>
                    <a:pt x="241" y="62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051200" y="3534700"/>
              <a:ext cx="6025" cy="195150"/>
            </a:xfrm>
            <a:custGeom>
              <a:avLst/>
              <a:gdLst/>
              <a:ahLst/>
              <a:cxnLst/>
              <a:rect l="l" t="t" r="r" b="b"/>
              <a:pathLst>
                <a:path w="241" h="7806" extrusionOk="0">
                  <a:moveTo>
                    <a:pt x="0" y="143"/>
                  </a:moveTo>
                  <a:lnTo>
                    <a:pt x="0" y="7806"/>
                  </a:lnTo>
                  <a:lnTo>
                    <a:pt x="241" y="767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917825" y="3337525"/>
              <a:ext cx="420650" cy="333000"/>
            </a:xfrm>
            <a:custGeom>
              <a:avLst/>
              <a:gdLst/>
              <a:ahLst/>
              <a:cxnLst/>
              <a:rect l="l" t="t" r="r" b="b"/>
              <a:pathLst>
                <a:path w="16826" h="13320" extrusionOk="0">
                  <a:moveTo>
                    <a:pt x="16825" y="3614"/>
                  </a:moveTo>
                  <a:lnTo>
                    <a:pt x="16121" y="1"/>
                  </a:lnTo>
                  <a:lnTo>
                    <a:pt x="3364" y="7361"/>
                  </a:lnTo>
                  <a:lnTo>
                    <a:pt x="0" y="1332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930075" y="3345800"/>
              <a:ext cx="401925" cy="311800"/>
            </a:xfrm>
            <a:custGeom>
              <a:avLst/>
              <a:gdLst/>
              <a:ahLst/>
              <a:cxnLst/>
              <a:rect l="l" t="t" r="r" b="b"/>
              <a:pathLst>
                <a:path w="16077" h="12472" extrusionOk="0">
                  <a:moveTo>
                    <a:pt x="1" y="12472"/>
                  </a:moveTo>
                  <a:lnTo>
                    <a:pt x="2142" y="11240"/>
                  </a:lnTo>
                  <a:lnTo>
                    <a:pt x="6183" y="8903"/>
                  </a:lnTo>
                  <a:lnTo>
                    <a:pt x="11679" y="5736"/>
                  </a:lnTo>
                  <a:lnTo>
                    <a:pt x="13918" y="4443"/>
                  </a:lnTo>
                  <a:lnTo>
                    <a:pt x="16077" y="3194"/>
                  </a:lnTo>
                  <a:lnTo>
                    <a:pt x="15461" y="0"/>
                  </a:lnTo>
                  <a:lnTo>
                    <a:pt x="13008" y="1418"/>
                  </a:lnTo>
                  <a:lnTo>
                    <a:pt x="10367" y="2944"/>
                  </a:lnTo>
                  <a:lnTo>
                    <a:pt x="8119" y="4238"/>
                  </a:lnTo>
                  <a:lnTo>
                    <a:pt x="2963" y="7217"/>
                  </a:lnTo>
                  <a:lnTo>
                    <a:pt x="2811" y="7485"/>
                  </a:lnTo>
                  <a:lnTo>
                    <a:pt x="973" y="107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930075" y="3614525"/>
              <a:ext cx="53575" cy="43075"/>
            </a:xfrm>
            <a:custGeom>
              <a:avLst/>
              <a:gdLst/>
              <a:ahLst/>
              <a:cxnLst/>
              <a:rect l="l" t="t" r="r" b="b"/>
              <a:pathLst>
                <a:path w="2143" h="1723" extrusionOk="0">
                  <a:moveTo>
                    <a:pt x="1" y="1723"/>
                  </a:moveTo>
                  <a:lnTo>
                    <a:pt x="2142" y="49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255250" y="3345800"/>
              <a:ext cx="76750" cy="79850"/>
            </a:xfrm>
            <a:custGeom>
              <a:avLst/>
              <a:gdLst/>
              <a:ahLst/>
              <a:cxnLst/>
              <a:rect l="l" t="t" r="r" b="b"/>
              <a:pathLst>
                <a:path w="3070" h="3194" extrusionOk="0">
                  <a:moveTo>
                    <a:pt x="1" y="1418"/>
                  </a:moveTo>
                  <a:lnTo>
                    <a:pt x="3070" y="319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192600" y="3345800"/>
              <a:ext cx="139400" cy="111075"/>
            </a:xfrm>
            <a:custGeom>
              <a:avLst/>
              <a:gdLst/>
              <a:ahLst/>
              <a:cxnLst/>
              <a:rect l="l" t="t" r="r" b="b"/>
              <a:pathLst>
                <a:path w="5576" h="4443" extrusionOk="0">
                  <a:moveTo>
                    <a:pt x="0" y="2864"/>
                  </a:moveTo>
                  <a:lnTo>
                    <a:pt x="3417" y="4443"/>
                  </a:lnTo>
                  <a:lnTo>
                    <a:pt x="5576" y="3194"/>
                  </a:lnTo>
                  <a:lnTo>
                    <a:pt x="4960" y="0"/>
                  </a:lnTo>
                  <a:lnTo>
                    <a:pt x="2507" y="14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000350" y="3451725"/>
              <a:ext cx="221700" cy="116675"/>
            </a:xfrm>
            <a:custGeom>
              <a:avLst/>
              <a:gdLst/>
              <a:ahLst/>
              <a:cxnLst/>
              <a:rect l="l" t="t" r="r" b="b"/>
              <a:pathLst>
                <a:path w="8868" h="4667" extrusionOk="0">
                  <a:moveTo>
                    <a:pt x="0" y="3248"/>
                  </a:moveTo>
                  <a:lnTo>
                    <a:pt x="3372" y="4666"/>
                  </a:lnTo>
                  <a:lnTo>
                    <a:pt x="8868" y="1499"/>
                  </a:lnTo>
                  <a:lnTo>
                    <a:pt x="5308" y="1"/>
                  </a:lnTo>
                  <a:lnTo>
                    <a:pt x="152" y="29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206650" y="3399975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8"/>
                  </a:moveTo>
                  <a:lnTo>
                    <a:pt x="241" y="4015"/>
                  </a:lnTo>
                  <a:lnTo>
                    <a:pt x="241" y="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051200" y="3489650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7"/>
                  </a:moveTo>
                  <a:lnTo>
                    <a:pt x="241" y="4023"/>
                  </a:lnTo>
                  <a:lnTo>
                    <a:pt x="241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414900" y="3631475"/>
              <a:ext cx="282600" cy="322525"/>
            </a:xfrm>
            <a:custGeom>
              <a:avLst/>
              <a:gdLst/>
              <a:ahLst/>
              <a:cxnLst/>
              <a:rect l="l" t="t" r="r" b="b"/>
              <a:pathLst>
                <a:path w="11304" h="12901" extrusionOk="0">
                  <a:moveTo>
                    <a:pt x="11303" y="6593"/>
                  </a:moveTo>
                  <a:lnTo>
                    <a:pt x="0" y="1"/>
                  </a:lnTo>
                  <a:lnTo>
                    <a:pt x="0" y="6308"/>
                  </a:lnTo>
                  <a:lnTo>
                    <a:pt x="11303" y="1290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414900" y="3508375"/>
              <a:ext cx="494475" cy="287950"/>
            </a:xfrm>
            <a:custGeom>
              <a:avLst/>
              <a:gdLst/>
              <a:ahLst/>
              <a:cxnLst/>
              <a:rect l="l" t="t" r="r" b="b"/>
              <a:pathLst>
                <a:path w="19779" h="11518" extrusionOk="0">
                  <a:moveTo>
                    <a:pt x="11303" y="11517"/>
                  </a:moveTo>
                  <a:lnTo>
                    <a:pt x="19778" y="6584"/>
                  </a:lnTo>
                  <a:lnTo>
                    <a:pt x="8475" y="0"/>
                  </a:lnTo>
                  <a:lnTo>
                    <a:pt x="0" y="492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626775" y="3349800"/>
              <a:ext cx="371800" cy="323200"/>
            </a:xfrm>
            <a:custGeom>
              <a:avLst/>
              <a:gdLst/>
              <a:ahLst/>
              <a:cxnLst/>
              <a:rect l="l" t="t" r="r" b="b"/>
              <a:pathLst>
                <a:path w="14872" h="12928" extrusionOk="0">
                  <a:moveTo>
                    <a:pt x="11303" y="12927"/>
                  </a:moveTo>
                  <a:lnTo>
                    <a:pt x="14872" y="6593"/>
                  </a:lnTo>
                  <a:lnTo>
                    <a:pt x="3569" y="1"/>
                  </a:lnTo>
                  <a:lnTo>
                    <a:pt x="0" y="634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638150" y="3361625"/>
              <a:ext cx="348825" cy="299775"/>
            </a:xfrm>
            <a:custGeom>
              <a:avLst/>
              <a:gdLst/>
              <a:ahLst/>
              <a:cxnLst/>
              <a:rect l="l" t="t" r="r" b="b"/>
              <a:pathLst>
                <a:path w="13953" h="11991" extrusionOk="0">
                  <a:moveTo>
                    <a:pt x="13953" y="6245"/>
                  </a:moveTo>
                  <a:lnTo>
                    <a:pt x="3239" y="0"/>
                  </a:lnTo>
                  <a:lnTo>
                    <a:pt x="0" y="5746"/>
                  </a:lnTo>
                  <a:lnTo>
                    <a:pt x="10715" y="1199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643950" y="3367425"/>
              <a:ext cx="337225" cy="287950"/>
            </a:xfrm>
            <a:custGeom>
              <a:avLst/>
              <a:gdLst/>
              <a:ahLst/>
              <a:cxnLst/>
              <a:rect l="l" t="t" r="r" b="b"/>
              <a:pathLst>
                <a:path w="13489" h="11518" extrusionOk="0">
                  <a:moveTo>
                    <a:pt x="0" y="5451"/>
                  </a:moveTo>
                  <a:lnTo>
                    <a:pt x="10420" y="11517"/>
                  </a:lnTo>
                  <a:lnTo>
                    <a:pt x="13489" y="6076"/>
                  </a:lnTo>
                  <a:lnTo>
                    <a:pt x="6236" y="1847"/>
                  </a:lnTo>
                  <a:lnTo>
                    <a:pt x="3078" y="0"/>
                  </a:lnTo>
                  <a:lnTo>
                    <a:pt x="9" y="5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715975" y="3160225"/>
              <a:ext cx="611125" cy="354425"/>
            </a:xfrm>
            <a:custGeom>
              <a:avLst/>
              <a:gdLst/>
              <a:ahLst/>
              <a:cxnLst/>
              <a:rect l="l" t="t" r="r" b="b"/>
              <a:pathLst>
                <a:path w="24445" h="14177" extrusionOk="0">
                  <a:moveTo>
                    <a:pt x="1" y="7584"/>
                  </a:moveTo>
                  <a:lnTo>
                    <a:pt x="11304" y="14176"/>
                  </a:lnTo>
                  <a:lnTo>
                    <a:pt x="24444" y="6593"/>
                  </a:lnTo>
                  <a:lnTo>
                    <a:pt x="131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990075" y="348407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1" y="0"/>
                  </a:moveTo>
                  <a:lnTo>
                    <a:pt x="1" y="241"/>
                  </a:lnTo>
                  <a:lnTo>
                    <a:pt x="340" y="446"/>
                  </a:lnTo>
                  <a:lnTo>
                    <a:pt x="340" y="19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998550" y="3318350"/>
              <a:ext cx="296875" cy="176900"/>
            </a:xfrm>
            <a:custGeom>
              <a:avLst/>
              <a:gdLst/>
              <a:ahLst/>
              <a:cxnLst/>
              <a:rect l="l" t="t" r="r" b="b"/>
              <a:pathLst>
                <a:path w="11875" h="7076" extrusionOk="0">
                  <a:moveTo>
                    <a:pt x="11875" y="1"/>
                  </a:moveTo>
                  <a:lnTo>
                    <a:pt x="11875" y="242"/>
                  </a:lnTo>
                  <a:lnTo>
                    <a:pt x="1" y="7075"/>
                  </a:lnTo>
                  <a:lnTo>
                    <a:pt x="1" y="68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990075" y="3313225"/>
              <a:ext cx="305350" cy="175775"/>
            </a:xfrm>
            <a:custGeom>
              <a:avLst/>
              <a:gdLst/>
              <a:ahLst/>
              <a:cxnLst/>
              <a:rect l="l" t="t" r="r" b="b"/>
              <a:pathLst>
                <a:path w="12214" h="7031" extrusionOk="0">
                  <a:moveTo>
                    <a:pt x="340" y="7030"/>
                  </a:moveTo>
                  <a:lnTo>
                    <a:pt x="1" y="6834"/>
                  </a:lnTo>
                  <a:lnTo>
                    <a:pt x="11884" y="1"/>
                  </a:lnTo>
                  <a:lnTo>
                    <a:pt x="12214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747875" y="334512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0" y="0"/>
                  </a:moveTo>
                  <a:lnTo>
                    <a:pt x="0" y="241"/>
                  </a:lnTo>
                  <a:lnTo>
                    <a:pt x="339" y="446"/>
                  </a:lnTo>
                  <a:lnTo>
                    <a:pt x="339" y="1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756350" y="3179400"/>
              <a:ext cx="297100" cy="176900"/>
            </a:xfrm>
            <a:custGeom>
              <a:avLst/>
              <a:gdLst/>
              <a:ahLst/>
              <a:cxnLst/>
              <a:rect l="l" t="t" r="r" b="b"/>
              <a:pathLst>
                <a:path w="11884" h="7076" extrusionOk="0">
                  <a:moveTo>
                    <a:pt x="11883" y="1"/>
                  </a:moveTo>
                  <a:lnTo>
                    <a:pt x="11883" y="242"/>
                  </a:lnTo>
                  <a:lnTo>
                    <a:pt x="0" y="7075"/>
                  </a:lnTo>
                  <a:lnTo>
                    <a:pt x="0" y="682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747875" y="3174275"/>
              <a:ext cx="305575" cy="175775"/>
            </a:xfrm>
            <a:custGeom>
              <a:avLst/>
              <a:gdLst/>
              <a:ahLst/>
              <a:cxnLst/>
              <a:rect l="l" t="t" r="r" b="b"/>
              <a:pathLst>
                <a:path w="12223" h="7031" extrusionOk="0">
                  <a:moveTo>
                    <a:pt x="339" y="7031"/>
                  </a:moveTo>
                  <a:lnTo>
                    <a:pt x="0" y="6834"/>
                  </a:lnTo>
                  <a:lnTo>
                    <a:pt x="11883" y="1"/>
                  </a:lnTo>
                  <a:lnTo>
                    <a:pt x="12222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934100" y="3283775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6"/>
                  </a:moveTo>
                  <a:lnTo>
                    <a:pt x="11955" y="1"/>
                  </a:lnTo>
                  <a:lnTo>
                    <a:pt x="1" y="6906"/>
                  </a:lnTo>
                  <a:lnTo>
                    <a:pt x="1365" y="769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934100" y="3283775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5"/>
                  </a:moveTo>
                  <a:lnTo>
                    <a:pt x="13132" y="893"/>
                  </a:lnTo>
                  <a:lnTo>
                    <a:pt x="13320" y="786"/>
                  </a:lnTo>
                  <a:lnTo>
                    <a:pt x="11955" y="1"/>
                  </a:lnTo>
                  <a:lnTo>
                    <a:pt x="1" y="6906"/>
                  </a:lnTo>
                  <a:lnTo>
                    <a:pt x="188" y="701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879900" y="3252350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905"/>
                  </a:lnTo>
                  <a:lnTo>
                    <a:pt x="1366" y="769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879900" y="3252350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905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825700" y="3220900"/>
              <a:ext cx="333025" cy="192050"/>
            </a:xfrm>
            <a:custGeom>
              <a:avLst/>
              <a:gdLst/>
              <a:ahLst/>
              <a:cxnLst/>
              <a:rect l="l" t="t" r="r" b="b"/>
              <a:pathLst>
                <a:path w="13321" h="7682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896"/>
                  </a:lnTo>
                  <a:lnTo>
                    <a:pt x="1366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825700" y="3220900"/>
              <a:ext cx="333025" cy="175325"/>
            </a:xfrm>
            <a:custGeom>
              <a:avLst/>
              <a:gdLst/>
              <a:ahLst/>
              <a:cxnLst/>
              <a:rect l="l" t="t" r="r" b="b"/>
              <a:pathLst>
                <a:path w="13321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896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3771525" y="3189450"/>
              <a:ext cx="333000" cy="192050"/>
            </a:xfrm>
            <a:custGeom>
              <a:avLst/>
              <a:gdLst/>
              <a:ahLst/>
              <a:cxnLst/>
              <a:rect l="l" t="t" r="r" b="b"/>
              <a:pathLst>
                <a:path w="13320" h="7682" extrusionOk="0">
                  <a:moveTo>
                    <a:pt x="13319" y="785"/>
                  </a:moveTo>
                  <a:lnTo>
                    <a:pt x="11954" y="0"/>
                  </a:lnTo>
                  <a:lnTo>
                    <a:pt x="0" y="6896"/>
                  </a:lnTo>
                  <a:lnTo>
                    <a:pt x="1365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71525" y="3189450"/>
              <a:ext cx="333000" cy="175100"/>
            </a:xfrm>
            <a:custGeom>
              <a:avLst/>
              <a:gdLst/>
              <a:ahLst/>
              <a:cxnLst/>
              <a:rect l="l" t="t" r="r" b="b"/>
              <a:pathLst>
                <a:path w="13320" h="7004" extrusionOk="0">
                  <a:moveTo>
                    <a:pt x="11954" y="215"/>
                  </a:moveTo>
                  <a:lnTo>
                    <a:pt x="13132" y="893"/>
                  </a:lnTo>
                  <a:lnTo>
                    <a:pt x="13319" y="785"/>
                  </a:lnTo>
                  <a:lnTo>
                    <a:pt x="11954" y="0"/>
                  </a:lnTo>
                  <a:lnTo>
                    <a:pt x="0" y="6896"/>
                  </a:lnTo>
                  <a:lnTo>
                    <a:pt x="187" y="700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779775" y="3286475"/>
              <a:ext cx="262075" cy="178425"/>
            </a:xfrm>
            <a:custGeom>
              <a:avLst/>
              <a:gdLst/>
              <a:ahLst/>
              <a:cxnLst/>
              <a:rect l="l" t="t" r="r" b="b"/>
              <a:pathLst>
                <a:path w="10483" h="7137" extrusionOk="0">
                  <a:moveTo>
                    <a:pt x="10233" y="7137"/>
                  </a:moveTo>
                  <a:lnTo>
                    <a:pt x="10233" y="7137"/>
                  </a:lnTo>
                  <a:cubicBezTo>
                    <a:pt x="10375" y="7137"/>
                    <a:pt x="10482" y="7021"/>
                    <a:pt x="10482" y="6878"/>
                  </a:cubicBezTo>
                  <a:lnTo>
                    <a:pt x="10482" y="6263"/>
                  </a:lnTo>
                  <a:cubicBezTo>
                    <a:pt x="10482" y="5950"/>
                    <a:pt x="10322" y="5656"/>
                    <a:pt x="10045" y="5504"/>
                  </a:cubicBezTo>
                  <a:lnTo>
                    <a:pt x="705" y="98"/>
                  </a:lnTo>
                  <a:cubicBezTo>
                    <a:pt x="535" y="0"/>
                    <a:pt x="339" y="9"/>
                    <a:pt x="179" y="134"/>
                  </a:cubicBezTo>
                  <a:cubicBezTo>
                    <a:pt x="63" y="223"/>
                    <a:pt x="0" y="366"/>
                    <a:pt x="0" y="517"/>
                  </a:cubicBezTo>
                  <a:lnTo>
                    <a:pt x="0" y="1517"/>
                  </a:lnTo>
                  <a:cubicBezTo>
                    <a:pt x="0" y="1659"/>
                    <a:pt x="116" y="1775"/>
                    <a:pt x="259" y="1775"/>
                  </a:cubicBezTo>
                  <a:cubicBezTo>
                    <a:pt x="393" y="1775"/>
                    <a:pt x="509" y="1659"/>
                    <a:pt x="509" y="1517"/>
                  </a:cubicBezTo>
                  <a:lnTo>
                    <a:pt x="509" y="678"/>
                  </a:lnTo>
                  <a:cubicBezTo>
                    <a:pt x="509" y="633"/>
                    <a:pt x="562" y="607"/>
                    <a:pt x="598" y="633"/>
                  </a:cubicBezTo>
                  <a:lnTo>
                    <a:pt x="9796" y="5950"/>
                  </a:lnTo>
                  <a:cubicBezTo>
                    <a:pt x="9903" y="6013"/>
                    <a:pt x="9974" y="6129"/>
                    <a:pt x="9974" y="6263"/>
                  </a:cubicBezTo>
                  <a:lnTo>
                    <a:pt x="9974" y="6878"/>
                  </a:lnTo>
                  <a:cubicBezTo>
                    <a:pt x="9974" y="7021"/>
                    <a:pt x="10090" y="7137"/>
                    <a:pt x="10233" y="7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779775" y="3286475"/>
              <a:ext cx="262075" cy="163050"/>
            </a:xfrm>
            <a:custGeom>
              <a:avLst/>
              <a:gdLst/>
              <a:ahLst/>
              <a:cxnLst/>
              <a:rect l="l" t="t" r="r" b="b"/>
              <a:pathLst>
                <a:path w="10483" h="6522" extrusionOk="0">
                  <a:moveTo>
                    <a:pt x="10045" y="5763"/>
                  </a:moveTo>
                  <a:lnTo>
                    <a:pt x="705" y="357"/>
                  </a:lnTo>
                  <a:cubicBezTo>
                    <a:pt x="535" y="259"/>
                    <a:pt x="339" y="277"/>
                    <a:pt x="179" y="393"/>
                  </a:cubicBezTo>
                  <a:cubicBezTo>
                    <a:pt x="63" y="482"/>
                    <a:pt x="0" y="633"/>
                    <a:pt x="0" y="776"/>
                  </a:cubicBezTo>
                  <a:lnTo>
                    <a:pt x="0" y="517"/>
                  </a:lnTo>
                  <a:cubicBezTo>
                    <a:pt x="0" y="366"/>
                    <a:pt x="63" y="223"/>
                    <a:pt x="179" y="134"/>
                  </a:cubicBezTo>
                  <a:cubicBezTo>
                    <a:pt x="339" y="9"/>
                    <a:pt x="535" y="0"/>
                    <a:pt x="705" y="98"/>
                  </a:cubicBezTo>
                  <a:lnTo>
                    <a:pt x="10045" y="5504"/>
                  </a:lnTo>
                  <a:cubicBezTo>
                    <a:pt x="10322" y="5656"/>
                    <a:pt x="10482" y="5950"/>
                    <a:pt x="10482" y="6263"/>
                  </a:cubicBezTo>
                  <a:lnTo>
                    <a:pt x="10482" y="6521"/>
                  </a:lnTo>
                  <a:cubicBezTo>
                    <a:pt x="10482" y="6209"/>
                    <a:pt x="10322" y="5924"/>
                    <a:pt x="10045" y="57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995425" y="3163575"/>
              <a:ext cx="262100" cy="178225"/>
            </a:xfrm>
            <a:custGeom>
              <a:avLst/>
              <a:gdLst/>
              <a:ahLst/>
              <a:cxnLst/>
              <a:rect l="l" t="t" r="r" b="b"/>
              <a:pathLst>
                <a:path w="10484" h="7129" extrusionOk="0">
                  <a:moveTo>
                    <a:pt x="10224" y="7128"/>
                  </a:moveTo>
                  <a:lnTo>
                    <a:pt x="10224" y="7128"/>
                  </a:lnTo>
                  <a:cubicBezTo>
                    <a:pt x="10367" y="7128"/>
                    <a:pt x="10483" y="7021"/>
                    <a:pt x="10483" y="6879"/>
                  </a:cubicBezTo>
                  <a:lnTo>
                    <a:pt x="10483" y="6254"/>
                  </a:lnTo>
                  <a:cubicBezTo>
                    <a:pt x="10483" y="5942"/>
                    <a:pt x="10314" y="5656"/>
                    <a:pt x="10046" y="5496"/>
                  </a:cubicBezTo>
                  <a:lnTo>
                    <a:pt x="697" y="90"/>
                  </a:lnTo>
                  <a:cubicBezTo>
                    <a:pt x="536" y="1"/>
                    <a:pt x="331" y="9"/>
                    <a:pt x="179" y="125"/>
                  </a:cubicBezTo>
                  <a:cubicBezTo>
                    <a:pt x="63" y="215"/>
                    <a:pt x="1" y="366"/>
                    <a:pt x="1" y="518"/>
                  </a:cubicBezTo>
                  <a:lnTo>
                    <a:pt x="1" y="1508"/>
                  </a:lnTo>
                  <a:cubicBezTo>
                    <a:pt x="1" y="1651"/>
                    <a:pt x="108" y="1767"/>
                    <a:pt x="251" y="1767"/>
                  </a:cubicBezTo>
                  <a:cubicBezTo>
                    <a:pt x="393" y="1767"/>
                    <a:pt x="509" y="1651"/>
                    <a:pt x="509" y="1508"/>
                  </a:cubicBezTo>
                  <a:lnTo>
                    <a:pt x="509" y="679"/>
                  </a:lnTo>
                  <a:cubicBezTo>
                    <a:pt x="509" y="634"/>
                    <a:pt x="563" y="607"/>
                    <a:pt x="599" y="625"/>
                  </a:cubicBezTo>
                  <a:lnTo>
                    <a:pt x="9787" y="5942"/>
                  </a:lnTo>
                  <a:cubicBezTo>
                    <a:pt x="9903" y="6004"/>
                    <a:pt x="9975" y="6129"/>
                    <a:pt x="9975" y="6254"/>
                  </a:cubicBezTo>
                  <a:lnTo>
                    <a:pt x="9975" y="6879"/>
                  </a:lnTo>
                  <a:cubicBezTo>
                    <a:pt x="9975" y="7021"/>
                    <a:pt x="10091" y="7128"/>
                    <a:pt x="10224" y="712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995425" y="3163575"/>
              <a:ext cx="262100" cy="162825"/>
            </a:xfrm>
            <a:custGeom>
              <a:avLst/>
              <a:gdLst/>
              <a:ahLst/>
              <a:cxnLst/>
              <a:rect l="l" t="t" r="r" b="b"/>
              <a:pathLst>
                <a:path w="10484" h="6513" extrusionOk="0">
                  <a:moveTo>
                    <a:pt x="10046" y="5764"/>
                  </a:moveTo>
                  <a:lnTo>
                    <a:pt x="697" y="348"/>
                  </a:lnTo>
                  <a:cubicBezTo>
                    <a:pt x="536" y="259"/>
                    <a:pt x="331" y="268"/>
                    <a:pt x="179" y="384"/>
                  </a:cubicBezTo>
                  <a:cubicBezTo>
                    <a:pt x="63" y="473"/>
                    <a:pt x="1" y="625"/>
                    <a:pt x="1" y="777"/>
                  </a:cubicBezTo>
                  <a:lnTo>
                    <a:pt x="1" y="518"/>
                  </a:lnTo>
                  <a:cubicBezTo>
                    <a:pt x="1" y="366"/>
                    <a:pt x="63" y="215"/>
                    <a:pt x="179" y="125"/>
                  </a:cubicBezTo>
                  <a:cubicBezTo>
                    <a:pt x="331" y="9"/>
                    <a:pt x="536" y="1"/>
                    <a:pt x="697" y="90"/>
                  </a:cubicBezTo>
                  <a:lnTo>
                    <a:pt x="10046" y="5496"/>
                  </a:lnTo>
                  <a:cubicBezTo>
                    <a:pt x="10314" y="5656"/>
                    <a:pt x="10483" y="5942"/>
                    <a:pt x="10483" y="6254"/>
                  </a:cubicBezTo>
                  <a:lnTo>
                    <a:pt x="10483" y="6513"/>
                  </a:lnTo>
                  <a:cubicBezTo>
                    <a:pt x="10483" y="6210"/>
                    <a:pt x="10314" y="5915"/>
                    <a:pt x="10046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790925" y="3331750"/>
              <a:ext cx="233750" cy="137400"/>
            </a:xfrm>
            <a:custGeom>
              <a:avLst/>
              <a:gdLst/>
              <a:ahLst/>
              <a:cxnLst/>
              <a:rect l="l" t="t" r="r" b="b"/>
              <a:pathLst>
                <a:path w="9350" h="5496" extrusionOk="0">
                  <a:moveTo>
                    <a:pt x="9011" y="5495"/>
                  </a:moveTo>
                  <a:lnTo>
                    <a:pt x="9350" y="5299"/>
                  </a:lnTo>
                  <a:lnTo>
                    <a:pt x="321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001675" y="3210400"/>
              <a:ext cx="233975" cy="137425"/>
            </a:xfrm>
            <a:custGeom>
              <a:avLst/>
              <a:gdLst/>
              <a:ahLst/>
              <a:cxnLst/>
              <a:rect l="l" t="t" r="r" b="b"/>
              <a:pathLst>
                <a:path w="9359" h="5497" extrusionOk="0">
                  <a:moveTo>
                    <a:pt x="9020" y="5496"/>
                  </a:moveTo>
                  <a:lnTo>
                    <a:pt x="9359" y="5300"/>
                  </a:lnTo>
                  <a:lnTo>
                    <a:pt x="331" y="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644175" y="3367425"/>
              <a:ext cx="155700" cy="136075"/>
            </a:xfrm>
            <a:custGeom>
              <a:avLst/>
              <a:gdLst/>
              <a:ahLst/>
              <a:cxnLst/>
              <a:rect l="l" t="t" r="r" b="b"/>
              <a:pathLst>
                <a:path w="6228" h="5443" extrusionOk="0">
                  <a:moveTo>
                    <a:pt x="0" y="5442"/>
                  </a:moveTo>
                  <a:lnTo>
                    <a:pt x="6227" y="184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644175" y="3485625"/>
              <a:ext cx="278800" cy="169750"/>
            </a:xfrm>
            <a:custGeom>
              <a:avLst/>
              <a:gdLst/>
              <a:ahLst/>
              <a:cxnLst/>
              <a:rect l="l" t="t" r="r" b="b"/>
              <a:pathLst>
                <a:path w="11152" h="6790" extrusionOk="0">
                  <a:moveTo>
                    <a:pt x="0" y="714"/>
                  </a:moveTo>
                  <a:lnTo>
                    <a:pt x="1231" y="0"/>
                  </a:lnTo>
                  <a:lnTo>
                    <a:pt x="11152" y="5540"/>
                  </a:lnTo>
                  <a:lnTo>
                    <a:pt x="10411" y="6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644175" y="3367425"/>
              <a:ext cx="337000" cy="151900"/>
            </a:xfrm>
            <a:custGeom>
              <a:avLst/>
              <a:gdLst/>
              <a:ahLst/>
              <a:cxnLst/>
              <a:rect l="l" t="t" r="r" b="b"/>
              <a:pathLst>
                <a:path w="13480" h="6076" extrusionOk="0">
                  <a:moveTo>
                    <a:pt x="13480" y="6076"/>
                  </a:moveTo>
                  <a:lnTo>
                    <a:pt x="0" y="5442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812100" y="3435225"/>
              <a:ext cx="47525" cy="48650"/>
            </a:xfrm>
            <a:custGeom>
              <a:avLst/>
              <a:gdLst/>
              <a:ahLst/>
              <a:cxnLst/>
              <a:rect l="l" t="t" r="r" b="b"/>
              <a:pathLst>
                <a:path w="1901" h="1946" extrusionOk="0">
                  <a:moveTo>
                    <a:pt x="126" y="1115"/>
                  </a:moveTo>
                  <a:lnTo>
                    <a:pt x="1428" y="1883"/>
                  </a:lnTo>
                  <a:cubicBezTo>
                    <a:pt x="1535" y="1945"/>
                    <a:pt x="1669" y="1892"/>
                    <a:pt x="1714" y="1767"/>
                  </a:cubicBezTo>
                  <a:lnTo>
                    <a:pt x="1874" y="1267"/>
                  </a:lnTo>
                  <a:cubicBezTo>
                    <a:pt x="1901" y="1169"/>
                    <a:pt x="1865" y="1071"/>
                    <a:pt x="1785" y="1026"/>
                  </a:cubicBezTo>
                  <a:lnTo>
                    <a:pt x="1241" y="705"/>
                  </a:lnTo>
                  <a:lnTo>
                    <a:pt x="1508" y="116"/>
                  </a:lnTo>
                  <a:lnTo>
                    <a:pt x="1312" y="0"/>
                  </a:lnTo>
                  <a:lnTo>
                    <a:pt x="1045" y="589"/>
                  </a:lnTo>
                  <a:lnTo>
                    <a:pt x="482" y="259"/>
                  </a:lnTo>
                  <a:cubicBezTo>
                    <a:pt x="375" y="197"/>
                    <a:pt x="233" y="250"/>
                    <a:pt x="197" y="366"/>
                  </a:cubicBezTo>
                  <a:lnTo>
                    <a:pt x="28" y="884"/>
                  </a:lnTo>
                  <a:cubicBezTo>
                    <a:pt x="1" y="973"/>
                    <a:pt x="36" y="1071"/>
                    <a:pt x="126" y="11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715975" y="3545625"/>
              <a:ext cx="243125" cy="109750"/>
            </a:xfrm>
            <a:custGeom>
              <a:avLst/>
              <a:gdLst/>
              <a:ahLst/>
              <a:cxnLst/>
              <a:rect l="l" t="t" r="r" b="b"/>
              <a:pathLst>
                <a:path w="9725" h="4390" extrusionOk="0">
                  <a:moveTo>
                    <a:pt x="7539" y="4389"/>
                  </a:moveTo>
                  <a:lnTo>
                    <a:pt x="1" y="0"/>
                  </a:lnTo>
                  <a:lnTo>
                    <a:pt x="9725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946825" y="3644875"/>
              <a:ext cx="46400" cy="42825"/>
            </a:xfrm>
            <a:custGeom>
              <a:avLst/>
              <a:gdLst/>
              <a:ahLst/>
              <a:cxnLst/>
              <a:rect l="l" t="t" r="r" b="b"/>
              <a:pathLst>
                <a:path w="1856" h="1713" extrusionOk="0">
                  <a:moveTo>
                    <a:pt x="232" y="883"/>
                  </a:moveTo>
                  <a:cubicBezTo>
                    <a:pt x="232" y="883"/>
                    <a:pt x="241" y="883"/>
                    <a:pt x="241" y="883"/>
                  </a:cubicBezTo>
                  <a:cubicBezTo>
                    <a:pt x="419" y="990"/>
                    <a:pt x="598" y="1088"/>
                    <a:pt x="776" y="1195"/>
                  </a:cubicBezTo>
                  <a:cubicBezTo>
                    <a:pt x="883" y="1258"/>
                    <a:pt x="990" y="1311"/>
                    <a:pt x="1088" y="1374"/>
                  </a:cubicBezTo>
                  <a:cubicBezTo>
                    <a:pt x="1124" y="1392"/>
                    <a:pt x="1151" y="1419"/>
                    <a:pt x="1169" y="1445"/>
                  </a:cubicBezTo>
                  <a:cubicBezTo>
                    <a:pt x="1187" y="1472"/>
                    <a:pt x="1195" y="1490"/>
                    <a:pt x="1204" y="1517"/>
                  </a:cubicBezTo>
                  <a:cubicBezTo>
                    <a:pt x="1240" y="1561"/>
                    <a:pt x="1311" y="1606"/>
                    <a:pt x="1365" y="1633"/>
                  </a:cubicBezTo>
                  <a:cubicBezTo>
                    <a:pt x="1579" y="1713"/>
                    <a:pt x="1758" y="1508"/>
                    <a:pt x="1802" y="1320"/>
                  </a:cubicBezTo>
                  <a:cubicBezTo>
                    <a:pt x="1856" y="1080"/>
                    <a:pt x="1766" y="785"/>
                    <a:pt x="1579" y="625"/>
                  </a:cubicBezTo>
                  <a:cubicBezTo>
                    <a:pt x="1410" y="473"/>
                    <a:pt x="1204" y="357"/>
                    <a:pt x="1008" y="250"/>
                  </a:cubicBezTo>
                  <a:cubicBezTo>
                    <a:pt x="794" y="134"/>
                    <a:pt x="562" y="0"/>
                    <a:pt x="312" y="71"/>
                  </a:cubicBezTo>
                  <a:cubicBezTo>
                    <a:pt x="196" y="107"/>
                    <a:pt x="89" y="179"/>
                    <a:pt x="36" y="286"/>
                  </a:cubicBezTo>
                  <a:cubicBezTo>
                    <a:pt x="0" y="348"/>
                    <a:pt x="9" y="384"/>
                    <a:pt x="36" y="437"/>
                  </a:cubicBezTo>
                  <a:cubicBezTo>
                    <a:pt x="63" y="491"/>
                    <a:pt x="89" y="544"/>
                    <a:pt x="89" y="607"/>
                  </a:cubicBezTo>
                  <a:cubicBezTo>
                    <a:pt x="98" y="660"/>
                    <a:pt x="80" y="696"/>
                    <a:pt x="107" y="741"/>
                  </a:cubicBezTo>
                  <a:cubicBezTo>
                    <a:pt x="134" y="803"/>
                    <a:pt x="178" y="848"/>
                    <a:pt x="232" y="88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944800" y="3644650"/>
              <a:ext cx="43525" cy="45725"/>
            </a:xfrm>
            <a:custGeom>
              <a:avLst/>
              <a:gdLst/>
              <a:ahLst/>
              <a:cxnLst/>
              <a:rect l="l" t="t" r="r" b="b"/>
              <a:pathLst>
                <a:path w="1741" h="1829" extrusionOk="0">
                  <a:moveTo>
                    <a:pt x="188" y="990"/>
                  </a:moveTo>
                  <a:cubicBezTo>
                    <a:pt x="259" y="1053"/>
                    <a:pt x="349" y="1097"/>
                    <a:pt x="429" y="1151"/>
                  </a:cubicBezTo>
                  <a:cubicBezTo>
                    <a:pt x="590" y="1240"/>
                    <a:pt x="741" y="1329"/>
                    <a:pt x="893" y="1419"/>
                  </a:cubicBezTo>
                  <a:cubicBezTo>
                    <a:pt x="1089" y="1526"/>
                    <a:pt x="1464" y="1829"/>
                    <a:pt x="1651" y="1570"/>
                  </a:cubicBezTo>
                  <a:cubicBezTo>
                    <a:pt x="1740" y="1436"/>
                    <a:pt x="1731" y="1240"/>
                    <a:pt x="1696" y="1097"/>
                  </a:cubicBezTo>
                  <a:cubicBezTo>
                    <a:pt x="1651" y="964"/>
                    <a:pt x="1571" y="857"/>
                    <a:pt x="1482" y="750"/>
                  </a:cubicBezTo>
                  <a:cubicBezTo>
                    <a:pt x="1410" y="669"/>
                    <a:pt x="1285" y="625"/>
                    <a:pt x="1196" y="571"/>
                  </a:cubicBezTo>
                  <a:cubicBezTo>
                    <a:pt x="1080" y="500"/>
                    <a:pt x="955" y="428"/>
                    <a:pt x="839" y="366"/>
                  </a:cubicBezTo>
                  <a:cubicBezTo>
                    <a:pt x="634" y="250"/>
                    <a:pt x="375" y="0"/>
                    <a:pt x="144" y="188"/>
                  </a:cubicBezTo>
                  <a:cubicBezTo>
                    <a:pt x="45" y="259"/>
                    <a:pt x="19" y="384"/>
                    <a:pt x="10" y="500"/>
                  </a:cubicBezTo>
                  <a:cubicBezTo>
                    <a:pt x="10" y="625"/>
                    <a:pt x="1" y="767"/>
                    <a:pt x="81" y="874"/>
                  </a:cubicBezTo>
                  <a:cubicBezTo>
                    <a:pt x="108" y="919"/>
                    <a:pt x="144" y="955"/>
                    <a:pt x="188" y="9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473775" y="3528225"/>
              <a:ext cx="423325" cy="253150"/>
            </a:xfrm>
            <a:custGeom>
              <a:avLst/>
              <a:gdLst/>
              <a:ahLst/>
              <a:cxnLst/>
              <a:rect l="l" t="t" r="r" b="b"/>
              <a:pathLst>
                <a:path w="16933" h="10126" extrusionOk="0">
                  <a:moveTo>
                    <a:pt x="7940" y="10126"/>
                  </a:moveTo>
                  <a:lnTo>
                    <a:pt x="16933" y="5505"/>
                  </a:lnTo>
                  <a:lnTo>
                    <a:pt x="7485" y="0"/>
                  </a:lnTo>
                  <a:lnTo>
                    <a:pt x="1" y="550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443225" y="3514625"/>
              <a:ext cx="448075" cy="262525"/>
            </a:xfrm>
            <a:custGeom>
              <a:avLst/>
              <a:gdLst/>
              <a:ahLst/>
              <a:cxnLst/>
              <a:rect l="l" t="t" r="r" b="b"/>
              <a:pathLst>
                <a:path w="17923" h="10501" extrusionOk="0">
                  <a:moveTo>
                    <a:pt x="8868" y="10500"/>
                  </a:moveTo>
                  <a:lnTo>
                    <a:pt x="17923" y="5915"/>
                  </a:lnTo>
                  <a:lnTo>
                    <a:pt x="7797" y="0"/>
                  </a:lnTo>
                  <a:lnTo>
                    <a:pt x="0" y="533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540450" y="3582650"/>
              <a:ext cx="219050" cy="124675"/>
            </a:xfrm>
            <a:custGeom>
              <a:avLst/>
              <a:gdLst/>
              <a:ahLst/>
              <a:cxnLst/>
              <a:rect l="l" t="t" r="r" b="b"/>
              <a:pathLst>
                <a:path w="8762" h="4987" extrusionOk="0">
                  <a:moveTo>
                    <a:pt x="179" y="4987"/>
                  </a:moveTo>
                  <a:lnTo>
                    <a:pt x="8761" y="107"/>
                  </a:lnTo>
                  <a:lnTo>
                    <a:pt x="8574" y="0"/>
                  </a:lnTo>
                  <a:lnTo>
                    <a:pt x="1" y="488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32625" y="3649325"/>
              <a:ext cx="18525" cy="9850"/>
            </a:xfrm>
            <a:custGeom>
              <a:avLst/>
              <a:gdLst/>
              <a:ahLst/>
              <a:cxnLst/>
              <a:rect l="l" t="t" r="r" b="b"/>
              <a:pathLst>
                <a:path w="741" h="394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827950" y="36466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823250" y="36439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818575" y="36413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14125" y="36386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0" y="0"/>
                  </a:lnTo>
                  <a:lnTo>
                    <a:pt x="740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809425" y="3635950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04750" y="363327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800075" y="36306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0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95375" y="36279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790700" y="3625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786225" y="362255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781550" y="361987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76875" y="36172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72175" y="36145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67500" y="36118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2825" y="36091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58350" y="36065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53675" y="36038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06625" y="35735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01925" y="35708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697250" y="35681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692775" y="35654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688100" y="3563025"/>
              <a:ext cx="18550" cy="9825"/>
            </a:xfrm>
            <a:custGeom>
              <a:avLst/>
              <a:gdLst/>
              <a:ahLst/>
              <a:cxnLst/>
              <a:rect l="l" t="t" r="r" b="b"/>
              <a:pathLst>
                <a:path w="742" h="393" extrusionOk="0">
                  <a:moveTo>
                    <a:pt x="1" y="348"/>
                  </a:moveTo>
                  <a:lnTo>
                    <a:pt x="661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683425" y="35603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0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678725" y="3557650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37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674050" y="3554975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6"/>
                  </a:lnTo>
                  <a:lnTo>
                    <a:pt x="8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669375" y="35523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64900" y="35496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660225" y="35469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55550" y="35442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0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650850" y="35416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46175" y="35389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7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641500" y="3536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637025" y="35335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632350" y="35309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627675" y="35282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926075" y="3637500"/>
              <a:ext cx="36825" cy="33475"/>
            </a:xfrm>
            <a:custGeom>
              <a:avLst/>
              <a:gdLst/>
              <a:ahLst/>
              <a:cxnLst/>
              <a:rect l="l" t="t" r="r" b="b"/>
              <a:pathLst>
                <a:path w="1473" h="1339" extrusionOk="0">
                  <a:moveTo>
                    <a:pt x="9" y="518"/>
                  </a:moveTo>
                  <a:cubicBezTo>
                    <a:pt x="27" y="616"/>
                    <a:pt x="72" y="714"/>
                    <a:pt x="179" y="732"/>
                  </a:cubicBezTo>
                  <a:cubicBezTo>
                    <a:pt x="250" y="750"/>
                    <a:pt x="322" y="750"/>
                    <a:pt x="393" y="777"/>
                  </a:cubicBezTo>
                  <a:cubicBezTo>
                    <a:pt x="616" y="830"/>
                    <a:pt x="794" y="1018"/>
                    <a:pt x="955" y="1178"/>
                  </a:cubicBezTo>
                  <a:cubicBezTo>
                    <a:pt x="1008" y="1232"/>
                    <a:pt x="1062" y="1276"/>
                    <a:pt x="1133" y="1303"/>
                  </a:cubicBezTo>
                  <a:cubicBezTo>
                    <a:pt x="1196" y="1330"/>
                    <a:pt x="1276" y="1339"/>
                    <a:pt x="1339" y="1294"/>
                  </a:cubicBezTo>
                  <a:cubicBezTo>
                    <a:pt x="1410" y="1259"/>
                    <a:pt x="1446" y="1187"/>
                    <a:pt x="1463" y="1107"/>
                  </a:cubicBezTo>
                  <a:cubicBezTo>
                    <a:pt x="1472" y="1071"/>
                    <a:pt x="1472" y="1036"/>
                    <a:pt x="1472" y="1000"/>
                  </a:cubicBezTo>
                  <a:cubicBezTo>
                    <a:pt x="1472" y="964"/>
                    <a:pt x="1463" y="920"/>
                    <a:pt x="1463" y="875"/>
                  </a:cubicBezTo>
                  <a:cubicBezTo>
                    <a:pt x="1455" y="857"/>
                    <a:pt x="1455" y="839"/>
                    <a:pt x="1446" y="821"/>
                  </a:cubicBezTo>
                  <a:cubicBezTo>
                    <a:pt x="1428" y="795"/>
                    <a:pt x="1392" y="786"/>
                    <a:pt x="1356" y="777"/>
                  </a:cubicBezTo>
                  <a:cubicBezTo>
                    <a:pt x="1133" y="714"/>
                    <a:pt x="893" y="572"/>
                    <a:pt x="768" y="366"/>
                  </a:cubicBezTo>
                  <a:cubicBezTo>
                    <a:pt x="723" y="313"/>
                    <a:pt x="696" y="242"/>
                    <a:pt x="661" y="179"/>
                  </a:cubicBezTo>
                  <a:cubicBezTo>
                    <a:pt x="554" y="1"/>
                    <a:pt x="357" y="1"/>
                    <a:pt x="215" y="108"/>
                  </a:cubicBezTo>
                  <a:cubicBezTo>
                    <a:pt x="179" y="126"/>
                    <a:pt x="152" y="152"/>
                    <a:pt x="125" y="179"/>
                  </a:cubicBezTo>
                  <a:cubicBezTo>
                    <a:pt x="63" y="250"/>
                    <a:pt x="18" y="322"/>
                    <a:pt x="9" y="411"/>
                  </a:cubicBezTo>
                  <a:cubicBezTo>
                    <a:pt x="0" y="447"/>
                    <a:pt x="0" y="482"/>
                    <a:pt x="9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931425" y="3637500"/>
              <a:ext cx="31475" cy="25000"/>
            </a:xfrm>
            <a:custGeom>
              <a:avLst/>
              <a:gdLst/>
              <a:ahLst/>
              <a:cxnLst/>
              <a:rect l="l" t="t" r="r" b="b"/>
              <a:pathLst>
                <a:path w="1259" h="1000" extrusionOk="0">
                  <a:moveTo>
                    <a:pt x="1" y="108"/>
                  </a:moveTo>
                  <a:cubicBezTo>
                    <a:pt x="18" y="197"/>
                    <a:pt x="72" y="286"/>
                    <a:pt x="134" y="358"/>
                  </a:cubicBezTo>
                  <a:cubicBezTo>
                    <a:pt x="206" y="429"/>
                    <a:pt x="295" y="491"/>
                    <a:pt x="375" y="554"/>
                  </a:cubicBezTo>
                  <a:cubicBezTo>
                    <a:pt x="518" y="652"/>
                    <a:pt x="652" y="750"/>
                    <a:pt x="803" y="839"/>
                  </a:cubicBezTo>
                  <a:cubicBezTo>
                    <a:pt x="946" y="920"/>
                    <a:pt x="1098" y="973"/>
                    <a:pt x="1258" y="1000"/>
                  </a:cubicBezTo>
                  <a:cubicBezTo>
                    <a:pt x="1258" y="964"/>
                    <a:pt x="1249" y="920"/>
                    <a:pt x="1249" y="875"/>
                  </a:cubicBezTo>
                  <a:cubicBezTo>
                    <a:pt x="1241" y="857"/>
                    <a:pt x="1241" y="839"/>
                    <a:pt x="1232" y="821"/>
                  </a:cubicBezTo>
                  <a:cubicBezTo>
                    <a:pt x="1214" y="795"/>
                    <a:pt x="1178" y="786"/>
                    <a:pt x="1142" y="777"/>
                  </a:cubicBezTo>
                  <a:cubicBezTo>
                    <a:pt x="919" y="714"/>
                    <a:pt x="679" y="572"/>
                    <a:pt x="554" y="366"/>
                  </a:cubicBezTo>
                  <a:cubicBezTo>
                    <a:pt x="509" y="313"/>
                    <a:pt x="482" y="242"/>
                    <a:pt x="447" y="179"/>
                  </a:cubicBezTo>
                  <a:cubicBezTo>
                    <a:pt x="340" y="1"/>
                    <a:pt x="143" y="1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1" y="1"/>
                  </a:moveTo>
                  <a:lnTo>
                    <a:pt x="911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81"/>
                  </a:moveTo>
                  <a:lnTo>
                    <a:pt x="812" y="63"/>
                  </a:lnTo>
                  <a:lnTo>
                    <a:pt x="911" y="1"/>
                  </a:lnTo>
                  <a:lnTo>
                    <a:pt x="911" y="1"/>
                  </a:lnTo>
                  <a:lnTo>
                    <a:pt x="911" y="643"/>
                  </a:lnTo>
                  <a:lnTo>
                    <a:pt x="1" y="1187"/>
                  </a:lnTo>
                  <a:lnTo>
                    <a:pt x="1" y="10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199950" y="3513275"/>
              <a:ext cx="2475" cy="16075"/>
            </a:xfrm>
            <a:custGeom>
              <a:avLst/>
              <a:gdLst/>
              <a:ahLst/>
              <a:cxnLst/>
              <a:rect l="l" t="t" r="r" b="b"/>
              <a:pathLst>
                <a:path w="99" h="643" extrusionOk="0">
                  <a:moveTo>
                    <a:pt x="0" y="63"/>
                  </a:moveTo>
                  <a:lnTo>
                    <a:pt x="0" y="581"/>
                  </a:lnTo>
                  <a:lnTo>
                    <a:pt x="99" y="64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0" y="1"/>
                  </a:moveTo>
                  <a:lnTo>
                    <a:pt x="910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72"/>
                  </a:moveTo>
                  <a:lnTo>
                    <a:pt x="812" y="63"/>
                  </a:lnTo>
                  <a:lnTo>
                    <a:pt x="910" y="1"/>
                  </a:lnTo>
                  <a:lnTo>
                    <a:pt x="910" y="1"/>
                  </a:lnTo>
                  <a:lnTo>
                    <a:pt x="910" y="643"/>
                  </a:lnTo>
                  <a:lnTo>
                    <a:pt x="1" y="1187"/>
                  </a:lnTo>
                  <a:lnTo>
                    <a:pt x="1" y="106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044950" y="3600475"/>
              <a:ext cx="2475" cy="16100"/>
            </a:xfrm>
            <a:custGeom>
              <a:avLst/>
              <a:gdLst/>
              <a:ahLst/>
              <a:cxnLst/>
              <a:rect l="l" t="t" r="r" b="b"/>
              <a:pathLst>
                <a:path w="99" h="644" extrusionOk="0">
                  <a:moveTo>
                    <a:pt x="0" y="63"/>
                  </a:moveTo>
                  <a:lnTo>
                    <a:pt x="0" y="572"/>
                  </a:lnTo>
                  <a:lnTo>
                    <a:pt x="98" y="64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3616075" y="3764400"/>
              <a:ext cx="72950" cy="97500"/>
            </a:xfrm>
            <a:custGeom>
              <a:avLst/>
              <a:gdLst/>
              <a:ahLst/>
              <a:cxnLst/>
              <a:rect l="l" t="t" r="r" b="b"/>
              <a:pathLst>
                <a:path w="2918" h="3900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2240"/>
                  </a:lnTo>
                  <a:lnTo>
                    <a:pt x="2917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621200" y="3773100"/>
              <a:ext cx="62700" cy="80325"/>
            </a:xfrm>
            <a:custGeom>
              <a:avLst/>
              <a:gdLst/>
              <a:ahLst/>
              <a:cxnLst/>
              <a:rect l="l" t="t" r="r" b="b"/>
              <a:pathLst>
                <a:path w="2508" h="3213" extrusionOk="0">
                  <a:moveTo>
                    <a:pt x="197" y="108"/>
                  </a:moveTo>
                  <a:lnTo>
                    <a:pt x="197" y="1687"/>
                  </a:lnTo>
                  <a:lnTo>
                    <a:pt x="2507" y="3007"/>
                  </a:lnTo>
                  <a:lnTo>
                    <a:pt x="2507" y="3212"/>
                  </a:lnTo>
                  <a:lnTo>
                    <a:pt x="0" y="17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3621200" y="3815250"/>
              <a:ext cx="62700" cy="38175"/>
            </a:xfrm>
            <a:custGeom>
              <a:avLst/>
              <a:gdLst/>
              <a:ahLst/>
              <a:cxnLst/>
              <a:rect l="l" t="t" r="r" b="b"/>
              <a:pathLst>
                <a:path w="2508" h="1527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2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626325" y="3776000"/>
              <a:ext cx="57575" cy="72300"/>
            </a:xfrm>
            <a:custGeom>
              <a:avLst/>
              <a:gdLst/>
              <a:ahLst/>
              <a:cxnLst/>
              <a:rect l="l" t="t" r="r" b="b"/>
              <a:pathLst>
                <a:path w="2303" h="2892" extrusionOk="0">
                  <a:moveTo>
                    <a:pt x="1" y="1"/>
                  </a:moveTo>
                  <a:lnTo>
                    <a:pt x="1" y="1580"/>
                  </a:lnTo>
                  <a:lnTo>
                    <a:pt x="1151" y="2240"/>
                  </a:lnTo>
                  <a:lnTo>
                    <a:pt x="2302" y="2891"/>
                  </a:lnTo>
                  <a:lnTo>
                    <a:pt x="2302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626325" y="3776000"/>
              <a:ext cx="45750" cy="65375"/>
            </a:xfrm>
            <a:custGeom>
              <a:avLst/>
              <a:gdLst/>
              <a:ahLst/>
              <a:cxnLst/>
              <a:rect l="l" t="t" r="r" b="b"/>
              <a:pathLst>
                <a:path w="1830" h="2615" extrusionOk="0">
                  <a:moveTo>
                    <a:pt x="1" y="1"/>
                  </a:moveTo>
                  <a:lnTo>
                    <a:pt x="1" y="1580"/>
                  </a:lnTo>
                  <a:lnTo>
                    <a:pt x="1829" y="2614"/>
                  </a:lnTo>
                  <a:lnTo>
                    <a:pt x="1829" y="102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616075" y="3823275"/>
              <a:ext cx="72950" cy="66275"/>
            </a:xfrm>
            <a:custGeom>
              <a:avLst/>
              <a:gdLst/>
              <a:ahLst/>
              <a:cxnLst/>
              <a:rect l="l" t="t" r="r" b="b"/>
              <a:pathLst>
                <a:path w="2918" h="2651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982"/>
                  </a:lnTo>
                  <a:lnTo>
                    <a:pt x="2917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621200" y="3831975"/>
              <a:ext cx="62700" cy="48875"/>
            </a:xfrm>
            <a:custGeom>
              <a:avLst/>
              <a:gdLst/>
              <a:ahLst/>
              <a:cxnLst/>
              <a:rect l="l" t="t" r="r" b="b"/>
              <a:pathLst>
                <a:path w="2508" h="1955" extrusionOk="0">
                  <a:moveTo>
                    <a:pt x="197" y="108"/>
                  </a:moveTo>
                  <a:lnTo>
                    <a:pt x="197" y="438"/>
                  </a:lnTo>
                  <a:lnTo>
                    <a:pt x="2507" y="1758"/>
                  </a:lnTo>
                  <a:lnTo>
                    <a:pt x="2507" y="1954"/>
                  </a:lnTo>
                  <a:lnTo>
                    <a:pt x="0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621200" y="3842900"/>
              <a:ext cx="62700" cy="37950"/>
            </a:xfrm>
            <a:custGeom>
              <a:avLst/>
              <a:gdLst/>
              <a:ahLst/>
              <a:cxnLst/>
              <a:rect l="l" t="t" r="r" b="b"/>
              <a:pathLst>
                <a:path w="2508" h="1518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1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26325" y="3834650"/>
              <a:ext cx="57575" cy="41075"/>
            </a:xfrm>
            <a:custGeom>
              <a:avLst/>
              <a:gdLst/>
              <a:ahLst/>
              <a:cxnLst/>
              <a:rect l="l" t="t" r="r" b="b"/>
              <a:pathLst>
                <a:path w="2303" h="1643" extrusionOk="0">
                  <a:moveTo>
                    <a:pt x="1" y="1"/>
                  </a:moveTo>
                  <a:lnTo>
                    <a:pt x="1" y="331"/>
                  </a:lnTo>
                  <a:lnTo>
                    <a:pt x="1151" y="991"/>
                  </a:lnTo>
                  <a:lnTo>
                    <a:pt x="2302" y="1642"/>
                  </a:lnTo>
                  <a:lnTo>
                    <a:pt x="2302" y="1321"/>
                  </a:lnTo>
                  <a:lnTo>
                    <a:pt x="1151" y="66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3425375" y="3652900"/>
              <a:ext cx="72725" cy="97475"/>
            </a:xfrm>
            <a:custGeom>
              <a:avLst/>
              <a:gdLst/>
              <a:ahLst/>
              <a:cxnLst/>
              <a:rect l="l" t="t" r="r" b="b"/>
              <a:pathLst>
                <a:path w="2909" h="3899" extrusionOk="0">
                  <a:moveTo>
                    <a:pt x="2909" y="1668"/>
                  </a:moveTo>
                  <a:lnTo>
                    <a:pt x="1" y="0"/>
                  </a:lnTo>
                  <a:lnTo>
                    <a:pt x="1" y="2239"/>
                  </a:lnTo>
                  <a:lnTo>
                    <a:pt x="2909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430275" y="3661600"/>
              <a:ext cx="62700" cy="80300"/>
            </a:xfrm>
            <a:custGeom>
              <a:avLst/>
              <a:gdLst/>
              <a:ahLst/>
              <a:cxnLst/>
              <a:rect l="l" t="t" r="r" b="b"/>
              <a:pathLst>
                <a:path w="2508" h="3212" extrusionOk="0">
                  <a:moveTo>
                    <a:pt x="206" y="116"/>
                  </a:moveTo>
                  <a:lnTo>
                    <a:pt x="206" y="1686"/>
                  </a:lnTo>
                  <a:lnTo>
                    <a:pt x="2508" y="3015"/>
                  </a:lnTo>
                  <a:lnTo>
                    <a:pt x="2508" y="3212"/>
                  </a:lnTo>
                  <a:lnTo>
                    <a:pt x="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430275" y="3703750"/>
              <a:ext cx="62700" cy="38150"/>
            </a:xfrm>
            <a:custGeom>
              <a:avLst/>
              <a:gdLst/>
              <a:ahLst/>
              <a:cxnLst/>
              <a:rect l="l" t="t" r="r" b="b"/>
              <a:pathLst>
                <a:path w="2508" h="1526" extrusionOk="0">
                  <a:moveTo>
                    <a:pt x="206" y="0"/>
                  </a:moveTo>
                  <a:lnTo>
                    <a:pt x="2508" y="1329"/>
                  </a:lnTo>
                  <a:lnTo>
                    <a:pt x="2508" y="1526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435650" y="3664500"/>
              <a:ext cx="57325" cy="72275"/>
            </a:xfrm>
            <a:custGeom>
              <a:avLst/>
              <a:gdLst/>
              <a:ahLst/>
              <a:cxnLst/>
              <a:rect l="l" t="t" r="r" b="b"/>
              <a:pathLst>
                <a:path w="2293" h="2891" extrusionOk="0">
                  <a:moveTo>
                    <a:pt x="0" y="0"/>
                  </a:moveTo>
                  <a:lnTo>
                    <a:pt x="0" y="1579"/>
                  </a:lnTo>
                  <a:lnTo>
                    <a:pt x="1151" y="2239"/>
                  </a:lnTo>
                  <a:lnTo>
                    <a:pt x="2293" y="2891"/>
                  </a:lnTo>
                  <a:lnTo>
                    <a:pt x="2293" y="1312"/>
                  </a:lnTo>
                  <a:lnTo>
                    <a:pt x="1151" y="65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435650" y="3664500"/>
              <a:ext cx="45500" cy="65350"/>
            </a:xfrm>
            <a:custGeom>
              <a:avLst/>
              <a:gdLst/>
              <a:ahLst/>
              <a:cxnLst/>
              <a:rect l="l" t="t" r="r" b="b"/>
              <a:pathLst>
                <a:path w="1820" h="2614" extrusionOk="0">
                  <a:moveTo>
                    <a:pt x="0" y="0"/>
                  </a:moveTo>
                  <a:lnTo>
                    <a:pt x="0" y="1579"/>
                  </a:lnTo>
                  <a:lnTo>
                    <a:pt x="1820" y="2614"/>
                  </a:lnTo>
                  <a:lnTo>
                    <a:pt x="1820" y="103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25375" y="3711775"/>
              <a:ext cx="72725" cy="66250"/>
            </a:xfrm>
            <a:custGeom>
              <a:avLst/>
              <a:gdLst/>
              <a:ahLst/>
              <a:cxnLst/>
              <a:rect l="l" t="t" r="r" b="b"/>
              <a:pathLst>
                <a:path w="2909" h="2650" extrusionOk="0">
                  <a:moveTo>
                    <a:pt x="2909" y="1669"/>
                  </a:moveTo>
                  <a:lnTo>
                    <a:pt x="1" y="0"/>
                  </a:lnTo>
                  <a:lnTo>
                    <a:pt x="1" y="982"/>
                  </a:lnTo>
                  <a:lnTo>
                    <a:pt x="2909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30275" y="3720475"/>
              <a:ext cx="62700" cy="48850"/>
            </a:xfrm>
            <a:custGeom>
              <a:avLst/>
              <a:gdLst/>
              <a:ahLst/>
              <a:cxnLst/>
              <a:rect l="l" t="t" r="r" b="b"/>
              <a:pathLst>
                <a:path w="2508" h="1954" extrusionOk="0">
                  <a:moveTo>
                    <a:pt x="206" y="116"/>
                  </a:moveTo>
                  <a:lnTo>
                    <a:pt x="206" y="437"/>
                  </a:lnTo>
                  <a:lnTo>
                    <a:pt x="2508" y="1758"/>
                  </a:lnTo>
                  <a:lnTo>
                    <a:pt x="2508" y="1954"/>
                  </a:lnTo>
                  <a:lnTo>
                    <a:pt x="1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430275" y="3731400"/>
              <a:ext cx="62700" cy="37925"/>
            </a:xfrm>
            <a:custGeom>
              <a:avLst/>
              <a:gdLst/>
              <a:ahLst/>
              <a:cxnLst/>
              <a:rect l="l" t="t" r="r" b="b"/>
              <a:pathLst>
                <a:path w="2508" h="1517" extrusionOk="0">
                  <a:moveTo>
                    <a:pt x="206" y="0"/>
                  </a:moveTo>
                  <a:lnTo>
                    <a:pt x="2508" y="1321"/>
                  </a:lnTo>
                  <a:lnTo>
                    <a:pt x="2508" y="1517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435650" y="3723375"/>
              <a:ext cx="57325" cy="41050"/>
            </a:xfrm>
            <a:custGeom>
              <a:avLst/>
              <a:gdLst/>
              <a:ahLst/>
              <a:cxnLst/>
              <a:rect l="l" t="t" r="r" b="b"/>
              <a:pathLst>
                <a:path w="2293" h="1642" extrusionOk="0">
                  <a:moveTo>
                    <a:pt x="0" y="0"/>
                  </a:moveTo>
                  <a:lnTo>
                    <a:pt x="0" y="330"/>
                  </a:lnTo>
                  <a:lnTo>
                    <a:pt x="1151" y="982"/>
                  </a:lnTo>
                  <a:lnTo>
                    <a:pt x="2293" y="1642"/>
                  </a:lnTo>
                  <a:lnTo>
                    <a:pt x="2293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498075" y="3694600"/>
              <a:ext cx="118025" cy="153250"/>
            </a:xfrm>
            <a:custGeom>
              <a:avLst/>
              <a:gdLst/>
              <a:ahLst/>
              <a:cxnLst/>
              <a:rect l="l" t="t" r="r" b="b"/>
              <a:pathLst>
                <a:path w="4721" h="6130" extrusionOk="0">
                  <a:moveTo>
                    <a:pt x="4720" y="2793"/>
                  </a:moveTo>
                  <a:lnTo>
                    <a:pt x="4720" y="6129"/>
                  </a:lnTo>
                  <a:lnTo>
                    <a:pt x="1" y="3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601800" y="37615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601800" y="3761500"/>
              <a:ext cx="9150" cy="79875"/>
            </a:xfrm>
            <a:custGeom>
              <a:avLst/>
              <a:gdLst/>
              <a:ahLst/>
              <a:cxnLst/>
              <a:rect l="l" t="t" r="r" b="b"/>
              <a:pathLst>
                <a:path w="366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66" y="3070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601800" y="37615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590650" y="375505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90650" y="375505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71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590650" y="3755050"/>
              <a:ext cx="4025" cy="74500"/>
            </a:xfrm>
            <a:custGeom>
              <a:avLst/>
              <a:gdLst/>
              <a:ahLst/>
              <a:cxnLst/>
              <a:rect l="l" t="t" r="r" b="b"/>
              <a:pathLst>
                <a:path w="161" h="2980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579275" y="37483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579275" y="37483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53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579275" y="37483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53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567900" y="37416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567900" y="37416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567900" y="37416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556750" y="373520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556750" y="373520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63"/>
                  </a:lnTo>
                  <a:lnTo>
                    <a:pt x="152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556750" y="3735200"/>
              <a:ext cx="3800" cy="74500"/>
            </a:xfrm>
            <a:custGeom>
              <a:avLst/>
              <a:gdLst/>
              <a:ahLst/>
              <a:cxnLst/>
              <a:rect l="l" t="t" r="r" b="b"/>
              <a:pathLst>
                <a:path w="152" h="2980" extrusionOk="0">
                  <a:moveTo>
                    <a:pt x="152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545375" y="372850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545375" y="372850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3545375" y="372850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534000" y="37218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534000" y="372180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534000" y="37218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522850" y="3715125"/>
              <a:ext cx="9600" cy="79850"/>
            </a:xfrm>
            <a:custGeom>
              <a:avLst/>
              <a:gdLst/>
              <a:ahLst/>
              <a:cxnLst/>
              <a:rect l="l" t="t" r="r" b="b"/>
              <a:pathLst>
                <a:path w="384" h="3194" extrusionOk="0">
                  <a:moveTo>
                    <a:pt x="27" y="0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2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522850" y="3715125"/>
              <a:ext cx="8925" cy="79850"/>
            </a:xfrm>
            <a:custGeom>
              <a:avLst/>
              <a:gdLst/>
              <a:ahLst/>
              <a:cxnLst/>
              <a:rect l="l" t="t" r="r" b="b"/>
              <a:pathLst>
                <a:path w="357" h="3194" extrusionOk="0">
                  <a:moveTo>
                    <a:pt x="27" y="0"/>
                  </a:moveTo>
                  <a:lnTo>
                    <a:pt x="143" y="72"/>
                  </a:lnTo>
                  <a:lnTo>
                    <a:pt x="152" y="2953"/>
                  </a:lnTo>
                  <a:lnTo>
                    <a:pt x="357" y="3069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522850" y="3715125"/>
              <a:ext cx="3800" cy="74725"/>
            </a:xfrm>
            <a:custGeom>
              <a:avLst/>
              <a:gdLst/>
              <a:ahLst/>
              <a:cxnLst/>
              <a:rect l="l" t="t" r="r" b="b"/>
              <a:pathLst>
                <a:path w="152" h="2989" extrusionOk="0">
                  <a:moveTo>
                    <a:pt x="152" y="2953"/>
                  </a:moveTo>
                  <a:lnTo>
                    <a:pt x="0" y="2989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511475" y="37086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511475" y="37086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511475" y="37086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500100" y="37019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0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500100" y="37019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43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3500100" y="37019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3403300" y="3741425"/>
              <a:ext cx="282825" cy="205675"/>
            </a:xfrm>
            <a:custGeom>
              <a:avLst/>
              <a:gdLst/>
              <a:ahLst/>
              <a:cxnLst/>
              <a:rect l="l" t="t" r="r" b="b"/>
              <a:pathLst>
                <a:path w="11313" h="8227" extrusionOk="0">
                  <a:moveTo>
                    <a:pt x="11312" y="6451"/>
                  </a:moveTo>
                  <a:lnTo>
                    <a:pt x="0" y="1"/>
                  </a:lnTo>
                  <a:lnTo>
                    <a:pt x="0" y="1776"/>
                  </a:lnTo>
                  <a:lnTo>
                    <a:pt x="11312" y="82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3686100" y="38957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0" y="2052"/>
                  </a:moveTo>
                  <a:lnTo>
                    <a:pt x="464" y="696"/>
                  </a:lnTo>
                  <a:lnTo>
                    <a:pt x="464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403300" y="3734525"/>
              <a:ext cx="294425" cy="168175"/>
            </a:xfrm>
            <a:custGeom>
              <a:avLst/>
              <a:gdLst/>
              <a:ahLst/>
              <a:cxnLst/>
              <a:rect l="l" t="t" r="r" b="b"/>
              <a:pathLst>
                <a:path w="11777" h="6727" extrusionOk="0">
                  <a:moveTo>
                    <a:pt x="0" y="277"/>
                  </a:moveTo>
                  <a:lnTo>
                    <a:pt x="464" y="0"/>
                  </a:lnTo>
                  <a:lnTo>
                    <a:pt x="11776" y="6450"/>
                  </a:lnTo>
                  <a:lnTo>
                    <a:pt x="11312" y="672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697700" y="3864100"/>
              <a:ext cx="77175" cy="89675"/>
            </a:xfrm>
            <a:custGeom>
              <a:avLst/>
              <a:gdLst/>
              <a:ahLst/>
              <a:cxnLst/>
              <a:rect l="l" t="t" r="r" b="b"/>
              <a:pathLst>
                <a:path w="3087" h="3587" extrusionOk="0">
                  <a:moveTo>
                    <a:pt x="0" y="1811"/>
                  </a:moveTo>
                  <a:lnTo>
                    <a:pt x="0" y="3587"/>
                  </a:lnTo>
                  <a:lnTo>
                    <a:pt x="3007" y="1811"/>
                  </a:lnTo>
                  <a:lnTo>
                    <a:pt x="3007" y="473"/>
                  </a:lnTo>
                  <a:cubicBezTo>
                    <a:pt x="3007" y="322"/>
                    <a:pt x="3033" y="161"/>
                    <a:pt x="3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686100" y="39026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3"/>
                  </a:moveTo>
                  <a:lnTo>
                    <a:pt x="0" y="1776"/>
                  </a:lnTo>
                  <a:lnTo>
                    <a:pt x="0" y="1"/>
                  </a:lnTo>
                  <a:lnTo>
                    <a:pt x="464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686100" y="3848475"/>
              <a:ext cx="94800" cy="60925"/>
            </a:xfrm>
            <a:custGeom>
              <a:avLst/>
              <a:gdLst/>
              <a:ahLst/>
              <a:cxnLst/>
              <a:rect l="l" t="t" r="r" b="b"/>
              <a:pathLst>
                <a:path w="3792" h="2437" extrusionOk="0">
                  <a:moveTo>
                    <a:pt x="0" y="2169"/>
                  </a:moveTo>
                  <a:lnTo>
                    <a:pt x="455" y="2436"/>
                  </a:lnTo>
                  <a:lnTo>
                    <a:pt x="464" y="2436"/>
                  </a:lnTo>
                  <a:lnTo>
                    <a:pt x="3551" y="625"/>
                  </a:lnTo>
                  <a:cubicBezTo>
                    <a:pt x="3604" y="438"/>
                    <a:pt x="3685" y="251"/>
                    <a:pt x="3792" y="72"/>
                  </a:cubicBezTo>
                  <a:lnTo>
                    <a:pt x="3667" y="1"/>
                  </a:lnTo>
                  <a:lnTo>
                    <a:pt x="455" y="189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175425" y="3550300"/>
              <a:ext cx="115100" cy="126700"/>
            </a:xfrm>
            <a:custGeom>
              <a:avLst/>
              <a:gdLst/>
              <a:ahLst/>
              <a:cxnLst/>
              <a:rect l="l" t="t" r="r" b="b"/>
              <a:pathLst>
                <a:path w="4604" h="5068" extrusionOk="0">
                  <a:moveTo>
                    <a:pt x="0" y="3631"/>
                  </a:moveTo>
                  <a:lnTo>
                    <a:pt x="0" y="5068"/>
                  </a:lnTo>
                  <a:lnTo>
                    <a:pt x="161" y="4970"/>
                  </a:lnTo>
                  <a:lnTo>
                    <a:pt x="161" y="3640"/>
                  </a:lnTo>
                  <a:cubicBezTo>
                    <a:pt x="161" y="2989"/>
                    <a:pt x="625" y="2204"/>
                    <a:pt x="1178" y="1883"/>
                  </a:cubicBezTo>
                  <a:lnTo>
                    <a:pt x="3417" y="589"/>
                  </a:lnTo>
                  <a:cubicBezTo>
                    <a:pt x="3979" y="268"/>
                    <a:pt x="4434" y="527"/>
                    <a:pt x="4434" y="1169"/>
                  </a:cubicBezTo>
                  <a:lnTo>
                    <a:pt x="4434" y="2507"/>
                  </a:lnTo>
                  <a:lnTo>
                    <a:pt x="4603" y="2409"/>
                  </a:lnTo>
                  <a:lnTo>
                    <a:pt x="4603" y="973"/>
                  </a:lnTo>
                  <a:cubicBezTo>
                    <a:pt x="4603" y="277"/>
                    <a:pt x="4113" y="1"/>
                    <a:pt x="3506" y="340"/>
                  </a:cubicBezTo>
                  <a:lnTo>
                    <a:pt x="1097" y="1740"/>
                  </a:lnTo>
                  <a:cubicBezTo>
                    <a:pt x="491" y="2088"/>
                    <a:pt x="0" y="2936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3768850" y="3784925"/>
              <a:ext cx="115100" cy="126925"/>
            </a:xfrm>
            <a:custGeom>
              <a:avLst/>
              <a:gdLst/>
              <a:ahLst/>
              <a:cxnLst/>
              <a:rect l="l" t="t" r="r" b="b"/>
              <a:pathLst>
                <a:path w="4604" h="5077" extrusionOk="0">
                  <a:moveTo>
                    <a:pt x="0" y="3631"/>
                  </a:moveTo>
                  <a:lnTo>
                    <a:pt x="0" y="5077"/>
                  </a:lnTo>
                  <a:lnTo>
                    <a:pt x="170" y="4978"/>
                  </a:lnTo>
                  <a:lnTo>
                    <a:pt x="170" y="3640"/>
                  </a:lnTo>
                  <a:cubicBezTo>
                    <a:pt x="170" y="2998"/>
                    <a:pt x="625" y="2213"/>
                    <a:pt x="1187" y="1892"/>
                  </a:cubicBezTo>
                  <a:lnTo>
                    <a:pt x="3426" y="598"/>
                  </a:lnTo>
                  <a:cubicBezTo>
                    <a:pt x="3988" y="268"/>
                    <a:pt x="4443" y="536"/>
                    <a:pt x="4443" y="1178"/>
                  </a:cubicBezTo>
                  <a:lnTo>
                    <a:pt x="4443" y="2507"/>
                  </a:lnTo>
                  <a:lnTo>
                    <a:pt x="4603" y="2409"/>
                  </a:lnTo>
                  <a:lnTo>
                    <a:pt x="4603" y="982"/>
                  </a:lnTo>
                  <a:cubicBezTo>
                    <a:pt x="4603" y="277"/>
                    <a:pt x="4113" y="0"/>
                    <a:pt x="3506" y="348"/>
                  </a:cubicBezTo>
                  <a:lnTo>
                    <a:pt x="1097" y="1740"/>
                  </a:lnTo>
                  <a:cubicBezTo>
                    <a:pt x="491" y="2088"/>
                    <a:pt x="0" y="2935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721550" y="3827975"/>
              <a:ext cx="27900" cy="20100"/>
            </a:xfrm>
            <a:custGeom>
              <a:avLst/>
              <a:gdLst/>
              <a:ahLst/>
              <a:cxnLst/>
              <a:rect l="l" t="t" r="r" b="b"/>
              <a:pathLst>
                <a:path w="1116" h="804" extrusionOk="0">
                  <a:moveTo>
                    <a:pt x="1116" y="0"/>
                  </a:moveTo>
                  <a:lnTo>
                    <a:pt x="1009" y="214"/>
                  </a:lnTo>
                  <a:lnTo>
                    <a:pt x="1" y="803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3721550" y="3806775"/>
              <a:ext cx="27900" cy="16525"/>
            </a:xfrm>
            <a:custGeom>
              <a:avLst/>
              <a:gdLst/>
              <a:ahLst/>
              <a:cxnLst/>
              <a:rect l="l" t="t" r="r" b="b"/>
              <a:pathLst>
                <a:path w="1116" h="661" extrusionOk="0">
                  <a:moveTo>
                    <a:pt x="1116" y="117"/>
                  </a:moveTo>
                  <a:lnTo>
                    <a:pt x="188" y="661"/>
                  </a:lnTo>
                  <a:lnTo>
                    <a:pt x="1" y="54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3726250" y="3809675"/>
              <a:ext cx="23200" cy="31925"/>
            </a:xfrm>
            <a:custGeom>
              <a:avLst/>
              <a:gdLst/>
              <a:ahLst/>
              <a:cxnLst/>
              <a:rect l="l" t="t" r="r" b="b"/>
              <a:pathLst>
                <a:path w="928" h="1277" extrusionOk="0">
                  <a:moveTo>
                    <a:pt x="928" y="1"/>
                  </a:moveTo>
                  <a:lnTo>
                    <a:pt x="928" y="741"/>
                  </a:lnTo>
                  <a:lnTo>
                    <a:pt x="0" y="1276"/>
                  </a:lnTo>
                  <a:lnTo>
                    <a:pt x="0" y="54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721550" y="3820375"/>
              <a:ext cx="4725" cy="21225"/>
            </a:xfrm>
            <a:custGeom>
              <a:avLst/>
              <a:gdLst/>
              <a:ahLst/>
              <a:cxnLst/>
              <a:rect l="l" t="t" r="r" b="b"/>
              <a:pathLst>
                <a:path w="189" h="849" extrusionOk="0">
                  <a:moveTo>
                    <a:pt x="188" y="117"/>
                  </a:moveTo>
                  <a:lnTo>
                    <a:pt x="188" y="848"/>
                  </a:lnTo>
                  <a:lnTo>
                    <a:pt x="1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322175" y="3479600"/>
              <a:ext cx="18525" cy="39950"/>
            </a:xfrm>
            <a:custGeom>
              <a:avLst/>
              <a:gdLst/>
              <a:ahLst/>
              <a:cxnLst/>
              <a:rect l="l" t="t" r="r" b="b"/>
              <a:pathLst>
                <a:path w="741" h="1598" extrusionOk="0">
                  <a:moveTo>
                    <a:pt x="0" y="438"/>
                  </a:moveTo>
                  <a:lnTo>
                    <a:pt x="0" y="1597"/>
                  </a:lnTo>
                  <a:lnTo>
                    <a:pt x="589" y="1250"/>
                  </a:lnTo>
                  <a:lnTo>
                    <a:pt x="634" y="875"/>
                  </a:lnTo>
                  <a:lnTo>
                    <a:pt x="634" y="848"/>
                  </a:lnTo>
                  <a:lnTo>
                    <a:pt x="651" y="679"/>
                  </a:lnTo>
                  <a:lnTo>
                    <a:pt x="714" y="197"/>
                  </a:lnTo>
                  <a:lnTo>
                    <a:pt x="714" y="17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317050" y="3496550"/>
              <a:ext cx="21425" cy="41725"/>
            </a:xfrm>
            <a:custGeom>
              <a:avLst/>
              <a:gdLst/>
              <a:ahLst/>
              <a:cxnLst/>
              <a:rect l="l" t="t" r="r" b="b"/>
              <a:pathLst>
                <a:path w="857" h="1669" extrusionOk="0">
                  <a:moveTo>
                    <a:pt x="0" y="509"/>
                  </a:moveTo>
                  <a:lnTo>
                    <a:pt x="0" y="1669"/>
                  </a:lnTo>
                  <a:lnTo>
                    <a:pt x="705" y="1250"/>
                  </a:lnTo>
                  <a:lnTo>
                    <a:pt x="767" y="750"/>
                  </a:lnTo>
                  <a:lnTo>
                    <a:pt x="794" y="572"/>
                  </a:lnTo>
                  <a:lnTo>
                    <a:pt x="839" y="197"/>
                  </a:lnTo>
                  <a:lnTo>
                    <a:pt x="839" y="170"/>
                  </a:lnTo>
                  <a:lnTo>
                    <a:pt x="856" y="1"/>
                  </a:lnTo>
                  <a:lnTo>
                    <a:pt x="214" y="384"/>
                  </a:lnTo>
                  <a:lnTo>
                    <a:pt x="205" y="38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479575" y="3785825"/>
              <a:ext cx="113100" cy="111075"/>
            </a:xfrm>
            <a:custGeom>
              <a:avLst/>
              <a:gdLst/>
              <a:ahLst/>
              <a:cxnLst/>
              <a:rect l="l" t="t" r="r" b="b"/>
              <a:pathLst>
                <a:path w="4524" h="4443" extrusionOk="0">
                  <a:moveTo>
                    <a:pt x="0" y="303"/>
                  </a:moveTo>
                  <a:lnTo>
                    <a:pt x="0" y="1713"/>
                  </a:lnTo>
                  <a:cubicBezTo>
                    <a:pt x="0" y="1865"/>
                    <a:pt x="81" y="1998"/>
                    <a:pt x="206" y="2070"/>
                  </a:cubicBezTo>
                  <a:lnTo>
                    <a:pt x="4158" y="4345"/>
                  </a:lnTo>
                  <a:cubicBezTo>
                    <a:pt x="4318" y="4443"/>
                    <a:pt x="4523" y="4327"/>
                    <a:pt x="4523" y="4131"/>
                  </a:cubicBezTo>
                  <a:lnTo>
                    <a:pt x="4523" y="2730"/>
                  </a:lnTo>
                  <a:cubicBezTo>
                    <a:pt x="4523" y="2578"/>
                    <a:pt x="4443" y="2445"/>
                    <a:pt x="4318" y="2373"/>
                  </a:cubicBezTo>
                  <a:lnTo>
                    <a:pt x="366" y="89"/>
                  </a:lnTo>
                  <a:cubicBezTo>
                    <a:pt x="206" y="0"/>
                    <a:pt x="0" y="116"/>
                    <a:pt x="0" y="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684700" y="3302300"/>
              <a:ext cx="28125" cy="39950"/>
            </a:xfrm>
            <a:custGeom>
              <a:avLst/>
              <a:gdLst/>
              <a:ahLst/>
              <a:cxnLst/>
              <a:rect l="l" t="t" r="r" b="b"/>
              <a:pathLst>
                <a:path w="1125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678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673325" y="3312100"/>
              <a:ext cx="11400" cy="30150"/>
            </a:xfrm>
            <a:custGeom>
              <a:avLst/>
              <a:gdLst/>
              <a:ahLst/>
              <a:cxnLst/>
              <a:rect l="l" t="t" r="r" b="b"/>
              <a:pathLst>
                <a:path w="456" h="1206" extrusionOk="0">
                  <a:moveTo>
                    <a:pt x="456" y="1205"/>
                  </a:moveTo>
                  <a:lnTo>
                    <a:pt x="1" y="938"/>
                  </a:lnTo>
                  <a:lnTo>
                    <a:pt x="1" y="1"/>
                  </a:lnTo>
                  <a:lnTo>
                    <a:pt x="456" y="2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673325" y="3295825"/>
              <a:ext cx="39500" cy="22775"/>
            </a:xfrm>
            <a:custGeom>
              <a:avLst/>
              <a:gdLst/>
              <a:ahLst/>
              <a:cxnLst/>
              <a:rect l="l" t="t" r="r" b="b"/>
              <a:pathLst>
                <a:path w="1580" h="911" extrusionOk="0">
                  <a:moveTo>
                    <a:pt x="1580" y="259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1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456600" y="2945675"/>
              <a:ext cx="202750" cy="137850"/>
            </a:xfrm>
            <a:custGeom>
              <a:avLst/>
              <a:gdLst/>
              <a:ahLst/>
              <a:cxnLst/>
              <a:rect l="l" t="t" r="r" b="b"/>
              <a:pathLst>
                <a:path w="8110" h="5514" extrusionOk="0">
                  <a:moveTo>
                    <a:pt x="8110" y="4649"/>
                  </a:moveTo>
                  <a:lnTo>
                    <a:pt x="1" y="1"/>
                  </a:lnTo>
                  <a:lnTo>
                    <a:pt x="1" y="875"/>
                  </a:lnTo>
                  <a:lnTo>
                    <a:pt x="8110" y="55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659325" y="3057200"/>
              <a:ext cx="8275" cy="26325"/>
            </a:xfrm>
            <a:custGeom>
              <a:avLst/>
              <a:gdLst/>
              <a:ahLst/>
              <a:cxnLst/>
              <a:rect l="l" t="t" r="r" b="b"/>
              <a:pathLst>
                <a:path w="331" h="1053" extrusionOk="0">
                  <a:moveTo>
                    <a:pt x="1" y="1053"/>
                  </a:moveTo>
                  <a:lnTo>
                    <a:pt x="331" y="866"/>
                  </a:lnTo>
                  <a:lnTo>
                    <a:pt x="331" y="0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456600" y="2941000"/>
              <a:ext cx="211000" cy="120900"/>
            </a:xfrm>
            <a:custGeom>
              <a:avLst/>
              <a:gdLst/>
              <a:ahLst/>
              <a:cxnLst/>
              <a:rect l="l" t="t" r="r" b="b"/>
              <a:pathLst>
                <a:path w="8440" h="4836" extrusionOk="0">
                  <a:moveTo>
                    <a:pt x="1" y="188"/>
                  </a:moveTo>
                  <a:lnTo>
                    <a:pt x="331" y="0"/>
                  </a:lnTo>
                  <a:lnTo>
                    <a:pt x="8440" y="4648"/>
                  </a:lnTo>
                  <a:lnTo>
                    <a:pt x="8110" y="48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949675" y="3007900"/>
              <a:ext cx="51300" cy="65150"/>
            </a:xfrm>
            <a:custGeom>
              <a:avLst/>
              <a:gdLst/>
              <a:ahLst/>
              <a:cxnLst/>
              <a:rect l="l" t="t" r="r" b="b"/>
              <a:pathLst>
                <a:path w="2052" h="2606" extrusionOk="0">
                  <a:moveTo>
                    <a:pt x="1856" y="2606"/>
                  </a:moveTo>
                  <a:lnTo>
                    <a:pt x="2052" y="2293"/>
                  </a:lnTo>
                  <a:lnTo>
                    <a:pt x="883" y="1562"/>
                  </a:lnTo>
                  <a:cubicBezTo>
                    <a:pt x="562" y="1366"/>
                    <a:pt x="366" y="1018"/>
                    <a:pt x="366" y="643"/>
                  </a:cubicBezTo>
                  <a:lnTo>
                    <a:pt x="366" y="1"/>
                  </a:lnTo>
                  <a:lnTo>
                    <a:pt x="0" y="1"/>
                  </a:lnTo>
                  <a:lnTo>
                    <a:pt x="0" y="643"/>
                  </a:lnTo>
                  <a:cubicBezTo>
                    <a:pt x="0" y="1143"/>
                    <a:pt x="259" y="1606"/>
                    <a:pt x="687" y="18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932925" y="2976025"/>
              <a:ext cx="50675" cy="46850"/>
            </a:xfrm>
            <a:custGeom>
              <a:avLst/>
              <a:gdLst/>
              <a:ahLst/>
              <a:cxnLst/>
              <a:rect l="l" t="t" r="r" b="b"/>
              <a:pathLst>
                <a:path w="2027" h="1874" extrusionOk="0">
                  <a:moveTo>
                    <a:pt x="251" y="972"/>
                  </a:moveTo>
                  <a:cubicBezTo>
                    <a:pt x="251" y="972"/>
                    <a:pt x="260" y="972"/>
                    <a:pt x="260" y="972"/>
                  </a:cubicBezTo>
                  <a:cubicBezTo>
                    <a:pt x="456" y="1088"/>
                    <a:pt x="652" y="1195"/>
                    <a:pt x="848" y="1311"/>
                  </a:cubicBezTo>
                  <a:cubicBezTo>
                    <a:pt x="964" y="1374"/>
                    <a:pt x="1080" y="1436"/>
                    <a:pt x="1187" y="1508"/>
                  </a:cubicBezTo>
                  <a:cubicBezTo>
                    <a:pt x="1223" y="1534"/>
                    <a:pt x="1250" y="1561"/>
                    <a:pt x="1277" y="1588"/>
                  </a:cubicBezTo>
                  <a:cubicBezTo>
                    <a:pt x="1295" y="1606"/>
                    <a:pt x="1303" y="1633"/>
                    <a:pt x="1312" y="1659"/>
                  </a:cubicBezTo>
                  <a:cubicBezTo>
                    <a:pt x="1348" y="1713"/>
                    <a:pt x="1428" y="1757"/>
                    <a:pt x="1491" y="1784"/>
                  </a:cubicBezTo>
                  <a:cubicBezTo>
                    <a:pt x="1723" y="1873"/>
                    <a:pt x="1919" y="1659"/>
                    <a:pt x="1964" y="1445"/>
                  </a:cubicBezTo>
                  <a:cubicBezTo>
                    <a:pt x="2026" y="1187"/>
                    <a:pt x="1919" y="865"/>
                    <a:pt x="1723" y="687"/>
                  </a:cubicBezTo>
                  <a:cubicBezTo>
                    <a:pt x="1535" y="526"/>
                    <a:pt x="1312" y="393"/>
                    <a:pt x="1098" y="277"/>
                  </a:cubicBezTo>
                  <a:cubicBezTo>
                    <a:pt x="866" y="152"/>
                    <a:pt x="617" y="0"/>
                    <a:pt x="340" y="80"/>
                  </a:cubicBezTo>
                  <a:cubicBezTo>
                    <a:pt x="215" y="116"/>
                    <a:pt x="99" y="205"/>
                    <a:pt x="37" y="321"/>
                  </a:cubicBezTo>
                  <a:cubicBezTo>
                    <a:pt x="1" y="384"/>
                    <a:pt x="10" y="419"/>
                    <a:pt x="37" y="482"/>
                  </a:cubicBezTo>
                  <a:cubicBezTo>
                    <a:pt x="63" y="544"/>
                    <a:pt x="90" y="607"/>
                    <a:pt x="99" y="669"/>
                  </a:cubicBezTo>
                  <a:cubicBezTo>
                    <a:pt x="108" y="723"/>
                    <a:pt x="90" y="758"/>
                    <a:pt x="117" y="821"/>
                  </a:cubicBezTo>
                  <a:cubicBezTo>
                    <a:pt x="144" y="883"/>
                    <a:pt x="197" y="937"/>
                    <a:pt x="251" y="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930700" y="2976025"/>
              <a:ext cx="47525" cy="49975"/>
            </a:xfrm>
            <a:custGeom>
              <a:avLst/>
              <a:gdLst/>
              <a:ahLst/>
              <a:cxnLst/>
              <a:rect l="l" t="t" r="r" b="b"/>
              <a:pathLst>
                <a:path w="1901" h="1999" extrusionOk="0">
                  <a:moveTo>
                    <a:pt x="197" y="1079"/>
                  </a:moveTo>
                  <a:cubicBezTo>
                    <a:pt x="277" y="1142"/>
                    <a:pt x="375" y="1195"/>
                    <a:pt x="465" y="1249"/>
                  </a:cubicBezTo>
                  <a:cubicBezTo>
                    <a:pt x="634" y="1347"/>
                    <a:pt x="804" y="1445"/>
                    <a:pt x="973" y="1543"/>
                  </a:cubicBezTo>
                  <a:cubicBezTo>
                    <a:pt x="1187" y="1668"/>
                    <a:pt x="1598" y="1998"/>
                    <a:pt x="1803" y="1704"/>
                  </a:cubicBezTo>
                  <a:cubicBezTo>
                    <a:pt x="1901" y="1570"/>
                    <a:pt x="1892" y="1347"/>
                    <a:pt x="1847" y="1195"/>
                  </a:cubicBezTo>
                  <a:cubicBezTo>
                    <a:pt x="1803" y="1053"/>
                    <a:pt x="1714" y="928"/>
                    <a:pt x="1615" y="821"/>
                  </a:cubicBezTo>
                  <a:cubicBezTo>
                    <a:pt x="1535" y="732"/>
                    <a:pt x="1401" y="678"/>
                    <a:pt x="1303" y="616"/>
                  </a:cubicBezTo>
                  <a:cubicBezTo>
                    <a:pt x="1169" y="544"/>
                    <a:pt x="1045" y="464"/>
                    <a:pt x="920" y="393"/>
                  </a:cubicBezTo>
                  <a:cubicBezTo>
                    <a:pt x="697" y="268"/>
                    <a:pt x="411" y="0"/>
                    <a:pt x="152" y="196"/>
                  </a:cubicBezTo>
                  <a:cubicBezTo>
                    <a:pt x="45" y="285"/>
                    <a:pt x="19" y="410"/>
                    <a:pt x="10" y="544"/>
                  </a:cubicBezTo>
                  <a:cubicBezTo>
                    <a:pt x="10" y="678"/>
                    <a:pt x="1" y="839"/>
                    <a:pt x="81" y="955"/>
                  </a:cubicBezTo>
                  <a:cubicBezTo>
                    <a:pt x="117" y="999"/>
                    <a:pt x="152" y="1044"/>
                    <a:pt x="197" y="10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695850" y="27753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0813" y="10616"/>
                  </a:moveTo>
                  <a:lnTo>
                    <a:pt x="12526" y="5915"/>
                  </a:lnTo>
                  <a:lnTo>
                    <a:pt x="22767" y="0"/>
                  </a:lnTo>
                  <a:lnTo>
                    <a:pt x="23900" y="3051"/>
                  </a:lnTo>
                  <a:lnTo>
                    <a:pt x="28254" y="2123"/>
                  </a:lnTo>
                  <a:lnTo>
                    <a:pt x="28254" y="6486"/>
                  </a:lnTo>
                  <a:lnTo>
                    <a:pt x="24935" y="8404"/>
                  </a:lnTo>
                  <a:lnTo>
                    <a:pt x="24935" y="7868"/>
                  </a:lnTo>
                  <a:cubicBezTo>
                    <a:pt x="24935" y="7101"/>
                    <a:pt x="24391" y="6798"/>
                    <a:pt x="23722" y="7182"/>
                  </a:cubicBezTo>
                  <a:lnTo>
                    <a:pt x="22794" y="7717"/>
                  </a:lnTo>
                  <a:cubicBezTo>
                    <a:pt x="22125" y="8100"/>
                    <a:pt x="21590" y="9037"/>
                    <a:pt x="21590" y="9795"/>
                  </a:cubicBezTo>
                  <a:lnTo>
                    <a:pt x="21590" y="10331"/>
                  </a:lnTo>
                  <a:lnTo>
                    <a:pt x="10100" y="16968"/>
                  </a:lnTo>
                  <a:lnTo>
                    <a:pt x="10100" y="16433"/>
                  </a:lnTo>
                  <a:cubicBezTo>
                    <a:pt x="10100" y="15665"/>
                    <a:pt x="9555" y="15362"/>
                    <a:pt x="8886" y="15746"/>
                  </a:cubicBezTo>
                  <a:lnTo>
                    <a:pt x="4158" y="18342"/>
                  </a:lnTo>
                  <a:cubicBezTo>
                    <a:pt x="3489" y="18725"/>
                    <a:pt x="2954" y="19662"/>
                    <a:pt x="2954" y="20420"/>
                  </a:cubicBezTo>
                  <a:lnTo>
                    <a:pt x="2954" y="20956"/>
                  </a:lnTo>
                  <a:lnTo>
                    <a:pt x="1" y="22659"/>
                  </a:lnTo>
                  <a:lnTo>
                    <a:pt x="1" y="182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293350" y="2828375"/>
              <a:ext cx="366000" cy="169525"/>
            </a:xfrm>
            <a:custGeom>
              <a:avLst/>
              <a:gdLst/>
              <a:ahLst/>
              <a:cxnLst/>
              <a:rect l="l" t="t" r="r" b="b"/>
              <a:pathLst>
                <a:path w="14640" h="6781" extrusionOk="0">
                  <a:moveTo>
                    <a:pt x="14640" y="5852"/>
                  </a:moveTo>
                  <a:lnTo>
                    <a:pt x="4354" y="0"/>
                  </a:lnTo>
                  <a:lnTo>
                    <a:pt x="0" y="928"/>
                  </a:lnTo>
                  <a:lnTo>
                    <a:pt x="10286" y="67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966175" y="2923150"/>
              <a:ext cx="300000" cy="263875"/>
            </a:xfrm>
            <a:custGeom>
              <a:avLst/>
              <a:gdLst/>
              <a:ahLst/>
              <a:cxnLst/>
              <a:rect l="l" t="t" r="r" b="b"/>
              <a:pathLst>
                <a:path w="12000" h="10555" extrusionOk="0">
                  <a:moveTo>
                    <a:pt x="11999" y="5853"/>
                  </a:moveTo>
                  <a:lnTo>
                    <a:pt x="1713" y="1"/>
                  </a:lnTo>
                  <a:lnTo>
                    <a:pt x="0" y="4702"/>
                  </a:lnTo>
                  <a:lnTo>
                    <a:pt x="10286" y="1055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977550" y="2936525"/>
              <a:ext cx="277250" cy="237125"/>
            </a:xfrm>
            <a:custGeom>
              <a:avLst/>
              <a:gdLst/>
              <a:ahLst/>
              <a:cxnLst/>
              <a:rect l="l" t="t" r="r" b="b"/>
              <a:pathLst>
                <a:path w="11090" h="9485" extrusionOk="0">
                  <a:moveTo>
                    <a:pt x="11089" y="5478"/>
                  </a:moveTo>
                  <a:lnTo>
                    <a:pt x="1454" y="1"/>
                  </a:lnTo>
                  <a:lnTo>
                    <a:pt x="0" y="4007"/>
                  </a:lnTo>
                  <a:lnTo>
                    <a:pt x="9635" y="94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983125" y="2943225"/>
              <a:ext cx="266100" cy="223725"/>
            </a:xfrm>
            <a:custGeom>
              <a:avLst/>
              <a:gdLst/>
              <a:ahLst/>
              <a:cxnLst/>
              <a:rect l="l" t="t" r="r" b="b"/>
              <a:pathLst>
                <a:path w="10644" h="8949" extrusionOk="0">
                  <a:moveTo>
                    <a:pt x="0" y="3649"/>
                  </a:moveTo>
                  <a:lnTo>
                    <a:pt x="9314" y="8948"/>
                  </a:lnTo>
                  <a:lnTo>
                    <a:pt x="10643" y="5300"/>
                  </a:lnTo>
                  <a:lnTo>
                    <a:pt x="3827" y="1419"/>
                  </a:lnTo>
                  <a:lnTo>
                    <a:pt x="1329" y="1"/>
                  </a:lnTo>
                  <a:lnTo>
                    <a:pt x="9" y="36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469750" y="3061425"/>
              <a:ext cx="124925" cy="67375"/>
            </a:xfrm>
            <a:custGeom>
              <a:avLst/>
              <a:gdLst/>
              <a:ahLst/>
              <a:cxnLst/>
              <a:rect l="l" t="t" r="r" b="b"/>
              <a:pathLst>
                <a:path w="4997" h="2695" extrusionOk="0">
                  <a:moveTo>
                    <a:pt x="4461" y="2695"/>
                  </a:moveTo>
                  <a:lnTo>
                    <a:pt x="1" y="1"/>
                  </a:lnTo>
                  <a:lnTo>
                    <a:pt x="4292" y="402"/>
                  </a:lnTo>
                  <a:lnTo>
                    <a:pt x="4997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452150" y="3067900"/>
              <a:ext cx="115550" cy="139200"/>
            </a:xfrm>
            <a:custGeom>
              <a:avLst/>
              <a:gdLst/>
              <a:ahLst/>
              <a:cxnLst/>
              <a:rect l="l" t="t" r="r" b="b"/>
              <a:pathLst>
                <a:path w="4622" h="5568" extrusionOk="0">
                  <a:moveTo>
                    <a:pt x="0" y="3596"/>
                  </a:moveTo>
                  <a:cubicBezTo>
                    <a:pt x="0" y="2400"/>
                    <a:pt x="848" y="937"/>
                    <a:pt x="1891" y="339"/>
                  </a:cubicBezTo>
                  <a:cubicBezTo>
                    <a:pt x="2409" y="36"/>
                    <a:pt x="2882" y="0"/>
                    <a:pt x="3221" y="197"/>
                  </a:cubicBezTo>
                  <a:lnTo>
                    <a:pt x="3221" y="197"/>
                  </a:lnTo>
                  <a:lnTo>
                    <a:pt x="3230" y="197"/>
                  </a:lnTo>
                  <a:cubicBezTo>
                    <a:pt x="3230" y="197"/>
                    <a:pt x="3230" y="197"/>
                    <a:pt x="3230" y="197"/>
                  </a:cubicBezTo>
                  <a:lnTo>
                    <a:pt x="4621" y="1000"/>
                  </a:lnTo>
                  <a:lnTo>
                    <a:pt x="1891" y="5567"/>
                  </a:lnTo>
                  <a:lnTo>
                    <a:pt x="562" y="4809"/>
                  </a:lnTo>
                  <a:cubicBezTo>
                    <a:pt x="553" y="4809"/>
                    <a:pt x="553" y="4809"/>
                    <a:pt x="553" y="4800"/>
                  </a:cubicBezTo>
                  <a:lnTo>
                    <a:pt x="553" y="4800"/>
                  </a:lnTo>
                  <a:lnTo>
                    <a:pt x="553" y="4800"/>
                  </a:lnTo>
                  <a:cubicBezTo>
                    <a:pt x="214" y="4604"/>
                    <a:pt x="0" y="4184"/>
                    <a:pt x="0" y="359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485375" y="3080175"/>
              <a:ext cx="94375" cy="138525"/>
            </a:xfrm>
            <a:custGeom>
              <a:avLst/>
              <a:gdLst/>
              <a:ahLst/>
              <a:cxnLst/>
              <a:rect l="l" t="t" r="r" b="b"/>
              <a:pathLst>
                <a:path w="3775" h="5541" extrusionOk="0">
                  <a:moveTo>
                    <a:pt x="0" y="3854"/>
                  </a:moveTo>
                  <a:cubicBezTo>
                    <a:pt x="0" y="5058"/>
                    <a:pt x="848" y="5540"/>
                    <a:pt x="1892" y="4933"/>
                  </a:cubicBezTo>
                  <a:cubicBezTo>
                    <a:pt x="2935" y="4336"/>
                    <a:pt x="3774" y="2873"/>
                    <a:pt x="3774" y="1677"/>
                  </a:cubicBezTo>
                  <a:cubicBezTo>
                    <a:pt x="3774" y="482"/>
                    <a:pt x="2935" y="0"/>
                    <a:pt x="1892" y="598"/>
                  </a:cubicBezTo>
                  <a:cubicBezTo>
                    <a:pt x="848" y="1204"/>
                    <a:pt x="0" y="2659"/>
                    <a:pt x="0" y="3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04775" y="3110950"/>
              <a:ext cx="55550" cy="76950"/>
            </a:xfrm>
            <a:custGeom>
              <a:avLst/>
              <a:gdLst/>
              <a:ahLst/>
              <a:cxnLst/>
              <a:rect l="l" t="t" r="r" b="b"/>
              <a:pathLst>
                <a:path w="2222" h="3078" extrusionOk="0">
                  <a:moveTo>
                    <a:pt x="1" y="2409"/>
                  </a:moveTo>
                  <a:cubicBezTo>
                    <a:pt x="1" y="2605"/>
                    <a:pt x="45" y="3078"/>
                    <a:pt x="438" y="3078"/>
                  </a:cubicBezTo>
                  <a:cubicBezTo>
                    <a:pt x="572" y="3078"/>
                    <a:pt x="741" y="3024"/>
                    <a:pt x="911" y="2917"/>
                  </a:cubicBezTo>
                  <a:cubicBezTo>
                    <a:pt x="1624" y="2507"/>
                    <a:pt x="2222" y="1481"/>
                    <a:pt x="2222" y="669"/>
                  </a:cubicBezTo>
                  <a:cubicBezTo>
                    <a:pt x="2222" y="464"/>
                    <a:pt x="2177" y="0"/>
                    <a:pt x="1794" y="0"/>
                  </a:cubicBezTo>
                  <a:cubicBezTo>
                    <a:pt x="1651" y="0"/>
                    <a:pt x="1490" y="54"/>
                    <a:pt x="1312" y="152"/>
                  </a:cubicBezTo>
                  <a:cubicBezTo>
                    <a:pt x="1285" y="161"/>
                    <a:pt x="1267" y="179"/>
                    <a:pt x="1241" y="196"/>
                  </a:cubicBezTo>
                  <a:cubicBezTo>
                    <a:pt x="1160" y="241"/>
                    <a:pt x="1089" y="304"/>
                    <a:pt x="1018" y="366"/>
                  </a:cubicBezTo>
                  <a:cubicBezTo>
                    <a:pt x="982" y="393"/>
                    <a:pt x="946" y="428"/>
                    <a:pt x="911" y="455"/>
                  </a:cubicBezTo>
                  <a:cubicBezTo>
                    <a:pt x="554" y="803"/>
                    <a:pt x="259" y="1285"/>
                    <a:pt x="108" y="1767"/>
                  </a:cubicBezTo>
                  <a:cubicBezTo>
                    <a:pt x="108" y="1767"/>
                    <a:pt x="108" y="1767"/>
                    <a:pt x="108" y="1775"/>
                  </a:cubicBezTo>
                  <a:cubicBezTo>
                    <a:pt x="63" y="1900"/>
                    <a:pt x="36" y="2034"/>
                    <a:pt x="18" y="2168"/>
                  </a:cubicBezTo>
                  <a:cubicBezTo>
                    <a:pt x="9" y="2248"/>
                    <a:pt x="1" y="2329"/>
                    <a:pt x="1" y="240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07675" y="3111175"/>
              <a:ext cx="52650" cy="76725"/>
            </a:xfrm>
            <a:custGeom>
              <a:avLst/>
              <a:gdLst/>
              <a:ahLst/>
              <a:cxnLst/>
              <a:rect l="l" t="t" r="r" b="b"/>
              <a:pathLst>
                <a:path w="2106" h="3069" extrusionOk="0">
                  <a:moveTo>
                    <a:pt x="90" y="2899"/>
                  </a:moveTo>
                  <a:cubicBezTo>
                    <a:pt x="224" y="2899"/>
                    <a:pt x="393" y="2846"/>
                    <a:pt x="563" y="2748"/>
                  </a:cubicBezTo>
                  <a:cubicBezTo>
                    <a:pt x="1276" y="2337"/>
                    <a:pt x="1874" y="1303"/>
                    <a:pt x="1874" y="491"/>
                  </a:cubicBezTo>
                  <a:cubicBezTo>
                    <a:pt x="1874" y="366"/>
                    <a:pt x="1856" y="152"/>
                    <a:pt x="1767" y="0"/>
                  </a:cubicBezTo>
                  <a:cubicBezTo>
                    <a:pt x="2070" y="63"/>
                    <a:pt x="2106" y="473"/>
                    <a:pt x="2106" y="651"/>
                  </a:cubicBezTo>
                  <a:cubicBezTo>
                    <a:pt x="2106" y="1472"/>
                    <a:pt x="1508" y="2498"/>
                    <a:pt x="795" y="2908"/>
                  </a:cubicBezTo>
                  <a:cubicBezTo>
                    <a:pt x="625" y="3015"/>
                    <a:pt x="456" y="3069"/>
                    <a:pt x="322" y="3069"/>
                  </a:cubicBezTo>
                  <a:cubicBezTo>
                    <a:pt x="161" y="3069"/>
                    <a:pt x="63" y="2989"/>
                    <a:pt x="1" y="2891"/>
                  </a:cubicBezTo>
                  <a:cubicBezTo>
                    <a:pt x="27" y="2899"/>
                    <a:pt x="54" y="2899"/>
                    <a:pt x="90" y="289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05225" y="3115850"/>
              <a:ext cx="39050" cy="55100"/>
            </a:xfrm>
            <a:custGeom>
              <a:avLst/>
              <a:gdLst/>
              <a:ahLst/>
              <a:cxnLst/>
              <a:rect l="l" t="t" r="r" b="b"/>
              <a:pathLst>
                <a:path w="1562" h="2204" extrusionOk="0">
                  <a:moveTo>
                    <a:pt x="0" y="1972"/>
                  </a:moveTo>
                  <a:cubicBezTo>
                    <a:pt x="45" y="2026"/>
                    <a:pt x="90" y="2070"/>
                    <a:pt x="143" y="2097"/>
                  </a:cubicBezTo>
                  <a:lnTo>
                    <a:pt x="143" y="2097"/>
                  </a:lnTo>
                  <a:cubicBezTo>
                    <a:pt x="143" y="2097"/>
                    <a:pt x="143" y="2097"/>
                    <a:pt x="143" y="2097"/>
                  </a:cubicBezTo>
                  <a:lnTo>
                    <a:pt x="339" y="2204"/>
                  </a:lnTo>
                  <a:lnTo>
                    <a:pt x="1553" y="161"/>
                  </a:lnTo>
                  <a:lnTo>
                    <a:pt x="1562" y="161"/>
                  </a:lnTo>
                  <a:lnTo>
                    <a:pt x="1544" y="152"/>
                  </a:lnTo>
                  <a:cubicBezTo>
                    <a:pt x="1526" y="143"/>
                    <a:pt x="1508" y="134"/>
                    <a:pt x="1490" y="125"/>
                  </a:cubicBezTo>
                  <a:lnTo>
                    <a:pt x="1339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8" y="9"/>
                    <a:pt x="1223" y="0"/>
                  </a:cubicBezTo>
                  <a:cubicBezTo>
                    <a:pt x="1142" y="45"/>
                    <a:pt x="1071" y="108"/>
                    <a:pt x="1000" y="170"/>
                  </a:cubicBezTo>
                  <a:cubicBezTo>
                    <a:pt x="964" y="197"/>
                    <a:pt x="928" y="232"/>
                    <a:pt x="893" y="259"/>
                  </a:cubicBezTo>
                  <a:cubicBezTo>
                    <a:pt x="536" y="607"/>
                    <a:pt x="241" y="1089"/>
                    <a:pt x="90" y="1571"/>
                  </a:cubicBezTo>
                  <a:cubicBezTo>
                    <a:pt x="90" y="1571"/>
                    <a:pt x="90" y="1571"/>
                    <a:pt x="90" y="1579"/>
                  </a:cubicBezTo>
                  <a:cubicBezTo>
                    <a:pt x="45" y="1704"/>
                    <a:pt x="18" y="1838"/>
                    <a:pt x="0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07450" y="3117400"/>
              <a:ext cx="42175" cy="55575"/>
            </a:xfrm>
            <a:custGeom>
              <a:avLst/>
              <a:gdLst/>
              <a:ahLst/>
              <a:cxnLst/>
              <a:rect l="l" t="t" r="r" b="b"/>
              <a:pathLst>
                <a:path w="1687" h="2223" extrusionOk="0">
                  <a:moveTo>
                    <a:pt x="1" y="1598"/>
                  </a:moveTo>
                  <a:cubicBezTo>
                    <a:pt x="1" y="1865"/>
                    <a:pt x="99" y="2053"/>
                    <a:pt x="250" y="2142"/>
                  </a:cubicBezTo>
                  <a:cubicBezTo>
                    <a:pt x="402" y="2222"/>
                    <a:pt x="616" y="2213"/>
                    <a:pt x="839" y="2080"/>
                  </a:cubicBezTo>
                  <a:cubicBezTo>
                    <a:pt x="1312" y="1803"/>
                    <a:pt x="1687" y="1161"/>
                    <a:pt x="1687" y="625"/>
                  </a:cubicBezTo>
                  <a:cubicBezTo>
                    <a:pt x="1687" y="376"/>
                    <a:pt x="1606" y="188"/>
                    <a:pt x="1464" y="99"/>
                  </a:cubicBezTo>
                  <a:cubicBezTo>
                    <a:pt x="1464" y="99"/>
                    <a:pt x="1455" y="90"/>
                    <a:pt x="1455" y="90"/>
                  </a:cubicBezTo>
                  <a:cubicBezTo>
                    <a:pt x="1437" y="81"/>
                    <a:pt x="1419" y="72"/>
                    <a:pt x="1401" y="63"/>
                  </a:cubicBezTo>
                  <a:cubicBezTo>
                    <a:pt x="1267" y="1"/>
                    <a:pt x="1098" y="19"/>
                    <a:pt x="911" y="108"/>
                  </a:cubicBezTo>
                  <a:cubicBezTo>
                    <a:pt x="875" y="135"/>
                    <a:pt x="839" y="170"/>
                    <a:pt x="804" y="197"/>
                  </a:cubicBezTo>
                  <a:cubicBezTo>
                    <a:pt x="447" y="545"/>
                    <a:pt x="152" y="1027"/>
                    <a:pt x="1" y="1509"/>
                  </a:cubicBezTo>
                  <a:cubicBezTo>
                    <a:pt x="1" y="1535"/>
                    <a:pt x="1" y="1571"/>
                    <a:pt x="1" y="159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522175" y="3137250"/>
              <a:ext cx="14525" cy="18325"/>
            </a:xfrm>
            <a:custGeom>
              <a:avLst/>
              <a:gdLst/>
              <a:ahLst/>
              <a:cxnLst/>
              <a:rect l="l" t="t" r="r" b="b"/>
              <a:pathLst>
                <a:path w="581" h="733" extrusionOk="0">
                  <a:moveTo>
                    <a:pt x="0" y="492"/>
                  </a:moveTo>
                  <a:cubicBezTo>
                    <a:pt x="0" y="331"/>
                    <a:pt x="116" y="126"/>
                    <a:pt x="259" y="45"/>
                  </a:cubicBezTo>
                  <a:cubicBezTo>
                    <a:pt x="330" y="1"/>
                    <a:pt x="393" y="1"/>
                    <a:pt x="438" y="28"/>
                  </a:cubicBezTo>
                  <a:lnTo>
                    <a:pt x="438" y="28"/>
                  </a:lnTo>
                  <a:lnTo>
                    <a:pt x="438" y="28"/>
                  </a:lnTo>
                  <a:lnTo>
                    <a:pt x="580" y="108"/>
                  </a:lnTo>
                  <a:lnTo>
                    <a:pt x="206" y="732"/>
                  </a:lnTo>
                  <a:lnTo>
                    <a:pt x="72" y="661"/>
                  </a:lnTo>
                  <a:lnTo>
                    <a:pt x="72" y="661"/>
                  </a:lnTo>
                  <a:lnTo>
                    <a:pt x="72" y="661"/>
                  </a:lnTo>
                  <a:cubicBezTo>
                    <a:pt x="27" y="634"/>
                    <a:pt x="0" y="572"/>
                    <a:pt x="0" y="4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525525" y="3138150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0" y="536"/>
                  </a:moveTo>
                  <a:cubicBezTo>
                    <a:pt x="0" y="696"/>
                    <a:pt x="116" y="759"/>
                    <a:pt x="259" y="679"/>
                  </a:cubicBezTo>
                  <a:cubicBezTo>
                    <a:pt x="402" y="598"/>
                    <a:pt x="518" y="393"/>
                    <a:pt x="518" y="233"/>
                  </a:cubicBezTo>
                  <a:cubicBezTo>
                    <a:pt x="518" y="72"/>
                    <a:pt x="402" y="1"/>
                    <a:pt x="259" y="81"/>
                  </a:cubicBezTo>
                  <a:cubicBezTo>
                    <a:pt x="116" y="170"/>
                    <a:pt x="0" y="366"/>
                    <a:pt x="0" y="5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060500" y="3296950"/>
              <a:ext cx="124700" cy="67375"/>
            </a:xfrm>
            <a:custGeom>
              <a:avLst/>
              <a:gdLst/>
              <a:ahLst/>
              <a:cxnLst/>
              <a:rect l="l" t="t" r="r" b="b"/>
              <a:pathLst>
                <a:path w="4988" h="2695" extrusionOk="0">
                  <a:moveTo>
                    <a:pt x="4452" y="2694"/>
                  </a:moveTo>
                  <a:lnTo>
                    <a:pt x="1" y="0"/>
                  </a:lnTo>
                  <a:lnTo>
                    <a:pt x="4283" y="402"/>
                  </a:lnTo>
                  <a:lnTo>
                    <a:pt x="4988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044675" y="3297850"/>
              <a:ext cx="115325" cy="138950"/>
            </a:xfrm>
            <a:custGeom>
              <a:avLst/>
              <a:gdLst/>
              <a:ahLst/>
              <a:cxnLst/>
              <a:rect l="l" t="t" r="r" b="b"/>
              <a:pathLst>
                <a:path w="4613" h="5558" extrusionOk="0">
                  <a:moveTo>
                    <a:pt x="0" y="3586"/>
                  </a:moveTo>
                  <a:cubicBezTo>
                    <a:pt x="0" y="2391"/>
                    <a:pt x="848" y="928"/>
                    <a:pt x="1883" y="330"/>
                  </a:cubicBezTo>
                  <a:cubicBezTo>
                    <a:pt x="2409" y="27"/>
                    <a:pt x="2873" y="0"/>
                    <a:pt x="3221" y="187"/>
                  </a:cubicBezTo>
                  <a:lnTo>
                    <a:pt x="3221" y="187"/>
                  </a:lnTo>
                  <a:lnTo>
                    <a:pt x="3221" y="187"/>
                  </a:lnTo>
                  <a:cubicBezTo>
                    <a:pt x="3221" y="187"/>
                    <a:pt x="3221" y="187"/>
                    <a:pt x="3221" y="187"/>
                  </a:cubicBezTo>
                  <a:lnTo>
                    <a:pt x="4613" y="990"/>
                  </a:lnTo>
                  <a:lnTo>
                    <a:pt x="1883" y="5558"/>
                  </a:lnTo>
                  <a:lnTo>
                    <a:pt x="554" y="4800"/>
                  </a:lnTo>
                  <a:cubicBezTo>
                    <a:pt x="554" y="4800"/>
                    <a:pt x="554" y="4800"/>
                    <a:pt x="545" y="4791"/>
                  </a:cubicBezTo>
                  <a:lnTo>
                    <a:pt x="545" y="4791"/>
                  </a:lnTo>
                  <a:lnTo>
                    <a:pt x="545" y="4791"/>
                  </a:lnTo>
                  <a:cubicBezTo>
                    <a:pt x="206" y="4594"/>
                    <a:pt x="0" y="4175"/>
                    <a:pt x="0" y="35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077675" y="3309875"/>
              <a:ext cx="94600" cy="138525"/>
            </a:xfrm>
            <a:custGeom>
              <a:avLst/>
              <a:gdLst/>
              <a:ahLst/>
              <a:cxnLst/>
              <a:rect l="l" t="t" r="r" b="b"/>
              <a:pathLst>
                <a:path w="3784" h="5541" extrusionOk="0">
                  <a:moveTo>
                    <a:pt x="1" y="3855"/>
                  </a:moveTo>
                  <a:cubicBezTo>
                    <a:pt x="1" y="5059"/>
                    <a:pt x="848" y="5541"/>
                    <a:pt x="1892" y="4934"/>
                  </a:cubicBezTo>
                  <a:cubicBezTo>
                    <a:pt x="2936" y="4336"/>
                    <a:pt x="3783" y="2873"/>
                    <a:pt x="3783" y="1678"/>
                  </a:cubicBezTo>
                  <a:cubicBezTo>
                    <a:pt x="3783" y="482"/>
                    <a:pt x="2936" y="1"/>
                    <a:pt x="1892" y="598"/>
                  </a:cubicBezTo>
                  <a:cubicBezTo>
                    <a:pt x="848" y="1205"/>
                    <a:pt x="1" y="2659"/>
                    <a:pt x="1" y="3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097300" y="3340650"/>
              <a:ext cx="55350" cy="76975"/>
            </a:xfrm>
            <a:custGeom>
              <a:avLst/>
              <a:gdLst/>
              <a:ahLst/>
              <a:cxnLst/>
              <a:rect l="l" t="t" r="r" b="b"/>
              <a:pathLst>
                <a:path w="2214" h="3079" extrusionOk="0">
                  <a:moveTo>
                    <a:pt x="1" y="2410"/>
                  </a:moveTo>
                  <a:cubicBezTo>
                    <a:pt x="1" y="2606"/>
                    <a:pt x="36" y="3079"/>
                    <a:pt x="429" y="3079"/>
                  </a:cubicBezTo>
                  <a:cubicBezTo>
                    <a:pt x="572" y="3079"/>
                    <a:pt x="732" y="3025"/>
                    <a:pt x="911" y="2918"/>
                  </a:cubicBezTo>
                  <a:cubicBezTo>
                    <a:pt x="1616" y="2508"/>
                    <a:pt x="2213" y="1482"/>
                    <a:pt x="2213" y="670"/>
                  </a:cubicBezTo>
                  <a:cubicBezTo>
                    <a:pt x="2213" y="465"/>
                    <a:pt x="2178" y="1"/>
                    <a:pt x="1785" y="1"/>
                  </a:cubicBezTo>
                  <a:cubicBezTo>
                    <a:pt x="1651" y="1"/>
                    <a:pt x="1482" y="54"/>
                    <a:pt x="1312" y="153"/>
                  </a:cubicBezTo>
                  <a:cubicBezTo>
                    <a:pt x="1285" y="161"/>
                    <a:pt x="1259" y="179"/>
                    <a:pt x="1241" y="197"/>
                  </a:cubicBezTo>
                  <a:cubicBezTo>
                    <a:pt x="1161" y="242"/>
                    <a:pt x="1080" y="304"/>
                    <a:pt x="1009" y="367"/>
                  </a:cubicBezTo>
                  <a:cubicBezTo>
                    <a:pt x="973" y="393"/>
                    <a:pt x="938" y="429"/>
                    <a:pt x="911" y="456"/>
                  </a:cubicBezTo>
                  <a:cubicBezTo>
                    <a:pt x="545" y="804"/>
                    <a:pt x="251" y="1285"/>
                    <a:pt x="108" y="1767"/>
                  </a:cubicBezTo>
                  <a:cubicBezTo>
                    <a:pt x="108" y="1767"/>
                    <a:pt x="99" y="1767"/>
                    <a:pt x="99" y="1776"/>
                  </a:cubicBezTo>
                  <a:cubicBezTo>
                    <a:pt x="63" y="1901"/>
                    <a:pt x="36" y="2035"/>
                    <a:pt x="19" y="2169"/>
                  </a:cubicBezTo>
                  <a:cubicBezTo>
                    <a:pt x="1" y="2249"/>
                    <a:pt x="1" y="2329"/>
                    <a:pt x="1" y="241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099975" y="3340875"/>
              <a:ext cx="52675" cy="76750"/>
            </a:xfrm>
            <a:custGeom>
              <a:avLst/>
              <a:gdLst/>
              <a:ahLst/>
              <a:cxnLst/>
              <a:rect l="l" t="t" r="r" b="b"/>
              <a:pathLst>
                <a:path w="2107" h="3070" extrusionOk="0">
                  <a:moveTo>
                    <a:pt x="90" y="2900"/>
                  </a:moveTo>
                  <a:cubicBezTo>
                    <a:pt x="233" y="2900"/>
                    <a:pt x="393" y="2847"/>
                    <a:pt x="572" y="2748"/>
                  </a:cubicBezTo>
                  <a:cubicBezTo>
                    <a:pt x="1277" y="2338"/>
                    <a:pt x="1883" y="1303"/>
                    <a:pt x="1883" y="491"/>
                  </a:cubicBezTo>
                  <a:cubicBezTo>
                    <a:pt x="1883" y="367"/>
                    <a:pt x="1865" y="152"/>
                    <a:pt x="1767" y="1"/>
                  </a:cubicBezTo>
                  <a:cubicBezTo>
                    <a:pt x="2071" y="63"/>
                    <a:pt x="2106" y="474"/>
                    <a:pt x="2106" y="652"/>
                  </a:cubicBezTo>
                  <a:cubicBezTo>
                    <a:pt x="2106" y="1473"/>
                    <a:pt x="1509" y="2499"/>
                    <a:pt x="804" y="2909"/>
                  </a:cubicBezTo>
                  <a:cubicBezTo>
                    <a:pt x="625" y="3016"/>
                    <a:pt x="465" y="3070"/>
                    <a:pt x="322" y="3070"/>
                  </a:cubicBezTo>
                  <a:cubicBezTo>
                    <a:pt x="170" y="3070"/>
                    <a:pt x="72" y="2989"/>
                    <a:pt x="1" y="2891"/>
                  </a:cubicBezTo>
                  <a:cubicBezTo>
                    <a:pt x="37" y="2900"/>
                    <a:pt x="63" y="2900"/>
                    <a:pt x="90" y="290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097750" y="3345575"/>
              <a:ext cx="38825" cy="55100"/>
            </a:xfrm>
            <a:custGeom>
              <a:avLst/>
              <a:gdLst/>
              <a:ahLst/>
              <a:cxnLst/>
              <a:rect l="l" t="t" r="r" b="b"/>
              <a:pathLst>
                <a:path w="1553" h="2204" extrusionOk="0">
                  <a:moveTo>
                    <a:pt x="1" y="1972"/>
                  </a:moveTo>
                  <a:cubicBezTo>
                    <a:pt x="36" y="2025"/>
                    <a:pt x="81" y="2070"/>
                    <a:pt x="134" y="2097"/>
                  </a:cubicBezTo>
                  <a:lnTo>
                    <a:pt x="134" y="2097"/>
                  </a:lnTo>
                  <a:cubicBezTo>
                    <a:pt x="134" y="2097"/>
                    <a:pt x="134" y="2097"/>
                    <a:pt x="134" y="2097"/>
                  </a:cubicBezTo>
                  <a:lnTo>
                    <a:pt x="340" y="2204"/>
                  </a:lnTo>
                  <a:lnTo>
                    <a:pt x="1553" y="161"/>
                  </a:lnTo>
                  <a:lnTo>
                    <a:pt x="1553" y="161"/>
                  </a:lnTo>
                  <a:lnTo>
                    <a:pt x="1535" y="152"/>
                  </a:lnTo>
                  <a:cubicBezTo>
                    <a:pt x="1517" y="143"/>
                    <a:pt x="1499" y="134"/>
                    <a:pt x="1482" y="125"/>
                  </a:cubicBezTo>
                  <a:lnTo>
                    <a:pt x="1330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9" y="9"/>
                    <a:pt x="1223" y="0"/>
                  </a:cubicBezTo>
                  <a:cubicBezTo>
                    <a:pt x="1143" y="45"/>
                    <a:pt x="1062" y="107"/>
                    <a:pt x="991" y="170"/>
                  </a:cubicBezTo>
                  <a:cubicBezTo>
                    <a:pt x="955" y="196"/>
                    <a:pt x="920" y="232"/>
                    <a:pt x="893" y="259"/>
                  </a:cubicBezTo>
                  <a:cubicBezTo>
                    <a:pt x="527" y="607"/>
                    <a:pt x="233" y="1088"/>
                    <a:pt x="90" y="1570"/>
                  </a:cubicBezTo>
                  <a:cubicBezTo>
                    <a:pt x="90" y="1570"/>
                    <a:pt x="81" y="1570"/>
                    <a:pt x="81" y="1579"/>
                  </a:cubicBezTo>
                  <a:cubicBezTo>
                    <a:pt x="45" y="1704"/>
                    <a:pt x="18" y="1838"/>
                    <a:pt x="1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099750" y="3347125"/>
              <a:ext cx="42200" cy="55550"/>
            </a:xfrm>
            <a:custGeom>
              <a:avLst/>
              <a:gdLst/>
              <a:ahLst/>
              <a:cxnLst/>
              <a:rect l="l" t="t" r="r" b="b"/>
              <a:pathLst>
                <a:path w="1688" h="2222" extrusionOk="0">
                  <a:moveTo>
                    <a:pt x="1" y="1597"/>
                  </a:moveTo>
                  <a:cubicBezTo>
                    <a:pt x="1" y="1865"/>
                    <a:pt x="99" y="2052"/>
                    <a:pt x="260" y="2142"/>
                  </a:cubicBezTo>
                  <a:cubicBezTo>
                    <a:pt x="411" y="2222"/>
                    <a:pt x="616" y="2213"/>
                    <a:pt x="848" y="2079"/>
                  </a:cubicBezTo>
                  <a:cubicBezTo>
                    <a:pt x="1312" y="1812"/>
                    <a:pt x="1687" y="1160"/>
                    <a:pt x="1687" y="625"/>
                  </a:cubicBezTo>
                  <a:cubicBezTo>
                    <a:pt x="1687" y="375"/>
                    <a:pt x="1607" y="188"/>
                    <a:pt x="1473" y="99"/>
                  </a:cubicBezTo>
                  <a:cubicBezTo>
                    <a:pt x="1464" y="99"/>
                    <a:pt x="1464" y="90"/>
                    <a:pt x="1455" y="90"/>
                  </a:cubicBezTo>
                  <a:cubicBezTo>
                    <a:pt x="1437" y="81"/>
                    <a:pt x="1419" y="72"/>
                    <a:pt x="1402" y="63"/>
                  </a:cubicBezTo>
                  <a:cubicBezTo>
                    <a:pt x="1268" y="1"/>
                    <a:pt x="1098" y="18"/>
                    <a:pt x="911" y="108"/>
                  </a:cubicBezTo>
                  <a:cubicBezTo>
                    <a:pt x="875" y="134"/>
                    <a:pt x="840" y="170"/>
                    <a:pt x="813" y="197"/>
                  </a:cubicBezTo>
                  <a:cubicBezTo>
                    <a:pt x="447" y="545"/>
                    <a:pt x="153" y="1026"/>
                    <a:pt x="10" y="1508"/>
                  </a:cubicBezTo>
                  <a:cubicBezTo>
                    <a:pt x="1" y="1535"/>
                    <a:pt x="1" y="1571"/>
                    <a:pt x="1" y="159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114475" y="3366975"/>
              <a:ext cx="14750" cy="18325"/>
            </a:xfrm>
            <a:custGeom>
              <a:avLst/>
              <a:gdLst/>
              <a:ahLst/>
              <a:cxnLst/>
              <a:rect l="l" t="t" r="r" b="b"/>
              <a:pathLst>
                <a:path w="590" h="733" extrusionOk="0">
                  <a:moveTo>
                    <a:pt x="1" y="491"/>
                  </a:moveTo>
                  <a:cubicBezTo>
                    <a:pt x="1" y="331"/>
                    <a:pt x="117" y="125"/>
                    <a:pt x="259" y="45"/>
                  </a:cubicBezTo>
                  <a:cubicBezTo>
                    <a:pt x="331" y="1"/>
                    <a:pt x="393" y="1"/>
                    <a:pt x="447" y="27"/>
                  </a:cubicBezTo>
                  <a:lnTo>
                    <a:pt x="447" y="27"/>
                  </a:lnTo>
                  <a:lnTo>
                    <a:pt x="447" y="27"/>
                  </a:lnTo>
                  <a:lnTo>
                    <a:pt x="447" y="27"/>
                  </a:lnTo>
                  <a:lnTo>
                    <a:pt x="590" y="108"/>
                  </a:lnTo>
                  <a:lnTo>
                    <a:pt x="215" y="732"/>
                  </a:lnTo>
                  <a:lnTo>
                    <a:pt x="81" y="661"/>
                  </a:lnTo>
                  <a:cubicBezTo>
                    <a:pt x="81" y="661"/>
                    <a:pt x="81" y="661"/>
                    <a:pt x="72" y="661"/>
                  </a:cubicBezTo>
                  <a:lnTo>
                    <a:pt x="72" y="661"/>
                  </a:lnTo>
                  <a:cubicBezTo>
                    <a:pt x="27" y="634"/>
                    <a:pt x="1" y="571"/>
                    <a:pt x="1" y="49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117825" y="3367875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1" y="535"/>
                  </a:moveTo>
                  <a:cubicBezTo>
                    <a:pt x="1" y="696"/>
                    <a:pt x="117" y="758"/>
                    <a:pt x="259" y="678"/>
                  </a:cubicBezTo>
                  <a:cubicBezTo>
                    <a:pt x="402" y="598"/>
                    <a:pt x="518" y="393"/>
                    <a:pt x="518" y="232"/>
                  </a:cubicBezTo>
                  <a:cubicBezTo>
                    <a:pt x="518" y="72"/>
                    <a:pt x="402" y="0"/>
                    <a:pt x="259" y="80"/>
                  </a:cubicBezTo>
                  <a:cubicBezTo>
                    <a:pt x="117" y="170"/>
                    <a:pt x="1" y="366"/>
                    <a:pt x="1" y="53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953000" y="29216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" y="18270"/>
                  </a:moveTo>
                  <a:lnTo>
                    <a:pt x="1" y="22660"/>
                  </a:lnTo>
                  <a:lnTo>
                    <a:pt x="4854" y="19974"/>
                  </a:lnTo>
                  <a:lnTo>
                    <a:pt x="5015" y="19876"/>
                  </a:lnTo>
                  <a:cubicBezTo>
                    <a:pt x="4979" y="19725"/>
                    <a:pt x="4952" y="19546"/>
                    <a:pt x="4952" y="19350"/>
                  </a:cubicBezTo>
                  <a:cubicBezTo>
                    <a:pt x="4952" y="18128"/>
                    <a:pt x="5817" y="16638"/>
                    <a:pt x="6888" y="16022"/>
                  </a:cubicBezTo>
                  <a:cubicBezTo>
                    <a:pt x="7950" y="15407"/>
                    <a:pt x="8815" y="15898"/>
                    <a:pt x="8815" y="17120"/>
                  </a:cubicBezTo>
                  <a:cubicBezTo>
                    <a:pt x="8815" y="17316"/>
                    <a:pt x="8797" y="17521"/>
                    <a:pt x="8752" y="17717"/>
                  </a:cubicBezTo>
                  <a:lnTo>
                    <a:pt x="8770" y="17708"/>
                  </a:lnTo>
                  <a:lnTo>
                    <a:pt x="21295" y="10500"/>
                  </a:lnTo>
                  <a:cubicBezTo>
                    <a:pt x="21287" y="10420"/>
                    <a:pt x="21287" y="10340"/>
                    <a:pt x="21287" y="10251"/>
                  </a:cubicBezTo>
                  <a:cubicBezTo>
                    <a:pt x="21287" y="9028"/>
                    <a:pt x="22152" y="7539"/>
                    <a:pt x="23213" y="6923"/>
                  </a:cubicBezTo>
                  <a:cubicBezTo>
                    <a:pt x="24284" y="6307"/>
                    <a:pt x="25140" y="6798"/>
                    <a:pt x="25140" y="8020"/>
                  </a:cubicBezTo>
                  <a:cubicBezTo>
                    <a:pt x="25140" y="8109"/>
                    <a:pt x="25140" y="8199"/>
                    <a:pt x="25131" y="8288"/>
                  </a:cubicBezTo>
                  <a:lnTo>
                    <a:pt x="28254" y="6486"/>
                  </a:lnTo>
                  <a:lnTo>
                    <a:pt x="28254" y="2123"/>
                  </a:lnTo>
                  <a:lnTo>
                    <a:pt x="23900" y="3051"/>
                  </a:lnTo>
                  <a:lnTo>
                    <a:pt x="22767" y="0"/>
                  </a:lnTo>
                  <a:lnTo>
                    <a:pt x="12526" y="5915"/>
                  </a:lnTo>
                  <a:lnTo>
                    <a:pt x="10813" y="10616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231800" y="3019725"/>
              <a:ext cx="311350" cy="297775"/>
            </a:xfrm>
            <a:custGeom>
              <a:avLst/>
              <a:gdLst/>
              <a:ahLst/>
              <a:cxnLst/>
              <a:rect l="l" t="t" r="r" b="b"/>
              <a:pathLst>
                <a:path w="12454" h="11911" extrusionOk="0">
                  <a:moveTo>
                    <a:pt x="0" y="7191"/>
                  </a:moveTo>
                  <a:lnTo>
                    <a:pt x="0" y="11910"/>
                  </a:lnTo>
                  <a:lnTo>
                    <a:pt x="188" y="11803"/>
                  </a:lnTo>
                  <a:lnTo>
                    <a:pt x="9813" y="6236"/>
                  </a:lnTo>
                  <a:cubicBezTo>
                    <a:pt x="9813" y="6227"/>
                    <a:pt x="9813" y="6210"/>
                    <a:pt x="9813" y="6201"/>
                  </a:cubicBezTo>
                  <a:cubicBezTo>
                    <a:pt x="9813" y="4970"/>
                    <a:pt x="10679" y="3480"/>
                    <a:pt x="11740" y="2864"/>
                  </a:cubicBezTo>
                  <a:cubicBezTo>
                    <a:pt x="11990" y="2721"/>
                    <a:pt x="12231" y="2641"/>
                    <a:pt x="12454" y="2614"/>
                  </a:cubicBezTo>
                  <a:lnTo>
                    <a:pt x="12454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236475" y="3020625"/>
              <a:ext cx="302000" cy="288825"/>
            </a:xfrm>
            <a:custGeom>
              <a:avLst/>
              <a:gdLst/>
              <a:ahLst/>
              <a:cxnLst/>
              <a:rect l="l" t="t" r="r" b="b"/>
              <a:pathLst>
                <a:path w="12080" h="11553" extrusionOk="0">
                  <a:moveTo>
                    <a:pt x="9448" y="6102"/>
                  </a:moveTo>
                  <a:cubicBezTo>
                    <a:pt x="9475" y="4826"/>
                    <a:pt x="10367" y="3301"/>
                    <a:pt x="11464" y="2677"/>
                  </a:cubicBezTo>
                  <a:cubicBezTo>
                    <a:pt x="11678" y="2552"/>
                    <a:pt x="11883" y="2462"/>
                    <a:pt x="12080" y="2418"/>
                  </a:cubicBezTo>
                  <a:lnTo>
                    <a:pt x="12080" y="0"/>
                  </a:lnTo>
                  <a:lnTo>
                    <a:pt x="1" y="6923"/>
                  </a:lnTo>
                  <a:lnTo>
                    <a:pt x="1" y="11553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231800" y="2937200"/>
              <a:ext cx="311350" cy="244025"/>
            </a:xfrm>
            <a:custGeom>
              <a:avLst/>
              <a:gdLst/>
              <a:ahLst/>
              <a:cxnLst/>
              <a:rect l="l" t="t" r="r" b="b"/>
              <a:pathLst>
                <a:path w="12454" h="9761" extrusionOk="0">
                  <a:moveTo>
                    <a:pt x="12454" y="2570"/>
                  </a:moveTo>
                  <a:lnTo>
                    <a:pt x="11428" y="1"/>
                  </a:lnTo>
                  <a:lnTo>
                    <a:pt x="1535" y="5710"/>
                  </a:lnTo>
                  <a:lnTo>
                    <a:pt x="0" y="97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240725" y="2943900"/>
              <a:ext cx="296650" cy="226850"/>
            </a:xfrm>
            <a:custGeom>
              <a:avLst/>
              <a:gdLst/>
              <a:ahLst/>
              <a:cxnLst/>
              <a:rect l="l" t="t" r="r" b="b"/>
              <a:pathLst>
                <a:path w="11866" h="9074" extrusionOk="0">
                  <a:moveTo>
                    <a:pt x="0" y="9073"/>
                  </a:moveTo>
                  <a:lnTo>
                    <a:pt x="1802" y="8038"/>
                  </a:lnTo>
                  <a:lnTo>
                    <a:pt x="7057" y="5005"/>
                  </a:lnTo>
                  <a:lnTo>
                    <a:pt x="9233" y="3747"/>
                  </a:lnTo>
                  <a:lnTo>
                    <a:pt x="11856" y="2231"/>
                  </a:lnTo>
                  <a:lnTo>
                    <a:pt x="11865" y="2222"/>
                  </a:lnTo>
                  <a:lnTo>
                    <a:pt x="10982" y="0"/>
                  </a:lnTo>
                  <a:lnTo>
                    <a:pt x="9483" y="866"/>
                  </a:lnTo>
                  <a:lnTo>
                    <a:pt x="6521" y="2579"/>
                  </a:lnTo>
                  <a:lnTo>
                    <a:pt x="4336" y="3836"/>
                  </a:lnTo>
                  <a:lnTo>
                    <a:pt x="1320" y="5576"/>
                  </a:lnTo>
                  <a:lnTo>
                    <a:pt x="589" y="75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477800" y="2943900"/>
              <a:ext cx="59575" cy="55775"/>
            </a:xfrm>
            <a:custGeom>
              <a:avLst/>
              <a:gdLst/>
              <a:ahLst/>
              <a:cxnLst/>
              <a:rect l="l" t="t" r="r" b="b"/>
              <a:pathLst>
                <a:path w="2383" h="2231" extrusionOk="0">
                  <a:moveTo>
                    <a:pt x="0" y="866"/>
                  </a:moveTo>
                  <a:lnTo>
                    <a:pt x="2373" y="2231"/>
                  </a:lnTo>
                  <a:lnTo>
                    <a:pt x="2382" y="2222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403750" y="2943900"/>
              <a:ext cx="133625" cy="93700"/>
            </a:xfrm>
            <a:custGeom>
              <a:avLst/>
              <a:gdLst/>
              <a:ahLst/>
              <a:cxnLst/>
              <a:rect l="l" t="t" r="r" b="b"/>
              <a:pathLst>
                <a:path w="5345" h="3748" extrusionOk="0">
                  <a:moveTo>
                    <a:pt x="0" y="2579"/>
                  </a:moveTo>
                  <a:lnTo>
                    <a:pt x="2712" y="3747"/>
                  </a:lnTo>
                  <a:lnTo>
                    <a:pt x="5335" y="2231"/>
                  </a:lnTo>
                  <a:lnTo>
                    <a:pt x="5344" y="2222"/>
                  </a:lnTo>
                  <a:lnTo>
                    <a:pt x="4461" y="0"/>
                  </a:lnTo>
                  <a:lnTo>
                    <a:pt x="2962" y="8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255425" y="3039800"/>
              <a:ext cx="161725" cy="105075"/>
            </a:xfrm>
            <a:custGeom>
              <a:avLst/>
              <a:gdLst/>
              <a:ahLst/>
              <a:cxnLst/>
              <a:rect l="l" t="t" r="r" b="b"/>
              <a:pathLst>
                <a:path w="6469" h="4203" extrusionOk="0">
                  <a:moveTo>
                    <a:pt x="1" y="3685"/>
                  </a:moveTo>
                  <a:lnTo>
                    <a:pt x="1214" y="4202"/>
                  </a:lnTo>
                  <a:lnTo>
                    <a:pt x="6469" y="1169"/>
                  </a:lnTo>
                  <a:lnTo>
                    <a:pt x="3748" y="0"/>
                  </a:lnTo>
                  <a:lnTo>
                    <a:pt x="732" y="17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374525" y="3096225"/>
              <a:ext cx="4700" cy="137625"/>
            </a:xfrm>
            <a:custGeom>
              <a:avLst/>
              <a:gdLst/>
              <a:ahLst/>
              <a:cxnLst/>
              <a:rect l="l" t="t" r="r" b="b"/>
              <a:pathLst>
                <a:path w="188" h="5505" extrusionOk="0">
                  <a:moveTo>
                    <a:pt x="1" y="5505"/>
                  </a:moveTo>
                  <a:lnTo>
                    <a:pt x="188" y="5398"/>
                  </a:lnTo>
                  <a:lnTo>
                    <a:pt x="188" y="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31800" y="3178525"/>
              <a:ext cx="4700" cy="133600"/>
            </a:xfrm>
            <a:custGeom>
              <a:avLst/>
              <a:gdLst/>
              <a:ahLst/>
              <a:cxnLst/>
              <a:rect l="l" t="t" r="r" b="b"/>
              <a:pathLst>
                <a:path w="188" h="5344" extrusionOk="0">
                  <a:moveTo>
                    <a:pt x="0" y="107"/>
                  </a:moveTo>
                  <a:lnTo>
                    <a:pt x="0" y="5344"/>
                  </a:lnTo>
                  <a:lnTo>
                    <a:pt x="188" y="523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538450" y="3001450"/>
              <a:ext cx="4700" cy="79625"/>
            </a:xfrm>
            <a:custGeom>
              <a:avLst/>
              <a:gdLst/>
              <a:ahLst/>
              <a:cxnLst/>
              <a:rect l="l" t="t" r="r" b="b"/>
              <a:pathLst>
                <a:path w="188" h="3185" extrusionOk="0">
                  <a:moveTo>
                    <a:pt x="1" y="107"/>
                  </a:moveTo>
                  <a:lnTo>
                    <a:pt x="1" y="3185"/>
                  </a:lnTo>
                  <a:lnTo>
                    <a:pt x="188" y="307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695850" y="3232050"/>
              <a:ext cx="257175" cy="256050"/>
            </a:xfrm>
            <a:custGeom>
              <a:avLst/>
              <a:gdLst/>
              <a:ahLst/>
              <a:cxnLst/>
              <a:rect l="l" t="t" r="r" b="b"/>
              <a:pathLst>
                <a:path w="10287" h="10242" extrusionOk="0">
                  <a:moveTo>
                    <a:pt x="10287" y="10242"/>
                  </a:moveTo>
                  <a:lnTo>
                    <a:pt x="1" y="4389"/>
                  </a:lnTo>
                  <a:lnTo>
                    <a:pt x="1" y="0"/>
                  </a:lnTo>
                  <a:lnTo>
                    <a:pt x="10287" y="58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695850" y="3040700"/>
              <a:ext cx="527500" cy="337675"/>
            </a:xfrm>
            <a:custGeom>
              <a:avLst/>
              <a:gdLst/>
              <a:ahLst/>
              <a:cxnLst/>
              <a:rect l="l" t="t" r="r" b="b"/>
              <a:pathLst>
                <a:path w="21100" h="13507" extrusionOk="0">
                  <a:moveTo>
                    <a:pt x="10287" y="13506"/>
                  </a:moveTo>
                  <a:lnTo>
                    <a:pt x="1" y="7654"/>
                  </a:lnTo>
                  <a:lnTo>
                    <a:pt x="10813" y="0"/>
                  </a:lnTo>
                  <a:lnTo>
                    <a:pt x="21099" y="5852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009000" y="2775300"/>
              <a:ext cx="513200" cy="294175"/>
            </a:xfrm>
            <a:custGeom>
              <a:avLst/>
              <a:gdLst/>
              <a:ahLst/>
              <a:cxnLst/>
              <a:rect l="l" t="t" r="r" b="b"/>
              <a:pathLst>
                <a:path w="20528" h="11767" extrusionOk="0">
                  <a:moveTo>
                    <a:pt x="10286" y="11767"/>
                  </a:moveTo>
                  <a:lnTo>
                    <a:pt x="20527" y="5852"/>
                  </a:lnTo>
                  <a:lnTo>
                    <a:pt x="10241" y="0"/>
                  </a:lnTo>
                  <a:lnTo>
                    <a:pt x="0" y="59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009000" y="2775300"/>
              <a:ext cx="513200" cy="147875"/>
            </a:xfrm>
            <a:custGeom>
              <a:avLst/>
              <a:gdLst/>
              <a:ahLst/>
              <a:cxnLst/>
              <a:rect l="l" t="t" r="r" b="b"/>
              <a:pathLst>
                <a:path w="20528" h="5915" extrusionOk="0">
                  <a:moveTo>
                    <a:pt x="20527" y="5852"/>
                  </a:moveTo>
                  <a:lnTo>
                    <a:pt x="0" y="5915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108900" y="2980025"/>
              <a:ext cx="312275" cy="89450"/>
            </a:xfrm>
            <a:custGeom>
              <a:avLst/>
              <a:gdLst/>
              <a:ahLst/>
              <a:cxnLst/>
              <a:rect l="l" t="t" r="r" b="b"/>
              <a:pathLst>
                <a:path w="12491" h="3578" extrusionOk="0">
                  <a:moveTo>
                    <a:pt x="12490" y="1"/>
                  </a:moveTo>
                  <a:lnTo>
                    <a:pt x="1" y="1"/>
                  </a:lnTo>
                  <a:lnTo>
                    <a:pt x="6290" y="3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147050" y="2820800"/>
              <a:ext cx="147000" cy="145875"/>
            </a:xfrm>
            <a:custGeom>
              <a:avLst/>
              <a:gdLst/>
              <a:ahLst/>
              <a:cxnLst/>
              <a:rect l="l" t="t" r="r" b="b"/>
              <a:pathLst>
                <a:path w="5880" h="5835" extrusionOk="0">
                  <a:moveTo>
                    <a:pt x="5879" y="5834"/>
                  </a:moveTo>
                  <a:lnTo>
                    <a:pt x="5014" y="5834"/>
                  </a:lnTo>
                  <a:lnTo>
                    <a:pt x="0" y="3105"/>
                  </a:lnTo>
                  <a:lnTo>
                    <a:pt x="179" y="1294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79600" y="2853125"/>
              <a:ext cx="172875" cy="99950"/>
            </a:xfrm>
            <a:custGeom>
              <a:avLst/>
              <a:gdLst/>
              <a:ahLst/>
              <a:cxnLst/>
              <a:rect l="l" t="t" r="r" b="b"/>
              <a:pathLst>
                <a:path w="6915" h="3998" extrusionOk="0">
                  <a:moveTo>
                    <a:pt x="6914" y="2650"/>
                  </a:moveTo>
                  <a:lnTo>
                    <a:pt x="2338" y="1"/>
                  </a:lnTo>
                  <a:lnTo>
                    <a:pt x="1" y="1348"/>
                  </a:lnTo>
                  <a:lnTo>
                    <a:pt x="4577" y="3997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179600" y="2886800"/>
              <a:ext cx="114450" cy="79875"/>
            </a:xfrm>
            <a:custGeom>
              <a:avLst/>
              <a:gdLst/>
              <a:ahLst/>
              <a:cxnLst/>
              <a:rect l="l" t="t" r="r" b="b"/>
              <a:pathLst>
                <a:path w="4578" h="3195" extrusionOk="0">
                  <a:moveTo>
                    <a:pt x="1" y="1"/>
                  </a:moveTo>
                  <a:lnTo>
                    <a:pt x="1" y="545"/>
                  </a:lnTo>
                  <a:lnTo>
                    <a:pt x="4577" y="3194"/>
                  </a:lnTo>
                  <a:lnTo>
                    <a:pt x="4577" y="265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294025" y="2919375"/>
              <a:ext cx="58450" cy="47300"/>
            </a:xfrm>
            <a:custGeom>
              <a:avLst/>
              <a:gdLst/>
              <a:ahLst/>
              <a:cxnLst/>
              <a:rect l="l" t="t" r="r" b="b"/>
              <a:pathLst>
                <a:path w="2338" h="1892" extrusionOk="0">
                  <a:moveTo>
                    <a:pt x="2337" y="0"/>
                  </a:moveTo>
                  <a:lnTo>
                    <a:pt x="2337" y="544"/>
                  </a:lnTo>
                  <a:lnTo>
                    <a:pt x="0" y="1891"/>
                  </a:lnTo>
                  <a:lnTo>
                    <a:pt x="0" y="134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4675" y="2869175"/>
              <a:ext cx="53350" cy="81450"/>
            </a:xfrm>
            <a:custGeom>
              <a:avLst/>
              <a:gdLst/>
              <a:ahLst/>
              <a:cxnLst/>
              <a:rect l="l" t="t" r="r" b="b"/>
              <a:pathLst>
                <a:path w="2134" h="3258" extrusionOk="0">
                  <a:moveTo>
                    <a:pt x="1" y="3257"/>
                  </a:moveTo>
                  <a:lnTo>
                    <a:pt x="2133" y="2026"/>
                  </a:lnTo>
                  <a:lnTo>
                    <a:pt x="1669" y="1"/>
                  </a:lnTo>
                  <a:lnTo>
                    <a:pt x="465" y="7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197000" y="2806525"/>
              <a:ext cx="139425" cy="80300"/>
            </a:xfrm>
            <a:custGeom>
              <a:avLst/>
              <a:gdLst/>
              <a:ahLst/>
              <a:cxnLst/>
              <a:rect l="l" t="t" r="r" b="b"/>
              <a:pathLst>
                <a:path w="5577" h="3212" extrusionOk="0">
                  <a:moveTo>
                    <a:pt x="1" y="705"/>
                  </a:moveTo>
                  <a:lnTo>
                    <a:pt x="4372" y="3212"/>
                  </a:lnTo>
                  <a:lnTo>
                    <a:pt x="5576" y="2507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85400" y="2824125"/>
              <a:ext cx="120900" cy="126500"/>
            </a:xfrm>
            <a:custGeom>
              <a:avLst/>
              <a:gdLst/>
              <a:ahLst/>
              <a:cxnLst/>
              <a:rect l="l" t="t" r="r" b="b"/>
              <a:pathLst>
                <a:path w="4836" h="5060" extrusionOk="0">
                  <a:moveTo>
                    <a:pt x="1" y="2552"/>
                  </a:moveTo>
                  <a:lnTo>
                    <a:pt x="4372" y="5059"/>
                  </a:lnTo>
                  <a:lnTo>
                    <a:pt x="4836" y="2508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97000" y="2824125"/>
              <a:ext cx="109300" cy="104400"/>
            </a:xfrm>
            <a:custGeom>
              <a:avLst/>
              <a:gdLst/>
              <a:ahLst/>
              <a:cxnLst/>
              <a:rect l="l" t="t" r="r" b="b"/>
              <a:pathLst>
                <a:path w="4372" h="4176" extrusionOk="0">
                  <a:moveTo>
                    <a:pt x="4372" y="2508"/>
                  </a:moveTo>
                  <a:lnTo>
                    <a:pt x="3480" y="4176"/>
                  </a:lnTo>
                  <a:lnTo>
                    <a:pt x="1" y="21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983350" y="2943225"/>
              <a:ext cx="95475" cy="90575"/>
            </a:xfrm>
            <a:custGeom>
              <a:avLst/>
              <a:gdLst/>
              <a:ahLst/>
              <a:cxnLst/>
              <a:rect l="l" t="t" r="r" b="b"/>
              <a:pathLst>
                <a:path w="3819" h="3623" extrusionOk="0">
                  <a:moveTo>
                    <a:pt x="0" y="3623"/>
                  </a:moveTo>
                  <a:lnTo>
                    <a:pt x="3818" y="1419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101325" y="3012800"/>
              <a:ext cx="13850" cy="14750"/>
            </a:xfrm>
            <a:custGeom>
              <a:avLst/>
              <a:gdLst/>
              <a:ahLst/>
              <a:cxnLst/>
              <a:rect l="l" t="t" r="r" b="b"/>
              <a:pathLst>
                <a:path w="554" h="590" extrusionOk="0">
                  <a:moveTo>
                    <a:pt x="36" y="349"/>
                  </a:moveTo>
                  <a:lnTo>
                    <a:pt x="411" y="572"/>
                  </a:lnTo>
                  <a:cubicBezTo>
                    <a:pt x="446" y="590"/>
                    <a:pt x="482" y="572"/>
                    <a:pt x="500" y="536"/>
                  </a:cubicBezTo>
                  <a:lnTo>
                    <a:pt x="545" y="394"/>
                  </a:lnTo>
                  <a:cubicBezTo>
                    <a:pt x="553" y="367"/>
                    <a:pt x="545" y="340"/>
                    <a:pt x="518" y="322"/>
                  </a:cubicBezTo>
                  <a:lnTo>
                    <a:pt x="357" y="233"/>
                  </a:lnTo>
                  <a:lnTo>
                    <a:pt x="455" y="28"/>
                  </a:lnTo>
                  <a:lnTo>
                    <a:pt x="393" y="1"/>
                  </a:lnTo>
                  <a:lnTo>
                    <a:pt x="304" y="197"/>
                  </a:lnTo>
                  <a:lnTo>
                    <a:pt x="143" y="99"/>
                  </a:lnTo>
                  <a:cubicBezTo>
                    <a:pt x="107" y="81"/>
                    <a:pt x="72" y="99"/>
                    <a:pt x="54" y="135"/>
                  </a:cubicBezTo>
                  <a:lnTo>
                    <a:pt x="9" y="286"/>
                  </a:lnTo>
                  <a:cubicBezTo>
                    <a:pt x="0" y="313"/>
                    <a:pt x="9" y="340"/>
                    <a:pt x="36" y="34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982675" y="3025750"/>
              <a:ext cx="238650" cy="141200"/>
            </a:xfrm>
            <a:custGeom>
              <a:avLst/>
              <a:gdLst/>
              <a:ahLst/>
              <a:cxnLst/>
              <a:rect l="l" t="t" r="r" b="b"/>
              <a:pathLst>
                <a:path w="9546" h="5648" extrusionOk="0">
                  <a:moveTo>
                    <a:pt x="0" y="348"/>
                  </a:moveTo>
                  <a:lnTo>
                    <a:pt x="589" y="0"/>
                  </a:lnTo>
                  <a:lnTo>
                    <a:pt x="9546" y="5068"/>
                  </a:lnTo>
                  <a:lnTo>
                    <a:pt x="9332" y="56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44225" y="3069450"/>
              <a:ext cx="194950" cy="97500"/>
            </a:xfrm>
            <a:custGeom>
              <a:avLst/>
              <a:gdLst/>
              <a:ahLst/>
              <a:cxnLst/>
              <a:rect l="l" t="t" r="r" b="b"/>
              <a:pathLst>
                <a:path w="7798" h="3900" extrusionOk="0">
                  <a:moveTo>
                    <a:pt x="7798" y="1339"/>
                  </a:moveTo>
                  <a:lnTo>
                    <a:pt x="1" y="1"/>
                  </a:lnTo>
                  <a:lnTo>
                    <a:pt x="6870" y="3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983125" y="2943225"/>
              <a:ext cx="266100" cy="132500"/>
            </a:xfrm>
            <a:custGeom>
              <a:avLst/>
              <a:gdLst/>
              <a:ahLst/>
              <a:cxnLst/>
              <a:rect l="l" t="t" r="r" b="b"/>
              <a:pathLst>
                <a:path w="10644" h="5300" extrusionOk="0">
                  <a:moveTo>
                    <a:pt x="10643" y="5300"/>
                  </a:moveTo>
                  <a:lnTo>
                    <a:pt x="0" y="364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098650" y="3003450"/>
              <a:ext cx="35025" cy="35700"/>
            </a:xfrm>
            <a:custGeom>
              <a:avLst/>
              <a:gdLst/>
              <a:ahLst/>
              <a:cxnLst/>
              <a:rect l="l" t="t" r="r" b="b"/>
              <a:pathLst>
                <a:path w="1401" h="1428" extrusionOk="0">
                  <a:moveTo>
                    <a:pt x="90" y="821"/>
                  </a:moveTo>
                  <a:lnTo>
                    <a:pt x="1053" y="1383"/>
                  </a:lnTo>
                  <a:cubicBezTo>
                    <a:pt x="1133" y="1428"/>
                    <a:pt x="1231" y="1392"/>
                    <a:pt x="1258" y="1303"/>
                  </a:cubicBezTo>
                  <a:lnTo>
                    <a:pt x="1383" y="928"/>
                  </a:lnTo>
                  <a:cubicBezTo>
                    <a:pt x="1401" y="866"/>
                    <a:pt x="1374" y="794"/>
                    <a:pt x="1312" y="759"/>
                  </a:cubicBezTo>
                  <a:lnTo>
                    <a:pt x="910" y="518"/>
                  </a:lnTo>
                  <a:lnTo>
                    <a:pt x="1107" y="81"/>
                  </a:lnTo>
                  <a:lnTo>
                    <a:pt x="964" y="0"/>
                  </a:lnTo>
                  <a:lnTo>
                    <a:pt x="768" y="429"/>
                  </a:lnTo>
                  <a:lnTo>
                    <a:pt x="357" y="188"/>
                  </a:lnTo>
                  <a:cubicBezTo>
                    <a:pt x="277" y="143"/>
                    <a:pt x="170" y="179"/>
                    <a:pt x="143" y="268"/>
                  </a:cubicBezTo>
                  <a:lnTo>
                    <a:pt x="18" y="652"/>
                  </a:lnTo>
                  <a:cubicBezTo>
                    <a:pt x="0" y="714"/>
                    <a:pt x="27" y="785"/>
                    <a:pt x="90" y="8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249400" y="3165575"/>
              <a:ext cx="33275" cy="47975"/>
            </a:xfrm>
            <a:custGeom>
              <a:avLst/>
              <a:gdLst/>
              <a:ahLst/>
              <a:cxnLst/>
              <a:rect l="l" t="t" r="r" b="b"/>
              <a:pathLst>
                <a:path w="1331" h="1919" extrusionOk="0">
                  <a:moveTo>
                    <a:pt x="840" y="1919"/>
                  </a:moveTo>
                  <a:cubicBezTo>
                    <a:pt x="920" y="1919"/>
                    <a:pt x="1000" y="1901"/>
                    <a:pt x="1080" y="1856"/>
                  </a:cubicBezTo>
                  <a:cubicBezTo>
                    <a:pt x="1232" y="1767"/>
                    <a:pt x="1330" y="1607"/>
                    <a:pt x="1330" y="1428"/>
                  </a:cubicBezTo>
                  <a:lnTo>
                    <a:pt x="1330" y="188"/>
                  </a:lnTo>
                  <a:cubicBezTo>
                    <a:pt x="1330" y="90"/>
                    <a:pt x="1250" y="1"/>
                    <a:pt x="1143" y="1"/>
                  </a:cubicBezTo>
                  <a:cubicBezTo>
                    <a:pt x="1036" y="1"/>
                    <a:pt x="947" y="90"/>
                    <a:pt x="947" y="188"/>
                  </a:cubicBezTo>
                  <a:lnTo>
                    <a:pt x="947" y="1428"/>
                  </a:lnTo>
                  <a:cubicBezTo>
                    <a:pt x="947" y="1482"/>
                    <a:pt x="911" y="1509"/>
                    <a:pt x="893" y="1526"/>
                  </a:cubicBezTo>
                  <a:cubicBezTo>
                    <a:pt x="875" y="1535"/>
                    <a:pt x="831" y="1553"/>
                    <a:pt x="777" y="1517"/>
                  </a:cubicBezTo>
                  <a:lnTo>
                    <a:pt x="322" y="1214"/>
                  </a:lnTo>
                  <a:cubicBezTo>
                    <a:pt x="233" y="1161"/>
                    <a:pt x="117" y="1187"/>
                    <a:pt x="54" y="1277"/>
                  </a:cubicBezTo>
                  <a:cubicBezTo>
                    <a:pt x="1" y="1366"/>
                    <a:pt x="28" y="1482"/>
                    <a:pt x="117" y="1535"/>
                  </a:cubicBezTo>
                  <a:lnTo>
                    <a:pt x="581" y="1839"/>
                  </a:lnTo>
                  <a:cubicBezTo>
                    <a:pt x="661" y="1892"/>
                    <a:pt x="750" y="1919"/>
                    <a:pt x="840" y="19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257450" y="3154650"/>
              <a:ext cx="50650" cy="46875"/>
            </a:xfrm>
            <a:custGeom>
              <a:avLst/>
              <a:gdLst/>
              <a:ahLst/>
              <a:cxnLst/>
              <a:rect l="l" t="t" r="r" b="b"/>
              <a:pathLst>
                <a:path w="2026" h="1875" extrusionOk="0">
                  <a:moveTo>
                    <a:pt x="259" y="964"/>
                  </a:moveTo>
                  <a:cubicBezTo>
                    <a:pt x="259" y="973"/>
                    <a:pt x="259" y="973"/>
                    <a:pt x="259" y="973"/>
                  </a:cubicBezTo>
                  <a:cubicBezTo>
                    <a:pt x="455" y="1089"/>
                    <a:pt x="651" y="1196"/>
                    <a:pt x="848" y="1312"/>
                  </a:cubicBezTo>
                  <a:cubicBezTo>
                    <a:pt x="964" y="1375"/>
                    <a:pt x="1080" y="1437"/>
                    <a:pt x="1196" y="1508"/>
                  </a:cubicBezTo>
                  <a:cubicBezTo>
                    <a:pt x="1222" y="1526"/>
                    <a:pt x="1258" y="1553"/>
                    <a:pt x="1276" y="1589"/>
                  </a:cubicBezTo>
                  <a:cubicBezTo>
                    <a:pt x="1294" y="1607"/>
                    <a:pt x="1303" y="1633"/>
                    <a:pt x="1320" y="1660"/>
                  </a:cubicBezTo>
                  <a:cubicBezTo>
                    <a:pt x="1356" y="1714"/>
                    <a:pt x="1427" y="1758"/>
                    <a:pt x="1490" y="1785"/>
                  </a:cubicBezTo>
                  <a:cubicBezTo>
                    <a:pt x="1722" y="1874"/>
                    <a:pt x="1918" y="1651"/>
                    <a:pt x="1972" y="1446"/>
                  </a:cubicBezTo>
                  <a:cubicBezTo>
                    <a:pt x="2025" y="1178"/>
                    <a:pt x="1927" y="866"/>
                    <a:pt x="1722" y="688"/>
                  </a:cubicBezTo>
                  <a:cubicBezTo>
                    <a:pt x="1535" y="518"/>
                    <a:pt x="1320" y="393"/>
                    <a:pt x="1097" y="277"/>
                  </a:cubicBezTo>
                  <a:cubicBezTo>
                    <a:pt x="865" y="143"/>
                    <a:pt x="616" y="1"/>
                    <a:pt x="339" y="81"/>
                  </a:cubicBezTo>
                  <a:cubicBezTo>
                    <a:pt x="214" y="117"/>
                    <a:pt x="98" y="206"/>
                    <a:pt x="36" y="322"/>
                  </a:cubicBezTo>
                  <a:cubicBezTo>
                    <a:pt x="0" y="384"/>
                    <a:pt x="9" y="420"/>
                    <a:pt x="36" y="482"/>
                  </a:cubicBezTo>
                  <a:cubicBezTo>
                    <a:pt x="63" y="545"/>
                    <a:pt x="89" y="598"/>
                    <a:pt x="98" y="670"/>
                  </a:cubicBezTo>
                  <a:cubicBezTo>
                    <a:pt x="107" y="723"/>
                    <a:pt x="89" y="759"/>
                    <a:pt x="116" y="821"/>
                  </a:cubicBezTo>
                  <a:cubicBezTo>
                    <a:pt x="143" y="884"/>
                    <a:pt x="196" y="937"/>
                    <a:pt x="259" y="9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255200" y="3154650"/>
              <a:ext cx="47750" cy="50000"/>
            </a:xfrm>
            <a:custGeom>
              <a:avLst/>
              <a:gdLst/>
              <a:ahLst/>
              <a:cxnLst/>
              <a:rect l="l" t="t" r="r" b="b"/>
              <a:pathLst>
                <a:path w="1910" h="2000" extrusionOk="0">
                  <a:moveTo>
                    <a:pt x="206" y="1080"/>
                  </a:moveTo>
                  <a:cubicBezTo>
                    <a:pt x="286" y="1143"/>
                    <a:pt x="376" y="1196"/>
                    <a:pt x="474" y="1250"/>
                  </a:cubicBezTo>
                  <a:cubicBezTo>
                    <a:pt x="643" y="1348"/>
                    <a:pt x="813" y="1446"/>
                    <a:pt x="982" y="1544"/>
                  </a:cubicBezTo>
                  <a:cubicBezTo>
                    <a:pt x="1187" y="1660"/>
                    <a:pt x="1598" y="1999"/>
                    <a:pt x="1812" y="1705"/>
                  </a:cubicBezTo>
                  <a:cubicBezTo>
                    <a:pt x="1910" y="1571"/>
                    <a:pt x="1892" y="1348"/>
                    <a:pt x="1848" y="1196"/>
                  </a:cubicBezTo>
                  <a:cubicBezTo>
                    <a:pt x="1812" y="1053"/>
                    <a:pt x="1723" y="929"/>
                    <a:pt x="1625" y="813"/>
                  </a:cubicBezTo>
                  <a:cubicBezTo>
                    <a:pt x="1544" y="732"/>
                    <a:pt x="1410" y="679"/>
                    <a:pt x="1303" y="616"/>
                  </a:cubicBezTo>
                  <a:cubicBezTo>
                    <a:pt x="1178" y="545"/>
                    <a:pt x="1045" y="465"/>
                    <a:pt x="920" y="393"/>
                  </a:cubicBezTo>
                  <a:cubicBezTo>
                    <a:pt x="697" y="268"/>
                    <a:pt x="411" y="1"/>
                    <a:pt x="153" y="197"/>
                  </a:cubicBezTo>
                  <a:cubicBezTo>
                    <a:pt x="46" y="277"/>
                    <a:pt x="19" y="411"/>
                    <a:pt x="19" y="545"/>
                  </a:cubicBezTo>
                  <a:cubicBezTo>
                    <a:pt x="10" y="679"/>
                    <a:pt x="1" y="839"/>
                    <a:pt x="90" y="955"/>
                  </a:cubicBezTo>
                  <a:cubicBezTo>
                    <a:pt x="117" y="1000"/>
                    <a:pt x="161" y="1044"/>
                    <a:pt x="206" y="10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755400" y="3061425"/>
              <a:ext cx="431800" cy="286850"/>
            </a:xfrm>
            <a:custGeom>
              <a:avLst/>
              <a:gdLst/>
              <a:ahLst/>
              <a:cxnLst/>
              <a:rect l="l" t="t" r="r" b="b"/>
              <a:pathLst>
                <a:path w="17272" h="11474" extrusionOk="0">
                  <a:moveTo>
                    <a:pt x="17272" y="4203"/>
                  </a:moveTo>
                  <a:lnTo>
                    <a:pt x="5773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750500" y="3058525"/>
              <a:ext cx="431575" cy="286850"/>
            </a:xfrm>
            <a:custGeom>
              <a:avLst/>
              <a:gdLst/>
              <a:ahLst/>
              <a:cxnLst/>
              <a:rect l="l" t="t" r="r" b="b"/>
              <a:pathLst>
                <a:path w="17263" h="11474" extrusionOk="0">
                  <a:moveTo>
                    <a:pt x="17263" y="4203"/>
                  </a:moveTo>
                  <a:lnTo>
                    <a:pt x="5772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822100" y="3107600"/>
              <a:ext cx="265875" cy="198950"/>
            </a:xfrm>
            <a:custGeom>
              <a:avLst/>
              <a:gdLst/>
              <a:ahLst/>
              <a:cxnLst/>
              <a:rect l="l" t="t" r="r" b="b"/>
              <a:pathLst>
                <a:path w="10635" h="7958" extrusionOk="0">
                  <a:moveTo>
                    <a:pt x="179" y="7958"/>
                  </a:moveTo>
                  <a:lnTo>
                    <a:pt x="10634" y="99"/>
                  </a:lnTo>
                  <a:lnTo>
                    <a:pt x="10465" y="0"/>
                  </a:lnTo>
                  <a:lnTo>
                    <a:pt x="0" y="7851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152850" y="31613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148600" y="3158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144375" y="3156450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140125" y="3153975"/>
              <a:ext cx="12750" cy="10975"/>
            </a:xfrm>
            <a:custGeom>
              <a:avLst/>
              <a:gdLst/>
              <a:ahLst/>
              <a:cxnLst/>
              <a:rect l="l" t="t" r="r" b="b"/>
              <a:pathLst>
                <a:path w="510" h="439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6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135900" y="31517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131650" y="3149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127425" y="31468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23175" y="31444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118950" y="31419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114700" y="31395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110475" y="31370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106225" y="31345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102000" y="31321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097750" y="3129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093525" y="31274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089275" y="31250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085050" y="31225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080800" y="31200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4"/>
                  </a:moveTo>
                  <a:lnTo>
                    <a:pt x="447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60725" y="3107375"/>
              <a:ext cx="12750" cy="10950"/>
            </a:xfrm>
            <a:custGeom>
              <a:avLst/>
              <a:gdLst/>
              <a:ahLst/>
              <a:cxnLst/>
              <a:rect l="l" t="t" r="r" b="b"/>
              <a:pathLst>
                <a:path w="510" h="438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056500" y="31051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052250" y="31027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38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048025" y="31002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043775" y="30977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039550" y="30953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035300" y="30928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031075" y="30904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26825" y="30879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022600" y="30855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018350" y="3083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014125" y="30808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009875" y="30783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005650" y="30759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001400" y="30734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997175" y="30710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92925" y="30685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988700" y="30661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74525" y="3017050"/>
              <a:ext cx="4700" cy="79200"/>
            </a:xfrm>
            <a:custGeom>
              <a:avLst/>
              <a:gdLst/>
              <a:ahLst/>
              <a:cxnLst/>
              <a:rect l="l" t="t" r="r" b="b"/>
              <a:pathLst>
                <a:path w="188" h="3168" extrusionOk="0">
                  <a:moveTo>
                    <a:pt x="1" y="3167"/>
                  </a:moveTo>
                  <a:lnTo>
                    <a:pt x="188" y="3060"/>
                  </a:lnTo>
                  <a:lnTo>
                    <a:pt x="188" y="0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510575" y="2942775"/>
              <a:ext cx="4700" cy="76300"/>
            </a:xfrm>
            <a:custGeom>
              <a:avLst/>
              <a:gdLst/>
              <a:ahLst/>
              <a:cxnLst/>
              <a:rect l="l" t="t" r="r" b="b"/>
              <a:pathLst>
                <a:path w="188" h="3052" extrusionOk="0">
                  <a:moveTo>
                    <a:pt x="1" y="3052"/>
                  </a:moveTo>
                  <a:lnTo>
                    <a:pt x="188" y="2945"/>
                  </a:lnTo>
                  <a:lnTo>
                    <a:pt x="188" y="1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1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928" y="642"/>
                  </a:moveTo>
                  <a:lnTo>
                    <a:pt x="928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4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362700" y="3114075"/>
              <a:ext cx="2700" cy="18075"/>
            </a:xfrm>
            <a:custGeom>
              <a:avLst/>
              <a:gdLst/>
              <a:ahLst/>
              <a:cxnLst/>
              <a:rect l="l" t="t" r="r" b="b"/>
              <a:pathLst>
                <a:path w="108" h="723" extrusionOk="0">
                  <a:moveTo>
                    <a:pt x="1" y="63"/>
                  </a:moveTo>
                  <a:lnTo>
                    <a:pt x="1" y="642"/>
                  </a:lnTo>
                  <a:lnTo>
                    <a:pt x="108" y="72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2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919" y="651"/>
                  </a:moveTo>
                  <a:lnTo>
                    <a:pt x="919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525300" y="3020625"/>
              <a:ext cx="2925" cy="18075"/>
            </a:xfrm>
            <a:custGeom>
              <a:avLst/>
              <a:gdLst/>
              <a:ahLst/>
              <a:cxnLst/>
              <a:rect l="l" t="t" r="r" b="b"/>
              <a:pathLst>
                <a:path w="117" h="723" extrusionOk="0">
                  <a:moveTo>
                    <a:pt x="0" y="63"/>
                  </a:moveTo>
                  <a:lnTo>
                    <a:pt x="0" y="651"/>
                  </a:lnTo>
                  <a:lnTo>
                    <a:pt x="116" y="7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2991375" y="3377450"/>
              <a:ext cx="27000" cy="19425"/>
            </a:xfrm>
            <a:custGeom>
              <a:avLst/>
              <a:gdLst/>
              <a:ahLst/>
              <a:cxnLst/>
              <a:rect l="l" t="t" r="r" b="b"/>
              <a:pathLst>
                <a:path w="1080" h="777" extrusionOk="0">
                  <a:moveTo>
                    <a:pt x="1080" y="1"/>
                  </a:moveTo>
                  <a:lnTo>
                    <a:pt x="991" y="206"/>
                  </a:lnTo>
                  <a:lnTo>
                    <a:pt x="0" y="777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991375" y="3356725"/>
              <a:ext cx="27000" cy="16075"/>
            </a:xfrm>
            <a:custGeom>
              <a:avLst/>
              <a:gdLst/>
              <a:ahLst/>
              <a:cxnLst/>
              <a:rect l="l" t="t" r="r" b="b"/>
              <a:pathLst>
                <a:path w="1080" h="643" extrusionOk="0">
                  <a:moveTo>
                    <a:pt x="1080" y="116"/>
                  </a:moveTo>
                  <a:lnTo>
                    <a:pt x="188" y="642"/>
                  </a:lnTo>
                  <a:lnTo>
                    <a:pt x="0" y="5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996050" y="3359625"/>
              <a:ext cx="22550" cy="31250"/>
            </a:xfrm>
            <a:custGeom>
              <a:avLst/>
              <a:gdLst/>
              <a:ahLst/>
              <a:cxnLst/>
              <a:rect l="l" t="t" r="r" b="b"/>
              <a:pathLst>
                <a:path w="902" h="1250" extrusionOk="0">
                  <a:moveTo>
                    <a:pt x="902" y="0"/>
                  </a:moveTo>
                  <a:lnTo>
                    <a:pt x="902" y="714"/>
                  </a:lnTo>
                  <a:lnTo>
                    <a:pt x="1" y="1249"/>
                  </a:lnTo>
                  <a:lnTo>
                    <a:pt x="1" y="52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991375" y="3370100"/>
              <a:ext cx="4700" cy="20775"/>
            </a:xfrm>
            <a:custGeom>
              <a:avLst/>
              <a:gdLst/>
              <a:ahLst/>
              <a:cxnLst/>
              <a:rect l="l" t="t" r="r" b="b"/>
              <a:pathLst>
                <a:path w="188" h="831" extrusionOk="0">
                  <a:moveTo>
                    <a:pt x="188" y="107"/>
                  </a:moveTo>
                  <a:lnTo>
                    <a:pt x="188" y="830"/>
                  </a:lnTo>
                  <a:lnTo>
                    <a:pt x="0" y="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2695850" y="3184975"/>
              <a:ext cx="527500" cy="193400"/>
            </a:xfrm>
            <a:custGeom>
              <a:avLst/>
              <a:gdLst/>
              <a:ahLst/>
              <a:cxnLst/>
              <a:rect l="l" t="t" r="r" b="b"/>
              <a:pathLst>
                <a:path w="21100" h="7736" extrusionOk="0">
                  <a:moveTo>
                    <a:pt x="10287" y="7548"/>
                  </a:moveTo>
                  <a:lnTo>
                    <a:pt x="20956" y="1"/>
                  </a:lnTo>
                  <a:lnTo>
                    <a:pt x="21099" y="81"/>
                  </a:lnTo>
                  <a:lnTo>
                    <a:pt x="10287" y="7735"/>
                  </a:lnTo>
                  <a:lnTo>
                    <a:pt x="1" y="1883"/>
                  </a:lnTo>
                  <a:lnTo>
                    <a:pt x="144" y="177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653750" y="3061875"/>
              <a:ext cx="22100" cy="34375"/>
            </a:xfrm>
            <a:custGeom>
              <a:avLst/>
              <a:gdLst/>
              <a:ahLst/>
              <a:cxnLst/>
              <a:rect l="l" t="t" r="r" b="b"/>
              <a:pathLst>
                <a:path w="884" h="1375" extrusionOk="0">
                  <a:moveTo>
                    <a:pt x="1" y="509"/>
                  </a:moveTo>
                  <a:lnTo>
                    <a:pt x="884" y="1"/>
                  </a:lnTo>
                  <a:lnTo>
                    <a:pt x="884" y="866"/>
                  </a:lnTo>
                  <a:lnTo>
                    <a:pt x="1" y="137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645725" y="3069675"/>
              <a:ext cx="8050" cy="26575"/>
            </a:xfrm>
            <a:custGeom>
              <a:avLst/>
              <a:gdLst/>
              <a:ahLst/>
              <a:cxnLst/>
              <a:rect l="l" t="t" r="r" b="b"/>
              <a:pathLst>
                <a:path w="322" h="1063" extrusionOk="0">
                  <a:moveTo>
                    <a:pt x="322" y="1062"/>
                  </a:moveTo>
                  <a:lnTo>
                    <a:pt x="1" y="866"/>
                  </a:lnTo>
                  <a:lnTo>
                    <a:pt x="1" y="1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645725" y="3057200"/>
              <a:ext cx="30125" cy="17425"/>
            </a:xfrm>
            <a:custGeom>
              <a:avLst/>
              <a:gdLst/>
              <a:ahLst/>
              <a:cxnLst/>
              <a:rect l="l" t="t" r="r" b="b"/>
              <a:pathLst>
                <a:path w="1205" h="697" extrusionOk="0">
                  <a:moveTo>
                    <a:pt x="1205" y="188"/>
                  </a:moveTo>
                  <a:lnTo>
                    <a:pt x="875" y="0"/>
                  </a:lnTo>
                  <a:lnTo>
                    <a:pt x="1" y="500"/>
                  </a:lnTo>
                  <a:lnTo>
                    <a:pt x="322" y="69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2684700" y="3318575"/>
              <a:ext cx="256725" cy="169525"/>
            </a:xfrm>
            <a:custGeom>
              <a:avLst/>
              <a:gdLst/>
              <a:ahLst/>
              <a:cxnLst/>
              <a:rect l="l" t="t" r="r" b="b"/>
              <a:pathLst>
                <a:path w="10269" h="6781" extrusionOk="0">
                  <a:moveTo>
                    <a:pt x="10269" y="5835"/>
                  </a:moveTo>
                  <a:lnTo>
                    <a:pt x="1" y="1"/>
                  </a:lnTo>
                  <a:lnTo>
                    <a:pt x="1" y="946"/>
                  </a:lnTo>
                  <a:lnTo>
                    <a:pt x="10269" y="678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941400" y="3457750"/>
              <a:ext cx="11400" cy="30350"/>
            </a:xfrm>
            <a:custGeom>
              <a:avLst/>
              <a:gdLst/>
              <a:ahLst/>
              <a:cxnLst/>
              <a:rect l="l" t="t" r="r" b="b"/>
              <a:pathLst>
                <a:path w="456" h="1214" extrusionOk="0">
                  <a:moveTo>
                    <a:pt x="1" y="1214"/>
                  </a:moveTo>
                  <a:lnTo>
                    <a:pt x="456" y="678"/>
                  </a:lnTo>
                  <a:lnTo>
                    <a:pt x="456" y="0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2684700" y="3311900"/>
              <a:ext cx="268100" cy="152550"/>
            </a:xfrm>
            <a:custGeom>
              <a:avLst/>
              <a:gdLst/>
              <a:ahLst/>
              <a:cxnLst/>
              <a:rect l="l" t="t" r="r" b="b"/>
              <a:pathLst>
                <a:path w="10724" h="6102" extrusionOk="0">
                  <a:moveTo>
                    <a:pt x="1" y="268"/>
                  </a:moveTo>
                  <a:lnTo>
                    <a:pt x="456" y="0"/>
                  </a:lnTo>
                  <a:lnTo>
                    <a:pt x="10724" y="5834"/>
                  </a:lnTo>
                  <a:lnTo>
                    <a:pt x="10269" y="610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952775" y="3454850"/>
              <a:ext cx="28150" cy="39950"/>
            </a:xfrm>
            <a:custGeom>
              <a:avLst/>
              <a:gdLst/>
              <a:ahLst/>
              <a:cxnLst/>
              <a:rect l="l" t="t" r="r" b="b"/>
              <a:pathLst>
                <a:path w="1126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946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941400" y="3464425"/>
              <a:ext cx="11400" cy="30375"/>
            </a:xfrm>
            <a:custGeom>
              <a:avLst/>
              <a:gdLst/>
              <a:ahLst/>
              <a:cxnLst/>
              <a:rect l="l" t="t" r="r" b="b"/>
              <a:pathLst>
                <a:path w="456" h="1215" extrusionOk="0">
                  <a:moveTo>
                    <a:pt x="456" y="1214"/>
                  </a:moveTo>
                  <a:lnTo>
                    <a:pt x="1" y="947"/>
                  </a:lnTo>
                  <a:lnTo>
                    <a:pt x="1" y="1"/>
                  </a:lnTo>
                  <a:lnTo>
                    <a:pt x="456" y="26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2941400" y="3448150"/>
              <a:ext cx="39525" cy="23000"/>
            </a:xfrm>
            <a:custGeom>
              <a:avLst/>
              <a:gdLst/>
              <a:ahLst/>
              <a:cxnLst/>
              <a:rect l="l" t="t" r="r" b="b"/>
              <a:pathLst>
                <a:path w="1581" h="920" extrusionOk="0">
                  <a:moveTo>
                    <a:pt x="1580" y="268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2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2882300" y="3356050"/>
              <a:ext cx="70725" cy="87900"/>
            </a:xfrm>
            <a:custGeom>
              <a:avLst/>
              <a:gdLst/>
              <a:ahLst/>
              <a:cxnLst/>
              <a:rect l="l" t="t" r="r" b="b"/>
              <a:pathLst>
                <a:path w="2829" h="3516" extrusionOk="0">
                  <a:moveTo>
                    <a:pt x="2829" y="1624"/>
                  </a:moveTo>
                  <a:lnTo>
                    <a:pt x="1" y="0"/>
                  </a:lnTo>
                  <a:lnTo>
                    <a:pt x="1" y="1892"/>
                  </a:lnTo>
                  <a:lnTo>
                    <a:pt x="2829" y="35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516" y="1436"/>
                  </a:moveTo>
                  <a:lnTo>
                    <a:pt x="0" y="0"/>
                  </a:lnTo>
                  <a:lnTo>
                    <a:pt x="0" y="1543"/>
                  </a:lnTo>
                  <a:lnTo>
                    <a:pt x="2516" y="29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68" y="152"/>
                  </a:moveTo>
                  <a:lnTo>
                    <a:pt x="268" y="1392"/>
                  </a:lnTo>
                  <a:lnTo>
                    <a:pt x="2516" y="2685"/>
                  </a:lnTo>
                  <a:lnTo>
                    <a:pt x="2516" y="2980"/>
                  </a:lnTo>
                  <a:lnTo>
                    <a:pt x="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886325" y="3397525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0" y="152"/>
                  </a:moveTo>
                  <a:lnTo>
                    <a:pt x="268" y="1"/>
                  </a:lnTo>
                  <a:lnTo>
                    <a:pt x="2516" y="1294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99250" y="34421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6" y="911"/>
                  </a:moveTo>
                  <a:lnTo>
                    <a:pt x="1" y="1"/>
                  </a:lnTo>
                  <a:lnTo>
                    <a:pt x="1" y="831"/>
                  </a:lnTo>
                  <a:lnTo>
                    <a:pt x="1616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16" y="63"/>
                  </a:moveTo>
                  <a:lnTo>
                    <a:pt x="116" y="607"/>
                  </a:lnTo>
                  <a:lnTo>
                    <a:pt x="1481" y="1384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00825" y="3460200"/>
              <a:ext cx="37050" cy="22775"/>
            </a:xfrm>
            <a:custGeom>
              <a:avLst/>
              <a:gdLst/>
              <a:ahLst/>
              <a:cxnLst/>
              <a:rect l="l" t="t" r="r" b="b"/>
              <a:pathLst>
                <a:path w="1482" h="911" extrusionOk="0">
                  <a:moveTo>
                    <a:pt x="0" y="72"/>
                  </a:moveTo>
                  <a:lnTo>
                    <a:pt x="116" y="0"/>
                  </a:lnTo>
                  <a:lnTo>
                    <a:pt x="1481" y="777"/>
                  </a:lnTo>
                  <a:lnTo>
                    <a:pt x="1481" y="91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690950" y="33239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5" y="920"/>
                  </a:moveTo>
                  <a:lnTo>
                    <a:pt x="1" y="1"/>
                  </a:lnTo>
                  <a:lnTo>
                    <a:pt x="1" y="830"/>
                  </a:lnTo>
                  <a:lnTo>
                    <a:pt x="1615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25" y="72"/>
                  </a:moveTo>
                  <a:lnTo>
                    <a:pt x="125" y="616"/>
                  </a:lnTo>
                  <a:lnTo>
                    <a:pt x="1481" y="1383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692525" y="3342225"/>
              <a:ext cx="37025" cy="22550"/>
            </a:xfrm>
            <a:custGeom>
              <a:avLst/>
              <a:gdLst/>
              <a:ahLst/>
              <a:cxnLst/>
              <a:rect l="l" t="t" r="r" b="b"/>
              <a:pathLst>
                <a:path w="1481" h="902" extrusionOk="0">
                  <a:moveTo>
                    <a:pt x="0" y="63"/>
                  </a:moveTo>
                  <a:lnTo>
                    <a:pt x="125" y="0"/>
                  </a:lnTo>
                  <a:lnTo>
                    <a:pt x="1481" y="767"/>
                  </a:lnTo>
                  <a:lnTo>
                    <a:pt x="1481" y="9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2953000" y="3382150"/>
              <a:ext cx="24350" cy="61800"/>
            </a:xfrm>
            <a:custGeom>
              <a:avLst/>
              <a:gdLst/>
              <a:ahLst/>
              <a:cxnLst/>
              <a:rect l="l" t="t" r="r" b="b"/>
              <a:pathLst>
                <a:path w="974" h="2472" extrusionOk="0">
                  <a:moveTo>
                    <a:pt x="1" y="580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1" y="24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1" y="393"/>
                  </a:moveTo>
                  <a:lnTo>
                    <a:pt x="670" y="1"/>
                  </a:lnTo>
                  <a:lnTo>
                    <a:pt x="670" y="1535"/>
                  </a:lnTo>
                  <a:lnTo>
                    <a:pt x="1" y="193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402" y="152"/>
                  </a:moveTo>
                  <a:lnTo>
                    <a:pt x="402" y="1392"/>
                  </a:lnTo>
                  <a:lnTo>
                    <a:pt x="1" y="1642"/>
                  </a:lnTo>
                  <a:lnTo>
                    <a:pt x="1" y="1937"/>
                  </a:lnTo>
                  <a:lnTo>
                    <a:pt x="670" y="1535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956800" y="3423625"/>
              <a:ext cx="16750" cy="13625"/>
            </a:xfrm>
            <a:custGeom>
              <a:avLst/>
              <a:gdLst/>
              <a:ahLst/>
              <a:cxnLst/>
              <a:rect l="l" t="t" r="r" b="b"/>
              <a:pathLst>
                <a:path w="670" h="545" extrusionOk="0">
                  <a:moveTo>
                    <a:pt x="670" y="143"/>
                  </a:moveTo>
                  <a:lnTo>
                    <a:pt x="402" y="0"/>
                  </a:lnTo>
                  <a:lnTo>
                    <a:pt x="1" y="250"/>
                  </a:lnTo>
                  <a:lnTo>
                    <a:pt x="1" y="5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635025" y="2995650"/>
              <a:ext cx="24325" cy="61800"/>
            </a:xfrm>
            <a:custGeom>
              <a:avLst/>
              <a:gdLst/>
              <a:ahLst/>
              <a:cxnLst/>
              <a:rect l="l" t="t" r="r" b="b"/>
              <a:pathLst>
                <a:path w="973" h="2472" extrusionOk="0">
                  <a:moveTo>
                    <a:pt x="0" y="571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0" y="24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2695850" y="3251225"/>
              <a:ext cx="70725" cy="87675"/>
            </a:xfrm>
            <a:custGeom>
              <a:avLst/>
              <a:gdLst/>
              <a:ahLst/>
              <a:cxnLst/>
              <a:rect l="l" t="t" r="r" b="b"/>
              <a:pathLst>
                <a:path w="2829" h="3507" extrusionOk="0">
                  <a:moveTo>
                    <a:pt x="2829" y="1615"/>
                  </a:moveTo>
                  <a:lnTo>
                    <a:pt x="1" y="1"/>
                  </a:lnTo>
                  <a:lnTo>
                    <a:pt x="1" y="1892"/>
                  </a:lnTo>
                  <a:lnTo>
                    <a:pt x="2829" y="35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516" y="1445"/>
                  </a:moveTo>
                  <a:lnTo>
                    <a:pt x="1" y="0"/>
                  </a:lnTo>
                  <a:lnTo>
                    <a:pt x="1" y="1544"/>
                  </a:lnTo>
                  <a:lnTo>
                    <a:pt x="2516" y="298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68" y="152"/>
                  </a:moveTo>
                  <a:lnTo>
                    <a:pt x="268" y="1401"/>
                  </a:lnTo>
                  <a:lnTo>
                    <a:pt x="2516" y="2685"/>
                  </a:lnTo>
                  <a:lnTo>
                    <a:pt x="2516" y="2989"/>
                  </a:lnTo>
                  <a:lnTo>
                    <a:pt x="1" y="15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699875" y="3292700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1" y="144"/>
                  </a:moveTo>
                  <a:lnTo>
                    <a:pt x="268" y="1"/>
                  </a:lnTo>
                  <a:lnTo>
                    <a:pt x="2516" y="1285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769025" y="3280000"/>
              <a:ext cx="106175" cy="129150"/>
            </a:xfrm>
            <a:custGeom>
              <a:avLst/>
              <a:gdLst/>
              <a:ahLst/>
              <a:cxnLst/>
              <a:rect l="l" t="t" r="r" b="b"/>
              <a:pathLst>
                <a:path w="4247" h="5166" extrusionOk="0">
                  <a:moveTo>
                    <a:pt x="4246" y="2391"/>
                  </a:moveTo>
                  <a:lnTo>
                    <a:pt x="0" y="0"/>
                  </a:lnTo>
                  <a:lnTo>
                    <a:pt x="0" y="2775"/>
                  </a:lnTo>
                  <a:lnTo>
                    <a:pt x="4246" y="516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773700" y="3282675"/>
              <a:ext cx="101500" cy="121350"/>
            </a:xfrm>
            <a:custGeom>
              <a:avLst/>
              <a:gdLst/>
              <a:ahLst/>
              <a:cxnLst/>
              <a:rect l="l" t="t" r="r" b="b"/>
              <a:pathLst>
                <a:path w="4060" h="4854" extrusionOk="0">
                  <a:moveTo>
                    <a:pt x="0" y="0"/>
                  </a:moveTo>
                  <a:lnTo>
                    <a:pt x="0" y="2570"/>
                  </a:lnTo>
                  <a:lnTo>
                    <a:pt x="4059" y="4853"/>
                  </a:lnTo>
                  <a:lnTo>
                    <a:pt x="4059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773700" y="3288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2773700" y="32976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23"/>
                  </a:lnTo>
                  <a:lnTo>
                    <a:pt x="4059" y="2444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773700" y="3307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1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773700" y="3317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773700" y="3326600"/>
              <a:ext cx="101500" cy="61150"/>
            </a:xfrm>
            <a:custGeom>
              <a:avLst/>
              <a:gdLst/>
              <a:ahLst/>
              <a:cxnLst/>
              <a:rect l="l" t="t" r="r" b="b"/>
              <a:pathLst>
                <a:path w="4060" h="2446" extrusionOk="0">
                  <a:moveTo>
                    <a:pt x="0" y="1"/>
                  </a:moveTo>
                  <a:lnTo>
                    <a:pt x="0" y="22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2773700" y="3336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2813625" y="3330175"/>
              <a:ext cx="23425" cy="29900"/>
            </a:xfrm>
            <a:custGeom>
              <a:avLst/>
              <a:gdLst/>
              <a:ahLst/>
              <a:cxnLst/>
              <a:rect l="l" t="t" r="r" b="b"/>
              <a:pathLst>
                <a:path w="937" h="1196" extrusionOk="0">
                  <a:moveTo>
                    <a:pt x="937" y="536"/>
                  </a:moveTo>
                  <a:lnTo>
                    <a:pt x="0" y="1"/>
                  </a:lnTo>
                  <a:lnTo>
                    <a:pt x="0" y="661"/>
                  </a:lnTo>
                  <a:lnTo>
                    <a:pt x="937" y="119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002750" y="2297350"/>
              <a:ext cx="483100" cy="280600"/>
            </a:xfrm>
            <a:custGeom>
              <a:avLst/>
              <a:gdLst/>
              <a:ahLst/>
              <a:cxnLst/>
              <a:rect l="l" t="t" r="r" b="b"/>
              <a:pathLst>
                <a:path w="19324" h="11224" extrusionOk="0">
                  <a:moveTo>
                    <a:pt x="16879" y="5879"/>
                  </a:moveTo>
                  <a:lnTo>
                    <a:pt x="19323" y="11223"/>
                  </a:lnTo>
                  <a:lnTo>
                    <a:pt x="10081" y="9805"/>
                  </a:lnTo>
                  <a:lnTo>
                    <a:pt x="12668" y="8315"/>
                  </a:lnTo>
                  <a:lnTo>
                    <a:pt x="0" y="946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023100" y="3003225"/>
              <a:ext cx="483300" cy="280375"/>
            </a:xfrm>
            <a:custGeom>
              <a:avLst/>
              <a:gdLst/>
              <a:ahLst/>
              <a:cxnLst/>
              <a:rect l="l" t="t" r="r" b="b"/>
              <a:pathLst>
                <a:path w="19332" h="11215" extrusionOk="0">
                  <a:moveTo>
                    <a:pt x="16879" y="5879"/>
                  </a:moveTo>
                  <a:lnTo>
                    <a:pt x="19332" y="11214"/>
                  </a:lnTo>
                  <a:lnTo>
                    <a:pt x="10090" y="9796"/>
                  </a:lnTo>
                  <a:lnTo>
                    <a:pt x="12668" y="8306"/>
                  </a:lnTo>
                  <a:lnTo>
                    <a:pt x="0" y="937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359025" y="2688750"/>
              <a:ext cx="94350" cy="55575"/>
            </a:xfrm>
            <a:custGeom>
              <a:avLst/>
              <a:gdLst/>
              <a:ahLst/>
              <a:cxnLst/>
              <a:rect l="l" t="t" r="r" b="b"/>
              <a:pathLst>
                <a:path w="3774" h="2223" extrusionOk="0">
                  <a:moveTo>
                    <a:pt x="714" y="1830"/>
                  </a:moveTo>
                  <a:cubicBezTo>
                    <a:pt x="1401" y="2222"/>
                    <a:pt x="2480" y="2222"/>
                    <a:pt x="3122" y="1830"/>
                  </a:cubicBezTo>
                  <a:cubicBezTo>
                    <a:pt x="3774" y="1437"/>
                    <a:pt x="3747" y="795"/>
                    <a:pt x="3060" y="402"/>
                  </a:cubicBezTo>
                  <a:cubicBezTo>
                    <a:pt x="2373" y="1"/>
                    <a:pt x="1294" y="1"/>
                    <a:pt x="651" y="393"/>
                  </a:cubicBezTo>
                  <a:cubicBezTo>
                    <a:pt x="0" y="795"/>
                    <a:pt x="36" y="1428"/>
                    <a:pt x="714" y="1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009525" y="2716625"/>
              <a:ext cx="402825" cy="252275"/>
            </a:xfrm>
            <a:custGeom>
              <a:avLst/>
              <a:gdLst/>
              <a:ahLst/>
              <a:cxnLst/>
              <a:rect l="l" t="t" r="r" b="b"/>
              <a:pathLst>
                <a:path w="16113" h="10091" extrusionOk="0">
                  <a:moveTo>
                    <a:pt x="3204" y="6228"/>
                  </a:moveTo>
                  <a:cubicBezTo>
                    <a:pt x="1080" y="5006"/>
                    <a:pt x="991" y="3016"/>
                    <a:pt x="2998" y="1803"/>
                  </a:cubicBezTo>
                  <a:cubicBezTo>
                    <a:pt x="4997" y="581"/>
                    <a:pt x="8360" y="590"/>
                    <a:pt x="10474" y="1812"/>
                  </a:cubicBezTo>
                  <a:cubicBezTo>
                    <a:pt x="10474" y="1812"/>
                    <a:pt x="10474" y="1812"/>
                    <a:pt x="10483" y="1812"/>
                  </a:cubicBezTo>
                  <a:lnTo>
                    <a:pt x="6558" y="4203"/>
                  </a:lnTo>
                  <a:lnTo>
                    <a:pt x="9020" y="5621"/>
                  </a:lnTo>
                  <a:lnTo>
                    <a:pt x="9020" y="5621"/>
                  </a:lnTo>
                  <a:lnTo>
                    <a:pt x="10376" y="6406"/>
                  </a:lnTo>
                  <a:cubicBezTo>
                    <a:pt x="8351" y="7459"/>
                    <a:pt x="5220" y="7396"/>
                    <a:pt x="3204" y="6228"/>
                  </a:cubicBezTo>
                  <a:close/>
                  <a:moveTo>
                    <a:pt x="14542" y="7432"/>
                  </a:moveTo>
                  <a:lnTo>
                    <a:pt x="12107" y="6023"/>
                  </a:lnTo>
                  <a:lnTo>
                    <a:pt x="11447" y="5639"/>
                  </a:lnTo>
                  <a:lnTo>
                    <a:pt x="10189" y="4916"/>
                  </a:lnTo>
                  <a:lnTo>
                    <a:pt x="12080" y="3757"/>
                  </a:lnTo>
                  <a:lnTo>
                    <a:pt x="12356" y="3587"/>
                  </a:lnTo>
                  <a:lnTo>
                    <a:pt x="14953" y="5086"/>
                  </a:lnTo>
                  <a:lnTo>
                    <a:pt x="16112" y="4381"/>
                  </a:lnTo>
                  <a:lnTo>
                    <a:pt x="13525" y="2882"/>
                  </a:lnTo>
                  <a:lnTo>
                    <a:pt x="15363" y="1767"/>
                  </a:lnTo>
                  <a:lnTo>
                    <a:pt x="12901" y="340"/>
                  </a:lnTo>
                  <a:lnTo>
                    <a:pt x="11099" y="1437"/>
                  </a:lnTo>
                  <a:cubicBezTo>
                    <a:pt x="11090" y="1437"/>
                    <a:pt x="11090" y="1437"/>
                    <a:pt x="11090" y="1437"/>
                  </a:cubicBezTo>
                  <a:cubicBezTo>
                    <a:pt x="8610" y="1"/>
                    <a:pt x="4693" y="1"/>
                    <a:pt x="2347" y="1428"/>
                  </a:cubicBezTo>
                  <a:cubicBezTo>
                    <a:pt x="1" y="2856"/>
                    <a:pt x="108" y="5175"/>
                    <a:pt x="2588" y="6602"/>
                  </a:cubicBezTo>
                  <a:cubicBezTo>
                    <a:pt x="4961" y="7976"/>
                    <a:pt x="8663" y="8039"/>
                    <a:pt x="11027" y="6781"/>
                  </a:cubicBezTo>
                  <a:lnTo>
                    <a:pt x="12142" y="7432"/>
                  </a:lnTo>
                  <a:lnTo>
                    <a:pt x="8940" y="9377"/>
                  </a:lnTo>
                  <a:lnTo>
                    <a:pt x="10171" y="10091"/>
                  </a:lnTo>
                  <a:lnTo>
                    <a:pt x="13373" y="8137"/>
                  </a:lnTo>
                  <a:lnTo>
                    <a:pt x="13382" y="8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361875" y="2058500"/>
              <a:ext cx="61575" cy="45075"/>
            </a:xfrm>
            <a:custGeom>
              <a:avLst/>
              <a:gdLst/>
              <a:ahLst/>
              <a:cxnLst/>
              <a:rect l="l" t="t" r="r" b="b"/>
              <a:pathLst>
                <a:path w="2463" h="1803" extrusionOk="0">
                  <a:moveTo>
                    <a:pt x="9" y="464"/>
                  </a:moveTo>
                  <a:cubicBezTo>
                    <a:pt x="18" y="303"/>
                    <a:pt x="143" y="116"/>
                    <a:pt x="286" y="36"/>
                  </a:cubicBezTo>
                  <a:cubicBezTo>
                    <a:pt x="366" y="0"/>
                    <a:pt x="428" y="0"/>
                    <a:pt x="473" y="36"/>
                  </a:cubicBezTo>
                  <a:lnTo>
                    <a:pt x="473" y="36"/>
                  </a:lnTo>
                  <a:lnTo>
                    <a:pt x="473" y="36"/>
                  </a:lnTo>
                  <a:lnTo>
                    <a:pt x="473" y="36"/>
                  </a:lnTo>
                  <a:lnTo>
                    <a:pt x="2462" y="1213"/>
                  </a:lnTo>
                  <a:lnTo>
                    <a:pt x="2061" y="1802"/>
                  </a:lnTo>
                  <a:lnTo>
                    <a:pt x="72" y="633"/>
                  </a:lnTo>
                  <a:cubicBezTo>
                    <a:pt x="72" y="633"/>
                    <a:pt x="72" y="633"/>
                    <a:pt x="72" y="633"/>
                  </a:cubicBezTo>
                  <a:lnTo>
                    <a:pt x="72" y="633"/>
                  </a:lnTo>
                  <a:lnTo>
                    <a:pt x="72" y="633"/>
                  </a:lnTo>
                  <a:cubicBezTo>
                    <a:pt x="27" y="598"/>
                    <a:pt x="0" y="544"/>
                    <a:pt x="9" y="464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411600" y="2087025"/>
              <a:ext cx="13625" cy="18325"/>
            </a:xfrm>
            <a:custGeom>
              <a:avLst/>
              <a:gdLst/>
              <a:ahLst/>
              <a:cxnLst/>
              <a:rect l="l" t="t" r="r" b="b"/>
              <a:pathLst>
                <a:path w="545" h="733" extrusionOk="0">
                  <a:moveTo>
                    <a:pt x="9" y="501"/>
                  </a:moveTo>
                  <a:cubicBezTo>
                    <a:pt x="1" y="661"/>
                    <a:pt x="108" y="732"/>
                    <a:pt x="250" y="661"/>
                  </a:cubicBezTo>
                  <a:cubicBezTo>
                    <a:pt x="402" y="581"/>
                    <a:pt x="527" y="393"/>
                    <a:pt x="536" y="233"/>
                  </a:cubicBezTo>
                  <a:cubicBezTo>
                    <a:pt x="545" y="72"/>
                    <a:pt x="438" y="1"/>
                    <a:pt x="286" y="72"/>
                  </a:cubicBezTo>
                  <a:cubicBezTo>
                    <a:pt x="143" y="144"/>
                    <a:pt x="18" y="340"/>
                    <a:pt x="9" y="5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408475" y="2083925"/>
              <a:ext cx="18100" cy="21650"/>
            </a:xfrm>
            <a:custGeom>
              <a:avLst/>
              <a:gdLst/>
              <a:ahLst/>
              <a:cxnLst/>
              <a:rect l="l" t="t" r="r" b="b"/>
              <a:pathLst>
                <a:path w="724" h="866" extrusionOk="0">
                  <a:moveTo>
                    <a:pt x="10" y="589"/>
                  </a:moveTo>
                  <a:cubicBezTo>
                    <a:pt x="27" y="375"/>
                    <a:pt x="188" y="134"/>
                    <a:pt x="375" y="45"/>
                  </a:cubicBezTo>
                  <a:cubicBezTo>
                    <a:pt x="465" y="0"/>
                    <a:pt x="545" y="0"/>
                    <a:pt x="598" y="36"/>
                  </a:cubicBezTo>
                  <a:lnTo>
                    <a:pt x="598" y="36"/>
                  </a:lnTo>
                  <a:lnTo>
                    <a:pt x="607" y="36"/>
                  </a:lnTo>
                  <a:lnTo>
                    <a:pt x="607" y="36"/>
                  </a:lnTo>
                  <a:lnTo>
                    <a:pt x="723" y="107"/>
                  </a:lnTo>
                  <a:lnTo>
                    <a:pt x="206" y="865"/>
                  </a:lnTo>
                  <a:lnTo>
                    <a:pt x="90" y="803"/>
                  </a:lnTo>
                  <a:cubicBezTo>
                    <a:pt x="90" y="803"/>
                    <a:pt x="90" y="803"/>
                    <a:pt x="90" y="803"/>
                  </a:cubicBezTo>
                  <a:lnTo>
                    <a:pt x="90" y="803"/>
                  </a:lnTo>
                  <a:lnTo>
                    <a:pt x="90" y="803"/>
                  </a:lnTo>
                  <a:cubicBezTo>
                    <a:pt x="36" y="758"/>
                    <a:pt x="1" y="687"/>
                    <a:pt x="1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411150" y="2084125"/>
              <a:ext cx="17650" cy="23450"/>
            </a:xfrm>
            <a:custGeom>
              <a:avLst/>
              <a:gdLst/>
              <a:ahLst/>
              <a:cxnLst/>
              <a:rect l="l" t="t" r="r" b="b"/>
              <a:pathLst>
                <a:path w="706" h="938" extrusionOk="0">
                  <a:moveTo>
                    <a:pt x="10" y="643"/>
                  </a:moveTo>
                  <a:cubicBezTo>
                    <a:pt x="1" y="848"/>
                    <a:pt x="143" y="938"/>
                    <a:pt x="331" y="848"/>
                  </a:cubicBezTo>
                  <a:cubicBezTo>
                    <a:pt x="518" y="750"/>
                    <a:pt x="679" y="509"/>
                    <a:pt x="688" y="304"/>
                  </a:cubicBezTo>
                  <a:cubicBezTo>
                    <a:pt x="705" y="99"/>
                    <a:pt x="563" y="1"/>
                    <a:pt x="375" y="99"/>
                  </a:cubicBezTo>
                  <a:cubicBezTo>
                    <a:pt x="188" y="188"/>
                    <a:pt x="27" y="438"/>
                    <a:pt x="10" y="643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414725" y="2090150"/>
              <a:ext cx="57575" cy="43525"/>
            </a:xfrm>
            <a:custGeom>
              <a:avLst/>
              <a:gdLst/>
              <a:ahLst/>
              <a:cxnLst/>
              <a:rect l="l" t="t" r="r" b="b"/>
              <a:pathLst>
                <a:path w="2303" h="1741" extrusionOk="0">
                  <a:moveTo>
                    <a:pt x="0" y="358"/>
                  </a:moveTo>
                  <a:cubicBezTo>
                    <a:pt x="0" y="402"/>
                    <a:pt x="9" y="447"/>
                    <a:pt x="36" y="474"/>
                  </a:cubicBezTo>
                  <a:lnTo>
                    <a:pt x="36" y="474"/>
                  </a:lnTo>
                  <a:lnTo>
                    <a:pt x="36" y="474"/>
                  </a:lnTo>
                  <a:cubicBezTo>
                    <a:pt x="45" y="483"/>
                    <a:pt x="54" y="483"/>
                    <a:pt x="54" y="491"/>
                  </a:cubicBezTo>
                  <a:lnTo>
                    <a:pt x="1446" y="1562"/>
                  </a:lnTo>
                  <a:lnTo>
                    <a:pt x="1624" y="1696"/>
                  </a:lnTo>
                  <a:cubicBezTo>
                    <a:pt x="1695" y="1740"/>
                    <a:pt x="1785" y="1740"/>
                    <a:pt x="1892" y="1687"/>
                  </a:cubicBezTo>
                  <a:cubicBezTo>
                    <a:pt x="2106" y="1580"/>
                    <a:pt x="2293" y="1294"/>
                    <a:pt x="2302" y="1053"/>
                  </a:cubicBezTo>
                  <a:lnTo>
                    <a:pt x="2302" y="1036"/>
                  </a:lnTo>
                  <a:cubicBezTo>
                    <a:pt x="2302" y="929"/>
                    <a:pt x="2266" y="848"/>
                    <a:pt x="2204" y="813"/>
                  </a:cubicBezTo>
                  <a:lnTo>
                    <a:pt x="2204" y="813"/>
                  </a:lnTo>
                  <a:lnTo>
                    <a:pt x="2204" y="813"/>
                  </a:lnTo>
                  <a:lnTo>
                    <a:pt x="366" y="19"/>
                  </a:lnTo>
                  <a:cubicBezTo>
                    <a:pt x="357" y="10"/>
                    <a:pt x="339" y="10"/>
                    <a:pt x="331" y="10"/>
                  </a:cubicBezTo>
                  <a:lnTo>
                    <a:pt x="322" y="1"/>
                  </a:lnTo>
                  <a:lnTo>
                    <a:pt x="322" y="1"/>
                  </a:lnTo>
                  <a:cubicBezTo>
                    <a:pt x="295" y="1"/>
                    <a:pt x="259" y="1"/>
                    <a:pt x="223" y="28"/>
                  </a:cubicBezTo>
                  <a:cubicBezTo>
                    <a:pt x="206" y="37"/>
                    <a:pt x="188" y="45"/>
                    <a:pt x="170" y="54"/>
                  </a:cubicBezTo>
                  <a:cubicBezTo>
                    <a:pt x="81" y="126"/>
                    <a:pt x="9" y="251"/>
                    <a:pt x="0" y="358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414725" y="2091500"/>
              <a:ext cx="49525" cy="38150"/>
            </a:xfrm>
            <a:custGeom>
              <a:avLst/>
              <a:gdLst/>
              <a:ahLst/>
              <a:cxnLst/>
              <a:rect l="l" t="t" r="r" b="b"/>
              <a:pathLst>
                <a:path w="1981" h="1526" extrusionOk="0">
                  <a:moveTo>
                    <a:pt x="0" y="304"/>
                  </a:moveTo>
                  <a:cubicBezTo>
                    <a:pt x="0" y="348"/>
                    <a:pt x="9" y="393"/>
                    <a:pt x="36" y="420"/>
                  </a:cubicBezTo>
                  <a:lnTo>
                    <a:pt x="36" y="420"/>
                  </a:lnTo>
                  <a:lnTo>
                    <a:pt x="36" y="420"/>
                  </a:lnTo>
                  <a:cubicBezTo>
                    <a:pt x="45" y="429"/>
                    <a:pt x="54" y="429"/>
                    <a:pt x="54" y="437"/>
                  </a:cubicBezTo>
                  <a:lnTo>
                    <a:pt x="1446" y="1508"/>
                  </a:lnTo>
                  <a:cubicBezTo>
                    <a:pt x="1597" y="1526"/>
                    <a:pt x="1758" y="1517"/>
                    <a:pt x="1910" y="1472"/>
                  </a:cubicBezTo>
                  <a:cubicBezTo>
                    <a:pt x="1936" y="1463"/>
                    <a:pt x="1972" y="1454"/>
                    <a:pt x="1972" y="1419"/>
                  </a:cubicBezTo>
                  <a:cubicBezTo>
                    <a:pt x="1981" y="1392"/>
                    <a:pt x="1954" y="1374"/>
                    <a:pt x="1927" y="1356"/>
                  </a:cubicBezTo>
                  <a:cubicBezTo>
                    <a:pt x="1419" y="973"/>
                    <a:pt x="723" y="866"/>
                    <a:pt x="268" y="420"/>
                  </a:cubicBezTo>
                  <a:cubicBezTo>
                    <a:pt x="170" y="330"/>
                    <a:pt x="99" y="116"/>
                    <a:pt x="170" y="0"/>
                  </a:cubicBezTo>
                  <a:cubicBezTo>
                    <a:pt x="81" y="72"/>
                    <a:pt x="9" y="197"/>
                    <a:pt x="0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582650" y="2128750"/>
              <a:ext cx="223725" cy="112875"/>
            </a:xfrm>
            <a:custGeom>
              <a:avLst/>
              <a:gdLst/>
              <a:ahLst/>
              <a:cxnLst/>
              <a:rect l="l" t="t" r="r" b="b"/>
              <a:pathLst>
                <a:path w="8949" h="4515" extrusionOk="0">
                  <a:moveTo>
                    <a:pt x="1" y="3390"/>
                  </a:moveTo>
                  <a:lnTo>
                    <a:pt x="2526" y="4514"/>
                  </a:lnTo>
                  <a:lnTo>
                    <a:pt x="4497" y="3783"/>
                  </a:lnTo>
                  <a:lnTo>
                    <a:pt x="8949" y="2569"/>
                  </a:lnTo>
                  <a:lnTo>
                    <a:pt x="5148" y="232"/>
                  </a:lnTo>
                  <a:cubicBezTo>
                    <a:pt x="4809" y="9"/>
                    <a:pt x="4328" y="0"/>
                    <a:pt x="3783" y="259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645775" y="2187175"/>
              <a:ext cx="174200" cy="197400"/>
            </a:xfrm>
            <a:custGeom>
              <a:avLst/>
              <a:gdLst/>
              <a:ahLst/>
              <a:cxnLst/>
              <a:rect l="l" t="t" r="r" b="b"/>
              <a:pathLst>
                <a:path w="6968" h="7896" extrusionOk="0">
                  <a:moveTo>
                    <a:pt x="1" y="7887"/>
                  </a:moveTo>
                  <a:cubicBezTo>
                    <a:pt x="1" y="7887"/>
                    <a:pt x="1" y="7887"/>
                    <a:pt x="1" y="7896"/>
                  </a:cubicBezTo>
                  <a:lnTo>
                    <a:pt x="5050" y="4871"/>
                  </a:lnTo>
                  <a:cubicBezTo>
                    <a:pt x="6147" y="4122"/>
                    <a:pt x="6968" y="2641"/>
                    <a:pt x="6968" y="1463"/>
                  </a:cubicBezTo>
                  <a:cubicBezTo>
                    <a:pt x="6968" y="875"/>
                    <a:pt x="6763" y="447"/>
                    <a:pt x="6424" y="232"/>
                  </a:cubicBezTo>
                  <a:cubicBezTo>
                    <a:pt x="6085" y="9"/>
                    <a:pt x="5603" y="0"/>
                    <a:pt x="5050" y="259"/>
                  </a:cubicBezTo>
                  <a:lnTo>
                    <a:pt x="1" y="2177"/>
                  </a:lnTo>
                  <a:lnTo>
                    <a:pt x="1" y="2186"/>
                  </a:lnTo>
                  <a:cubicBezTo>
                    <a:pt x="1" y="2186"/>
                    <a:pt x="2730" y="4077"/>
                    <a:pt x="1" y="7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48975" y="2212150"/>
              <a:ext cx="143875" cy="172425"/>
            </a:xfrm>
            <a:custGeom>
              <a:avLst/>
              <a:gdLst/>
              <a:ahLst/>
              <a:cxnLst/>
              <a:rect l="l" t="t" r="r" b="b"/>
              <a:pathLst>
                <a:path w="5755" h="6897" extrusionOk="0">
                  <a:moveTo>
                    <a:pt x="1" y="4631"/>
                  </a:moveTo>
                  <a:cubicBezTo>
                    <a:pt x="1" y="4631"/>
                    <a:pt x="3873" y="6897"/>
                    <a:pt x="3873" y="6897"/>
                  </a:cubicBezTo>
                  <a:cubicBezTo>
                    <a:pt x="3873" y="6888"/>
                    <a:pt x="3873" y="6888"/>
                    <a:pt x="3873" y="6888"/>
                  </a:cubicBezTo>
                  <a:cubicBezTo>
                    <a:pt x="4943" y="5496"/>
                    <a:pt x="5755" y="3551"/>
                    <a:pt x="4631" y="1945"/>
                  </a:cubicBezTo>
                  <a:cubicBezTo>
                    <a:pt x="3917" y="928"/>
                    <a:pt x="2847" y="125"/>
                    <a:pt x="1589" y="10"/>
                  </a:cubicBezTo>
                  <a:cubicBezTo>
                    <a:pt x="1500" y="1"/>
                    <a:pt x="1384" y="1"/>
                    <a:pt x="1321" y="72"/>
                  </a:cubicBezTo>
                  <a:cubicBezTo>
                    <a:pt x="1116" y="313"/>
                    <a:pt x="1196" y="973"/>
                    <a:pt x="1205" y="1267"/>
                  </a:cubicBezTo>
                  <a:cubicBezTo>
                    <a:pt x="1223" y="1713"/>
                    <a:pt x="1259" y="2168"/>
                    <a:pt x="1125" y="2606"/>
                  </a:cubicBezTo>
                  <a:cubicBezTo>
                    <a:pt x="902" y="3337"/>
                    <a:pt x="465" y="4024"/>
                    <a:pt x="1" y="4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476950" y="2321200"/>
              <a:ext cx="168850" cy="107975"/>
            </a:xfrm>
            <a:custGeom>
              <a:avLst/>
              <a:gdLst/>
              <a:ahLst/>
              <a:cxnLst/>
              <a:rect l="l" t="t" r="r" b="b"/>
              <a:pathLst>
                <a:path w="6754" h="4319" extrusionOk="0">
                  <a:moveTo>
                    <a:pt x="3230" y="4319"/>
                  </a:moveTo>
                  <a:lnTo>
                    <a:pt x="6754" y="2160"/>
                  </a:lnTo>
                  <a:lnTo>
                    <a:pt x="3069" y="1"/>
                  </a:lnTo>
                  <a:lnTo>
                    <a:pt x="0" y="18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721375" y="2237350"/>
              <a:ext cx="110200" cy="143200"/>
            </a:xfrm>
            <a:custGeom>
              <a:avLst/>
              <a:gdLst/>
              <a:ahLst/>
              <a:cxnLst/>
              <a:rect l="l" t="t" r="r" b="b"/>
              <a:pathLst>
                <a:path w="4408" h="5728" extrusionOk="0">
                  <a:moveTo>
                    <a:pt x="1" y="4006"/>
                  </a:moveTo>
                  <a:cubicBezTo>
                    <a:pt x="1" y="2668"/>
                    <a:pt x="946" y="1044"/>
                    <a:pt x="2106" y="366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34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739675" y="2238925"/>
              <a:ext cx="105525" cy="154575"/>
            </a:xfrm>
            <a:custGeom>
              <a:avLst/>
              <a:gdLst/>
              <a:ahLst/>
              <a:cxnLst/>
              <a:rect l="l" t="t" r="r" b="b"/>
              <a:pathLst>
                <a:path w="4221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61525" y="2273250"/>
              <a:ext cx="61800" cy="85900"/>
            </a:xfrm>
            <a:custGeom>
              <a:avLst/>
              <a:gdLst/>
              <a:ahLst/>
              <a:cxnLst/>
              <a:rect l="l" t="t" r="r" b="b"/>
              <a:pathLst>
                <a:path w="2472" h="3436" extrusionOk="0">
                  <a:moveTo>
                    <a:pt x="1" y="2686"/>
                  </a:moveTo>
                  <a:cubicBezTo>
                    <a:pt x="1" y="2909"/>
                    <a:pt x="45" y="3436"/>
                    <a:pt x="482" y="3436"/>
                  </a:cubicBezTo>
                  <a:cubicBezTo>
                    <a:pt x="634" y="3436"/>
                    <a:pt x="812" y="3373"/>
                    <a:pt x="1009" y="3266"/>
                  </a:cubicBezTo>
                  <a:cubicBezTo>
                    <a:pt x="1803" y="2802"/>
                    <a:pt x="2472" y="1651"/>
                    <a:pt x="2472" y="741"/>
                  </a:cubicBezTo>
                  <a:cubicBezTo>
                    <a:pt x="2472" y="518"/>
                    <a:pt x="2427" y="1"/>
                    <a:pt x="1990" y="1"/>
                  </a:cubicBezTo>
                  <a:cubicBezTo>
                    <a:pt x="1838" y="1"/>
                    <a:pt x="1651" y="63"/>
                    <a:pt x="1464" y="170"/>
                  </a:cubicBezTo>
                  <a:cubicBezTo>
                    <a:pt x="1437" y="188"/>
                    <a:pt x="1410" y="206"/>
                    <a:pt x="1383" y="224"/>
                  </a:cubicBezTo>
                  <a:cubicBezTo>
                    <a:pt x="1294" y="278"/>
                    <a:pt x="1205" y="340"/>
                    <a:pt x="1125" y="411"/>
                  </a:cubicBezTo>
                  <a:cubicBezTo>
                    <a:pt x="1089" y="447"/>
                    <a:pt x="1053" y="483"/>
                    <a:pt x="1009" y="518"/>
                  </a:cubicBezTo>
                  <a:cubicBezTo>
                    <a:pt x="616" y="902"/>
                    <a:pt x="286" y="1437"/>
                    <a:pt x="117" y="1972"/>
                  </a:cubicBezTo>
                  <a:cubicBezTo>
                    <a:pt x="117" y="1972"/>
                    <a:pt x="117" y="1972"/>
                    <a:pt x="117" y="1981"/>
                  </a:cubicBezTo>
                  <a:cubicBezTo>
                    <a:pt x="72" y="2124"/>
                    <a:pt x="36" y="2276"/>
                    <a:pt x="18" y="2419"/>
                  </a:cubicBezTo>
                  <a:cubicBezTo>
                    <a:pt x="1" y="2508"/>
                    <a:pt x="1" y="2597"/>
                    <a:pt x="1" y="2686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64650" y="2273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20"/>
                    <a:pt x="2070" y="170"/>
                    <a:pt x="1963" y="1"/>
                  </a:cubicBezTo>
                  <a:cubicBezTo>
                    <a:pt x="2311" y="72"/>
                    <a:pt x="2347" y="527"/>
                    <a:pt x="2347" y="732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1" y="3230"/>
                  </a:cubicBezTo>
                  <a:cubicBezTo>
                    <a:pt x="27" y="3239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761975" y="2278825"/>
              <a:ext cx="43300" cy="61375"/>
            </a:xfrm>
            <a:custGeom>
              <a:avLst/>
              <a:gdLst/>
              <a:ahLst/>
              <a:cxnLst/>
              <a:rect l="l" t="t" r="r" b="b"/>
              <a:pathLst>
                <a:path w="1732" h="2455" extrusionOk="0">
                  <a:moveTo>
                    <a:pt x="0" y="2196"/>
                  </a:moveTo>
                  <a:cubicBezTo>
                    <a:pt x="45" y="2258"/>
                    <a:pt x="90" y="2303"/>
                    <a:pt x="152" y="2338"/>
                  </a:cubicBezTo>
                  <a:lnTo>
                    <a:pt x="152" y="2338"/>
                  </a:lnTo>
                  <a:cubicBezTo>
                    <a:pt x="152" y="2338"/>
                    <a:pt x="152" y="2338"/>
                    <a:pt x="152" y="2338"/>
                  </a:cubicBezTo>
                  <a:lnTo>
                    <a:pt x="375" y="2454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3"/>
                    <a:pt x="1678" y="144"/>
                    <a:pt x="1651" y="135"/>
                  </a:cubicBezTo>
                  <a:lnTo>
                    <a:pt x="1481" y="46"/>
                  </a:lnTo>
                  <a:lnTo>
                    <a:pt x="1481" y="46"/>
                  </a:lnTo>
                  <a:lnTo>
                    <a:pt x="1481" y="46"/>
                  </a:lnTo>
                  <a:cubicBezTo>
                    <a:pt x="1446" y="28"/>
                    <a:pt x="1401" y="10"/>
                    <a:pt x="1365" y="1"/>
                  </a:cubicBezTo>
                  <a:cubicBezTo>
                    <a:pt x="1276" y="55"/>
                    <a:pt x="1187" y="117"/>
                    <a:pt x="1107" y="188"/>
                  </a:cubicBezTo>
                  <a:cubicBezTo>
                    <a:pt x="1071" y="224"/>
                    <a:pt x="1035" y="260"/>
                    <a:pt x="991" y="295"/>
                  </a:cubicBezTo>
                  <a:cubicBezTo>
                    <a:pt x="598" y="679"/>
                    <a:pt x="268" y="1214"/>
                    <a:pt x="99" y="1749"/>
                  </a:cubicBezTo>
                  <a:cubicBezTo>
                    <a:pt x="99" y="1749"/>
                    <a:pt x="99" y="1749"/>
                    <a:pt x="99" y="1758"/>
                  </a:cubicBezTo>
                  <a:cubicBezTo>
                    <a:pt x="54" y="1901"/>
                    <a:pt x="18" y="2053"/>
                    <a:pt x="0" y="219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764425" y="2280625"/>
              <a:ext cx="47075" cy="62025"/>
            </a:xfrm>
            <a:custGeom>
              <a:avLst/>
              <a:gdLst/>
              <a:ahLst/>
              <a:cxnLst/>
              <a:rect l="l" t="t" r="r" b="b"/>
              <a:pathLst>
                <a:path w="1883" h="2481" extrusionOk="0">
                  <a:moveTo>
                    <a:pt x="1" y="1776"/>
                  </a:moveTo>
                  <a:cubicBezTo>
                    <a:pt x="1" y="2079"/>
                    <a:pt x="108" y="2284"/>
                    <a:pt x="277" y="2382"/>
                  </a:cubicBezTo>
                  <a:cubicBezTo>
                    <a:pt x="447" y="2480"/>
                    <a:pt x="679" y="2463"/>
                    <a:pt x="937" y="2311"/>
                  </a:cubicBezTo>
                  <a:cubicBezTo>
                    <a:pt x="1455" y="2016"/>
                    <a:pt x="1883" y="1285"/>
                    <a:pt x="1883" y="687"/>
                  </a:cubicBezTo>
                  <a:cubicBezTo>
                    <a:pt x="1883" y="411"/>
                    <a:pt x="1785" y="214"/>
                    <a:pt x="1633" y="107"/>
                  </a:cubicBezTo>
                  <a:cubicBezTo>
                    <a:pt x="1633" y="98"/>
                    <a:pt x="1624" y="98"/>
                    <a:pt x="1615" y="98"/>
                  </a:cubicBezTo>
                  <a:cubicBezTo>
                    <a:pt x="1597" y="81"/>
                    <a:pt x="1580" y="72"/>
                    <a:pt x="1553" y="63"/>
                  </a:cubicBezTo>
                  <a:cubicBezTo>
                    <a:pt x="1410" y="0"/>
                    <a:pt x="1223" y="18"/>
                    <a:pt x="1009" y="116"/>
                  </a:cubicBezTo>
                  <a:cubicBezTo>
                    <a:pt x="973" y="152"/>
                    <a:pt x="937" y="188"/>
                    <a:pt x="893" y="223"/>
                  </a:cubicBezTo>
                  <a:cubicBezTo>
                    <a:pt x="500" y="607"/>
                    <a:pt x="170" y="1142"/>
                    <a:pt x="1" y="1677"/>
                  </a:cubicBezTo>
                  <a:cubicBezTo>
                    <a:pt x="1" y="1713"/>
                    <a:pt x="1" y="1749"/>
                    <a:pt x="1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780700" y="2302700"/>
              <a:ext cx="16325" cy="20550"/>
            </a:xfrm>
            <a:custGeom>
              <a:avLst/>
              <a:gdLst/>
              <a:ahLst/>
              <a:cxnLst/>
              <a:rect l="l" t="t" r="r" b="b"/>
              <a:pathLst>
                <a:path w="653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7" y="1"/>
                    <a:pt x="438" y="1"/>
                    <a:pt x="492" y="27"/>
                  </a:cubicBezTo>
                  <a:lnTo>
                    <a:pt x="492" y="27"/>
                  </a:lnTo>
                  <a:lnTo>
                    <a:pt x="492" y="27"/>
                  </a:lnTo>
                  <a:lnTo>
                    <a:pt x="652" y="117"/>
                  </a:lnTo>
                  <a:lnTo>
                    <a:pt x="242" y="821"/>
                  </a:lnTo>
                  <a:lnTo>
                    <a:pt x="81" y="74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8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84500" y="2303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1" y="589"/>
                  </a:moveTo>
                  <a:cubicBezTo>
                    <a:pt x="1" y="776"/>
                    <a:pt x="125" y="848"/>
                    <a:pt x="286" y="749"/>
                  </a:cubicBezTo>
                  <a:cubicBezTo>
                    <a:pt x="447" y="660"/>
                    <a:pt x="580" y="437"/>
                    <a:pt x="580" y="250"/>
                  </a:cubicBezTo>
                  <a:cubicBezTo>
                    <a:pt x="580" y="72"/>
                    <a:pt x="447" y="0"/>
                    <a:pt x="286" y="89"/>
                  </a:cubicBezTo>
                  <a:cubicBezTo>
                    <a:pt x="125" y="179"/>
                    <a:pt x="1" y="402"/>
                    <a:pt x="1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699075" y="2189625"/>
              <a:ext cx="165950" cy="154800"/>
            </a:xfrm>
            <a:custGeom>
              <a:avLst/>
              <a:gdLst/>
              <a:ahLst/>
              <a:cxnLst/>
              <a:rect l="l" t="t" r="r" b="b"/>
              <a:pathLst>
                <a:path w="6638" h="6192" extrusionOk="0">
                  <a:moveTo>
                    <a:pt x="72" y="5416"/>
                  </a:moveTo>
                  <a:lnTo>
                    <a:pt x="72" y="5416"/>
                  </a:lnTo>
                  <a:cubicBezTo>
                    <a:pt x="99" y="5532"/>
                    <a:pt x="143" y="5639"/>
                    <a:pt x="197" y="5737"/>
                  </a:cubicBezTo>
                  <a:cubicBezTo>
                    <a:pt x="224" y="5781"/>
                    <a:pt x="251" y="5808"/>
                    <a:pt x="277" y="5844"/>
                  </a:cubicBezTo>
                  <a:cubicBezTo>
                    <a:pt x="607" y="6192"/>
                    <a:pt x="1446" y="6174"/>
                    <a:pt x="1847" y="6138"/>
                  </a:cubicBezTo>
                  <a:cubicBezTo>
                    <a:pt x="2088" y="6120"/>
                    <a:pt x="2338" y="6085"/>
                    <a:pt x="2579" y="6013"/>
                  </a:cubicBezTo>
                  <a:cubicBezTo>
                    <a:pt x="2632" y="6004"/>
                    <a:pt x="2686" y="5987"/>
                    <a:pt x="2740" y="5969"/>
                  </a:cubicBezTo>
                  <a:cubicBezTo>
                    <a:pt x="2748" y="5969"/>
                    <a:pt x="2757" y="5969"/>
                    <a:pt x="2766" y="5960"/>
                  </a:cubicBezTo>
                  <a:cubicBezTo>
                    <a:pt x="2811" y="5951"/>
                    <a:pt x="2864" y="5933"/>
                    <a:pt x="2909" y="5915"/>
                  </a:cubicBezTo>
                  <a:cubicBezTo>
                    <a:pt x="2936" y="5906"/>
                    <a:pt x="2971" y="5888"/>
                    <a:pt x="3007" y="5880"/>
                  </a:cubicBezTo>
                  <a:cubicBezTo>
                    <a:pt x="3016" y="5871"/>
                    <a:pt x="3034" y="5871"/>
                    <a:pt x="3052" y="5862"/>
                  </a:cubicBezTo>
                  <a:cubicBezTo>
                    <a:pt x="3079" y="5853"/>
                    <a:pt x="3114" y="5835"/>
                    <a:pt x="3141" y="5817"/>
                  </a:cubicBezTo>
                  <a:cubicBezTo>
                    <a:pt x="3186" y="5799"/>
                    <a:pt x="3230" y="5781"/>
                    <a:pt x="3275" y="5764"/>
                  </a:cubicBezTo>
                  <a:cubicBezTo>
                    <a:pt x="3667" y="5567"/>
                    <a:pt x="4015" y="5184"/>
                    <a:pt x="4363" y="4907"/>
                  </a:cubicBezTo>
                  <a:cubicBezTo>
                    <a:pt x="4586" y="4729"/>
                    <a:pt x="4818" y="4550"/>
                    <a:pt x="5077" y="4425"/>
                  </a:cubicBezTo>
                  <a:cubicBezTo>
                    <a:pt x="5576" y="4211"/>
                    <a:pt x="6058" y="4416"/>
                    <a:pt x="6361" y="3890"/>
                  </a:cubicBezTo>
                  <a:cubicBezTo>
                    <a:pt x="6531" y="3614"/>
                    <a:pt x="6638" y="3301"/>
                    <a:pt x="6638" y="2971"/>
                  </a:cubicBezTo>
                  <a:lnTo>
                    <a:pt x="6638" y="2784"/>
                  </a:lnTo>
                  <a:cubicBezTo>
                    <a:pt x="6638" y="2035"/>
                    <a:pt x="6433" y="1473"/>
                    <a:pt x="6094" y="1151"/>
                  </a:cubicBezTo>
                  <a:cubicBezTo>
                    <a:pt x="5683" y="768"/>
                    <a:pt x="5130" y="456"/>
                    <a:pt x="4622" y="215"/>
                  </a:cubicBezTo>
                  <a:cubicBezTo>
                    <a:pt x="4426" y="117"/>
                    <a:pt x="4238" y="36"/>
                    <a:pt x="4015" y="18"/>
                  </a:cubicBezTo>
                  <a:cubicBezTo>
                    <a:pt x="3765" y="1"/>
                    <a:pt x="3507" y="36"/>
                    <a:pt x="3266" y="99"/>
                  </a:cubicBezTo>
                  <a:cubicBezTo>
                    <a:pt x="1972" y="447"/>
                    <a:pt x="955" y="1446"/>
                    <a:pt x="447" y="2668"/>
                  </a:cubicBezTo>
                  <a:cubicBezTo>
                    <a:pt x="251" y="3141"/>
                    <a:pt x="117" y="3649"/>
                    <a:pt x="63" y="4167"/>
                  </a:cubicBezTo>
                  <a:cubicBezTo>
                    <a:pt x="45" y="4301"/>
                    <a:pt x="28" y="4443"/>
                    <a:pt x="19" y="4595"/>
                  </a:cubicBezTo>
                  <a:cubicBezTo>
                    <a:pt x="1" y="4871"/>
                    <a:pt x="1" y="5148"/>
                    <a:pt x="72" y="5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700875" y="2216625"/>
              <a:ext cx="161925" cy="125800"/>
            </a:xfrm>
            <a:custGeom>
              <a:avLst/>
              <a:gdLst/>
              <a:ahLst/>
              <a:cxnLst/>
              <a:rect l="l" t="t" r="r" b="b"/>
              <a:pathLst>
                <a:path w="6477" h="5032" extrusionOk="0">
                  <a:moveTo>
                    <a:pt x="0" y="4336"/>
                  </a:moveTo>
                  <a:cubicBezTo>
                    <a:pt x="27" y="4452"/>
                    <a:pt x="71" y="4559"/>
                    <a:pt x="125" y="4657"/>
                  </a:cubicBezTo>
                  <a:cubicBezTo>
                    <a:pt x="152" y="4701"/>
                    <a:pt x="179" y="4728"/>
                    <a:pt x="205" y="4764"/>
                  </a:cubicBezTo>
                  <a:cubicBezTo>
                    <a:pt x="580" y="5031"/>
                    <a:pt x="1312" y="5014"/>
                    <a:pt x="1686" y="4987"/>
                  </a:cubicBezTo>
                  <a:cubicBezTo>
                    <a:pt x="1927" y="4969"/>
                    <a:pt x="2177" y="4924"/>
                    <a:pt x="2418" y="4862"/>
                  </a:cubicBezTo>
                  <a:cubicBezTo>
                    <a:pt x="2471" y="4844"/>
                    <a:pt x="2525" y="4826"/>
                    <a:pt x="2578" y="4808"/>
                  </a:cubicBezTo>
                  <a:cubicBezTo>
                    <a:pt x="2587" y="4808"/>
                    <a:pt x="2596" y="4808"/>
                    <a:pt x="2605" y="4808"/>
                  </a:cubicBezTo>
                  <a:cubicBezTo>
                    <a:pt x="2650" y="4791"/>
                    <a:pt x="2703" y="4773"/>
                    <a:pt x="2748" y="4755"/>
                  </a:cubicBezTo>
                  <a:cubicBezTo>
                    <a:pt x="2775" y="4746"/>
                    <a:pt x="2810" y="4737"/>
                    <a:pt x="2837" y="4719"/>
                  </a:cubicBezTo>
                  <a:cubicBezTo>
                    <a:pt x="2855" y="4719"/>
                    <a:pt x="2873" y="4710"/>
                    <a:pt x="2891" y="4701"/>
                  </a:cubicBezTo>
                  <a:cubicBezTo>
                    <a:pt x="2917" y="4692"/>
                    <a:pt x="2953" y="4675"/>
                    <a:pt x="2980" y="4666"/>
                  </a:cubicBezTo>
                  <a:cubicBezTo>
                    <a:pt x="3024" y="4648"/>
                    <a:pt x="3069" y="4621"/>
                    <a:pt x="3114" y="4603"/>
                  </a:cubicBezTo>
                  <a:cubicBezTo>
                    <a:pt x="3506" y="4407"/>
                    <a:pt x="3854" y="4032"/>
                    <a:pt x="4202" y="3756"/>
                  </a:cubicBezTo>
                  <a:cubicBezTo>
                    <a:pt x="4425" y="3577"/>
                    <a:pt x="4657" y="3390"/>
                    <a:pt x="4916" y="3274"/>
                  </a:cubicBezTo>
                  <a:cubicBezTo>
                    <a:pt x="5415" y="3051"/>
                    <a:pt x="5897" y="3265"/>
                    <a:pt x="6200" y="2730"/>
                  </a:cubicBezTo>
                  <a:cubicBezTo>
                    <a:pt x="6370" y="2453"/>
                    <a:pt x="6477" y="2141"/>
                    <a:pt x="6477" y="1820"/>
                  </a:cubicBezTo>
                  <a:lnTo>
                    <a:pt x="6477" y="1624"/>
                  </a:lnTo>
                  <a:cubicBezTo>
                    <a:pt x="6477" y="883"/>
                    <a:pt x="6272" y="321"/>
                    <a:pt x="5933" y="0"/>
                  </a:cubicBezTo>
                  <a:cubicBezTo>
                    <a:pt x="5879" y="0"/>
                    <a:pt x="5834" y="0"/>
                    <a:pt x="5790" y="9"/>
                  </a:cubicBezTo>
                  <a:cubicBezTo>
                    <a:pt x="4746" y="152"/>
                    <a:pt x="3916" y="821"/>
                    <a:pt x="3346" y="1677"/>
                  </a:cubicBezTo>
                  <a:cubicBezTo>
                    <a:pt x="3060" y="2105"/>
                    <a:pt x="2837" y="2578"/>
                    <a:pt x="2668" y="3060"/>
                  </a:cubicBezTo>
                  <a:cubicBezTo>
                    <a:pt x="2578" y="3301"/>
                    <a:pt x="2507" y="3542"/>
                    <a:pt x="2453" y="3783"/>
                  </a:cubicBezTo>
                  <a:cubicBezTo>
                    <a:pt x="2436" y="3863"/>
                    <a:pt x="2427" y="3934"/>
                    <a:pt x="2418" y="4006"/>
                  </a:cubicBezTo>
                  <a:cubicBezTo>
                    <a:pt x="2391" y="4193"/>
                    <a:pt x="2373" y="4371"/>
                    <a:pt x="2239" y="4523"/>
                  </a:cubicBezTo>
                  <a:cubicBezTo>
                    <a:pt x="2123" y="4648"/>
                    <a:pt x="1954" y="4728"/>
                    <a:pt x="1775" y="4773"/>
                  </a:cubicBezTo>
                  <a:cubicBezTo>
                    <a:pt x="1267" y="4907"/>
                    <a:pt x="723" y="4773"/>
                    <a:pt x="268" y="4514"/>
                  </a:cubicBezTo>
                  <a:cubicBezTo>
                    <a:pt x="170" y="4461"/>
                    <a:pt x="80" y="4398"/>
                    <a:pt x="0" y="43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700875" y="2218400"/>
              <a:ext cx="164150" cy="126025"/>
            </a:xfrm>
            <a:custGeom>
              <a:avLst/>
              <a:gdLst/>
              <a:ahLst/>
              <a:cxnLst/>
              <a:rect l="l" t="t" r="r" b="b"/>
              <a:pathLst>
                <a:path w="6566" h="5041" extrusionOk="0">
                  <a:moveTo>
                    <a:pt x="0" y="4265"/>
                  </a:moveTo>
                  <a:cubicBezTo>
                    <a:pt x="27" y="4372"/>
                    <a:pt x="71" y="4488"/>
                    <a:pt x="125" y="4586"/>
                  </a:cubicBezTo>
                  <a:cubicBezTo>
                    <a:pt x="384" y="5041"/>
                    <a:pt x="1329" y="5023"/>
                    <a:pt x="1775" y="4987"/>
                  </a:cubicBezTo>
                  <a:cubicBezTo>
                    <a:pt x="2016" y="4969"/>
                    <a:pt x="2266" y="4934"/>
                    <a:pt x="2507" y="4862"/>
                  </a:cubicBezTo>
                  <a:cubicBezTo>
                    <a:pt x="2560" y="4853"/>
                    <a:pt x="2614" y="4836"/>
                    <a:pt x="2668" y="4818"/>
                  </a:cubicBezTo>
                  <a:cubicBezTo>
                    <a:pt x="2676" y="4818"/>
                    <a:pt x="2685" y="4818"/>
                    <a:pt x="2694" y="4809"/>
                  </a:cubicBezTo>
                  <a:cubicBezTo>
                    <a:pt x="2739" y="4800"/>
                    <a:pt x="2792" y="4782"/>
                    <a:pt x="2837" y="4764"/>
                  </a:cubicBezTo>
                  <a:cubicBezTo>
                    <a:pt x="2864" y="4755"/>
                    <a:pt x="2899" y="4737"/>
                    <a:pt x="2935" y="4729"/>
                  </a:cubicBezTo>
                  <a:cubicBezTo>
                    <a:pt x="2944" y="4720"/>
                    <a:pt x="2962" y="4720"/>
                    <a:pt x="2980" y="4711"/>
                  </a:cubicBezTo>
                  <a:cubicBezTo>
                    <a:pt x="3007" y="4702"/>
                    <a:pt x="3042" y="4684"/>
                    <a:pt x="3069" y="4666"/>
                  </a:cubicBezTo>
                  <a:cubicBezTo>
                    <a:pt x="3114" y="4648"/>
                    <a:pt x="3158" y="4630"/>
                    <a:pt x="3203" y="4613"/>
                  </a:cubicBezTo>
                  <a:cubicBezTo>
                    <a:pt x="3595" y="4416"/>
                    <a:pt x="3943" y="4033"/>
                    <a:pt x="4291" y="3756"/>
                  </a:cubicBezTo>
                  <a:cubicBezTo>
                    <a:pt x="4514" y="3578"/>
                    <a:pt x="4746" y="3399"/>
                    <a:pt x="5005" y="3274"/>
                  </a:cubicBezTo>
                  <a:cubicBezTo>
                    <a:pt x="5504" y="3060"/>
                    <a:pt x="5986" y="3265"/>
                    <a:pt x="6289" y="2739"/>
                  </a:cubicBezTo>
                  <a:cubicBezTo>
                    <a:pt x="6459" y="2463"/>
                    <a:pt x="6566" y="2150"/>
                    <a:pt x="6566" y="1820"/>
                  </a:cubicBezTo>
                  <a:lnTo>
                    <a:pt x="6566" y="1633"/>
                  </a:lnTo>
                  <a:cubicBezTo>
                    <a:pt x="6566" y="884"/>
                    <a:pt x="6361" y="322"/>
                    <a:pt x="6022" y="0"/>
                  </a:cubicBezTo>
                  <a:cubicBezTo>
                    <a:pt x="5968" y="0"/>
                    <a:pt x="5924" y="9"/>
                    <a:pt x="5879" y="18"/>
                  </a:cubicBezTo>
                  <a:cubicBezTo>
                    <a:pt x="4835" y="161"/>
                    <a:pt x="4006" y="830"/>
                    <a:pt x="3435" y="1678"/>
                  </a:cubicBezTo>
                  <a:cubicBezTo>
                    <a:pt x="3149" y="2115"/>
                    <a:pt x="2926" y="2579"/>
                    <a:pt x="2757" y="3069"/>
                  </a:cubicBezTo>
                  <a:cubicBezTo>
                    <a:pt x="2668" y="3310"/>
                    <a:pt x="2596" y="3551"/>
                    <a:pt x="2543" y="3792"/>
                  </a:cubicBezTo>
                  <a:cubicBezTo>
                    <a:pt x="2525" y="3863"/>
                    <a:pt x="2516" y="3943"/>
                    <a:pt x="2507" y="4015"/>
                  </a:cubicBezTo>
                  <a:cubicBezTo>
                    <a:pt x="2480" y="4193"/>
                    <a:pt x="2462" y="4381"/>
                    <a:pt x="2329" y="4523"/>
                  </a:cubicBezTo>
                  <a:cubicBezTo>
                    <a:pt x="2213" y="4657"/>
                    <a:pt x="2043" y="4737"/>
                    <a:pt x="1874" y="4782"/>
                  </a:cubicBezTo>
                  <a:cubicBezTo>
                    <a:pt x="1356" y="4916"/>
                    <a:pt x="812" y="4782"/>
                    <a:pt x="357" y="4523"/>
                  </a:cubicBezTo>
                  <a:cubicBezTo>
                    <a:pt x="214" y="4443"/>
                    <a:pt x="98" y="4363"/>
                    <a:pt x="0" y="42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4721825" y="2192975"/>
              <a:ext cx="101500" cy="98825"/>
            </a:xfrm>
            <a:custGeom>
              <a:avLst/>
              <a:gdLst/>
              <a:ahLst/>
              <a:cxnLst/>
              <a:rect l="l" t="t" r="r" b="b"/>
              <a:pathLst>
                <a:path w="4060" h="3953" extrusionOk="0">
                  <a:moveTo>
                    <a:pt x="598" y="1865"/>
                  </a:moveTo>
                  <a:cubicBezTo>
                    <a:pt x="643" y="1794"/>
                    <a:pt x="679" y="1722"/>
                    <a:pt x="723" y="1642"/>
                  </a:cubicBezTo>
                  <a:cubicBezTo>
                    <a:pt x="1036" y="1080"/>
                    <a:pt x="1482" y="571"/>
                    <a:pt x="2044" y="241"/>
                  </a:cubicBezTo>
                  <a:cubicBezTo>
                    <a:pt x="2311" y="81"/>
                    <a:pt x="2588" y="0"/>
                    <a:pt x="2891" y="90"/>
                  </a:cubicBezTo>
                  <a:cubicBezTo>
                    <a:pt x="3203" y="188"/>
                    <a:pt x="3480" y="357"/>
                    <a:pt x="3748" y="553"/>
                  </a:cubicBezTo>
                  <a:cubicBezTo>
                    <a:pt x="3828" y="607"/>
                    <a:pt x="3997" y="705"/>
                    <a:pt x="4024" y="812"/>
                  </a:cubicBezTo>
                  <a:cubicBezTo>
                    <a:pt x="4060" y="982"/>
                    <a:pt x="3837" y="955"/>
                    <a:pt x="3730" y="982"/>
                  </a:cubicBezTo>
                  <a:cubicBezTo>
                    <a:pt x="3498" y="1026"/>
                    <a:pt x="3257" y="1151"/>
                    <a:pt x="3025" y="1231"/>
                  </a:cubicBezTo>
                  <a:cubicBezTo>
                    <a:pt x="2784" y="1321"/>
                    <a:pt x="2543" y="1410"/>
                    <a:pt x="2302" y="1526"/>
                  </a:cubicBezTo>
                  <a:cubicBezTo>
                    <a:pt x="1794" y="1776"/>
                    <a:pt x="1348" y="2141"/>
                    <a:pt x="955" y="2552"/>
                  </a:cubicBezTo>
                  <a:cubicBezTo>
                    <a:pt x="768" y="2739"/>
                    <a:pt x="589" y="2953"/>
                    <a:pt x="447" y="3176"/>
                  </a:cubicBezTo>
                  <a:cubicBezTo>
                    <a:pt x="286" y="3426"/>
                    <a:pt x="170" y="3685"/>
                    <a:pt x="54" y="3952"/>
                  </a:cubicBezTo>
                  <a:cubicBezTo>
                    <a:pt x="1" y="3801"/>
                    <a:pt x="27" y="3640"/>
                    <a:pt x="63" y="3480"/>
                  </a:cubicBezTo>
                  <a:cubicBezTo>
                    <a:pt x="179" y="2926"/>
                    <a:pt x="349" y="2373"/>
                    <a:pt x="598" y="1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4603400" y="2126300"/>
              <a:ext cx="191150" cy="104400"/>
            </a:xfrm>
            <a:custGeom>
              <a:avLst/>
              <a:gdLst/>
              <a:ahLst/>
              <a:cxnLst/>
              <a:rect l="l" t="t" r="r" b="b"/>
              <a:pathLst>
                <a:path w="7646" h="4176" extrusionOk="0">
                  <a:moveTo>
                    <a:pt x="188" y="3488"/>
                  </a:moveTo>
                  <a:cubicBezTo>
                    <a:pt x="215" y="3524"/>
                    <a:pt x="241" y="3568"/>
                    <a:pt x="277" y="3604"/>
                  </a:cubicBezTo>
                  <a:cubicBezTo>
                    <a:pt x="393" y="3720"/>
                    <a:pt x="536" y="3800"/>
                    <a:pt x="679" y="3881"/>
                  </a:cubicBezTo>
                  <a:cubicBezTo>
                    <a:pt x="1035" y="4068"/>
                    <a:pt x="1366" y="4175"/>
                    <a:pt x="1767" y="4086"/>
                  </a:cubicBezTo>
                  <a:cubicBezTo>
                    <a:pt x="2160" y="3997"/>
                    <a:pt x="2516" y="3809"/>
                    <a:pt x="2900" y="3684"/>
                  </a:cubicBezTo>
                  <a:cubicBezTo>
                    <a:pt x="3337" y="3551"/>
                    <a:pt x="3774" y="3408"/>
                    <a:pt x="4211" y="3256"/>
                  </a:cubicBezTo>
                  <a:cubicBezTo>
                    <a:pt x="5050" y="2971"/>
                    <a:pt x="5880" y="2658"/>
                    <a:pt x="6718" y="2355"/>
                  </a:cubicBezTo>
                  <a:cubicBezTo>
                    <a:pt x="6852" y="2302"/>
                    <a:pt x="7093" y="2177"/>
                    <a:pt x="7245" y="2212"/>
                  </a:cubicBezTo>
                  <a:cubicBezTo>
                    <a:pt x="7378" y="2248"/>
                    <a:pt x="7512" y="2364"/>
                    <a:pt x="7646" y="2346"/>
                  </a:cubicBezTo>
                  <a:cubicBezTo>
                    <a:pt x="7584" y="2007"/>
                    <a:pt x="7218" y="1615"/>
                    <a:pt x="6986" y="1374"/>
                  </a:cubicBezTo>
                  <a:cubicBezTo>
                    <a:pt x="6897" y="1285"/>
                    <a:pt x="6807" y="1195"/>
                    <a:pt x="6709" y="1097"/>
                  </a:cubicBezTo>
                  <a:cubicBezTo>
                    <a:pt x="6522" y="928"/>
                    <a:pt x="6326" y="758"/>
                    <a:pt x="6103" y="633"/>
                  </a:cubicBezTo>
                  <a:cubicBezTo>
                    <a:pt x="5130" y="71"/>
                    <a:pt x="3676" y="0"/>
                    <a:pt x="2855" y="473"/>
                  </a:cubicBezTo>
                  <a:cubicBezTo>
                    <a:pt x="2730" y="553"/>
                    <a:pt x="2606" y="642"/>
                    <a:pt x="2490" y="732"/>
                  </a:cubicBezTo>
                  <a:cubicBezTo>
                    <a:pt x="2079" y="1044"/>
                    <a:pt x="1705" y="1401"/>
                    <a:pt x="1312" y="1749"/>
                  </a:cubicBezTo>
                  <a:cubicBezTo>
                    <a:pt x="1089" y="1945"/>
                    <a:pt x="866" y="2150"/>
                    <a:pt x="643" y="2346"/>
                  </a:cubicBezTo>
                  <a:cubicBezTo>
                    <a:pt x="545" y="2427"/>
                    <a:pt x="447" y="2525"/>
                    <a:pt x="357" y="2632"/>
                  </a:cubicBezTo>
                  <a:cubicBezTo>
                    <a:pt x="143" y="2890"/>
                    <a:pt x="1" y="3194"/>
                    <a:pt x="188" y="3488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603400" y="2153725"/>
              <a:ext cx="191150" cy="76975"/>
            </a:xfrm>
            <a:custGeom>
              <a:avLst/>
              <a:gdLst/>
              <a:ahLst/>
              <a:cxnLst/>
              <a:rect l="l" t="t" r="r" b="b"/>
              <a:pathLst>
                <a:path w="7646" h="3079" extrusionOk="0">
                  <a:moveTo>
                    <a:pt x="188" y="2391"/>
                  </a:moveTo>
                  <a:cubicBezTo>
                    <a:pt x="215" y="2427"/>
                    <a:pt x="241" y="2471"/>
                    <a:pt x="277" y="2507"/>
                  </a:cubicBezTo>
                  <a:cubicBezTo>
                    <a:pt x="393" y="2623"/>
                    <a:pt x="536" y="2703"/>
                    <a:pt x="679" y="2784"/>
                  </a:cubicBezTo>
                  <a:cubicBezTo>
                    <a:pt x="1035" y="2971"/>
                    <a:pt x="1366" y="3078"/>
                    <a:pt x="1767" y="2989"/>
                  </a:cubicBezTo>
                  <a:cubicBezTo>
                    <a:pt x="2160" y="2900"/>
                    <a:pt x="3774" y="2311"/>
                    <a:pt x="4211" y="2159"/>
                  </a:cubicBezTo>
                  <a:cubicBezTo>
                    <a:pt x="5050" y="1874"/>
                    <a:pt x="5880" y="1561"/>
                    <a:pt x="6718" y="1258"/>
                  </a:cubicBezTo>
                  <a:cubicBezTo>
                    <a:pt x="6852" y="1205"/>
                    <a:pt x="7093" y="1080"/>
                    <a:pt x="7245" y="1115"/>
                  </a:cubicBezTo>
                  <a:cubicBezTo>
                    <a:pt x="7378" y="1151"/>
                    <a:pt x="7512" y="1267"/>
                    <a:pt x="7646" y="1249"/>
                  </a:cubicBezTo>
                  <a:cubicBezTo>
                    <a:pt x="7584" y="910"/>
                    <a:pt x="7218" y="518"/>
                    <a:pt x="6986" y="277"/>
                  </a:cubicBezTo>
                  <a:cubicBezTo>
                    <a:pt x="6897" y="188"/>
                    <a:pt x="6807" y="98"/>
                    <a:pt x="6709" y="0"/>
                  </a:cubicBezTo>
                  <a:lnTo>
                    <a:pt x="6700" y="0"/>
                  </a:lnTo>
                  <a:cubicBezTo>
                    <a:pt x="6727" y="205"/>
                    <a:pt x="6629" y="402"/>
                    <a:pt x="6495" y="553"/>
                  </a:cubicBezTo>
                  <a:cubicBezTo>
                    <a:pt x="6352" y="696"/>
                    <a:pt x="6183" y="803"/>
                    <a:pt x="6004" y="901"/>
                  </a:cubicBezTo>
                  <a:cubicBezTo>
                    <a:pt x="5532" y="1187"/>
                    <a:pt x="5041" y="1454"/>
                    <a:pt x="4550" y="1704"/>
                  </a:cubicBezTo>
                  <a:cubicBezTo>
                    <a:pt x="4292" y="1829"/>
                    <a:pt x="4033" y="1954"/>
                    <a:pt x="3765" y="2061"/>
                  </a:cubicBezTo>
                  <a:cubicBezTo>
                    <a:pt x="3542" y="2150"/>
                    <a:pt x="3319" y="2195"/>
                    <a:pt x="3096" y="2293"/>
                  </a:cubicBezTo>
                  <a:cubicBezTo>
                    <a:pt x="2650" y="2489"/>
                    <a:pt x="2275" y="2570"/>
                    <a:pt x="1794" y="2543"/>
                  </a:cubicBezTo>
                  <a:cubicBezTo>
                    <a:pt x="1258" y="2507"/>
                    <a:pt x="714" y="2239"/>
                    <a:pt x="465" y="1776"/>
                  </a:cubicBezTo>
                  <a:cubicBezTo>
                    <a:pt x="420" y="1695"/>
                    <a:pt x="393" y="1615"/>
                    <a:pt x="357" y="1535"/>
                  </a:cubicBezTo>
                  <a:cubicBezTo>
                    <a:pt x="143" y="1793"/>
                    <a:pt x="1" y="2097"/>
                    <a:pt x="188" y="239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443500" y="2149025"/>
              <a:ext cx="214125" cy="288625"/>
            </a:xfrm>
            <a:custGeom>
              <a:avLst/>
              <a:gdLst/>
              <a:ahLst/>
              <a:cxnLst/>
              <a:rect l="l" t="t" r="r" b="b"/>
              <a:pathLst>
                <a:path w="8565" h="11545" extrusionOk="0">
                  <a:moveTo>
                    <a:pt x="277" y="982"/>
                  </a:moveTo>
                  <a:cubicBezTo>
                    <a:pt x="357" y="349"/>
                    <a:pt x="1053" y="1"/>
                    <a:pt x="1606" y="322"/>
                  </a:cubicBezTo>
                  <a:lnTo>
                    <a:pt x="3533" y="1428"/>
                  </a:lnTo>
                  <a:cubicBezTo>
                    <a:pt x="3943" y="1669"/>
                    <a:pt x="4184" y="2142"/>
                    <a:pt x="4122" y="2615"/>
                  </a:cubicBezTo>
                  <a:lnTo>
                    <a:pt x="3810" y="5148"/>
                  </a:lnTo>
                  <a:cubicBezTo>
                    <a:pt x="3694" y="6085"/>
                    <a:pt x="3738" y="7022"/>
                    <a:pt x="3952" y="7932"/>
                  </a:cubicBezTo>
                  <a:lnTo>
                    <a:pt x="4434" y="10046"/>
                  </a:lnTo>
                  <a:cubicBezTo>
                    <a:pt x="4550" y="10554"/>
                    <a:pt x="5130" y="10795"/>
                    <a:pt x="5576" y="10537"/>
                  </a:cubicBezTo>
                  <a:lnTo>
                    <a:pt x="8092" y="9047"/>
                  </a:lnTo>
                  <a:lnTo>
                    <a:pt x="8564" y="8735"/>
                  </a:lnTo>
                  <a:lnTo>
                    <a:pt x="8092" y="9422"/>
                  </a:lnTo>
                  <a:lnTo>
                    <a:pt x="4809" y="11429"/>
                  </a:lnTo>
                  <a:cubicBezTo>
                    <a:pt x="4603" y="11545"/>
                    <a:pt x="4354" y="11438"/>
                    <a:pt x="4300" y="11206"/>
                  </a:cubicBezTo>
                  <a:cubicBezTo>
                    <a:pt x="3595" y="10804"/>
                    <a:pt x="990" y="9297"/>
                    <a:pt x="990" y="9297"/>
                  </a:cubicBezTo>
                  <a:cubicBezTo>
                    <a:pt x="750" y="8253"/>
                    <a:pt x="509" y="7200"/>
                    <a:pt x="268" y="6148"/>
                  </a:cubicBezTo>
                  <a:cubicBezTo>
                    <a:pt x="125" y="5559"/>
                    <a:pt x="63" y="4970"/>
                    <a:pt x="45" y="4381"/>
                  </a:cubicBezTo>
                  <a:cubicBezTo>
                    <a:pt x="0" y="3248"/>
                    <a:pt x="134" y="2115"/>
                    <a:pt x="277" y="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434350" y="2153725"/>
              <a:ext cx="124925" cy="283700"/>
            </a:xfrm>
            <a:custGeom>
              <a:avLst/>
              <a:gdLst/>
              <a:ahLst/>
              <a:cxnLst/>
              <a:rect l="l" t="t" r="r" b="b"/>
              <a:pathLst>
                <a:path w="4997" h="11348" extrusionOk="0">
                  <a:moveTo>
                    <a:pt x="45" y="4372"/>
                  </a:moveTo>
                  <a:cubicBezTo>
                    <a:pt x="0" y="3248"/>
                    <a:pt x="134" y="2115"/>
                    <a:pt x="277" y="982"/>
                  </a:cubicBezTo>
                  <a:cubicBezTo>
                    <a:pt x="357" y="348"/>
                    <a:pt x="1053" y="0"/>
                    <a:pt x="1606" y="321"/>
                  </a:cubicBezTo>
                  <a:lnTo>
                    <a:pt x="3533" y="1428"/>
                  </a:lnTo>
                  <a:cubicBezTo>
                    <a:pt x="3944" y="1669"/>
                    <a:pt x="4184" y="2141"/>
                    <a:pt x="4122" y="2614"/>
                  </a:cubicBezTo>
                  <a:lnTo>
                    <a:pt x="3810" y="5148"/>
                  </a:lnTo>
                  <a:cubicBezTo>
                    <a:pt x="3694" y="6076"/>
                    <a:pt x="3738" y="7021"/>
                    <a:pt x="3952" y="7931"/>
                  </a:cubicBezTo>
                  <a:cubicBezTo>
                    <a:pt x="3970" y="7994"/>
                    <a:pt x="3979" y="8056"/>
                    <a:pt x="3997" y="8109"/>
                  </a:cubicBezTo>
                  <a:cubicBezTo>
                    <a:pt x="4033" y="8261"/>
                    <a:pt x="4060" y="8413"/>
                    <a:pt x="4095" y="8573"/>
                  </a:cubicBezTo>
                  <a:cubicBezTo>
                    <a:pt x="4149" y="8787"/>
                    <a:pt x="4193" y="8993"/>
                    <a:pt x="4247" y="9207"/>
                  </a:cubicBezTo>
                  <a:cubicBezTo>
                    <a:pt x="4300" y="9448"/>
                    <a:pt x="4354" y="9680"/>
                    <a:pt x="4407" y="9920"/>
                  </a:cubicBezTo>
                  <a:cubicBezTo>
                    <a:pt x="4461" y="10143"/>
                    <a:pt x="4515" y="10375"/>
                    <a:pt x="4568" y="10598"/>
                  </a:cubicBezTo>
                  <a:cubicBezTo>
                    <a:pt x="4577" y="10661"/>
                    <a:pt x="4595" y="10723"/>
                    <a:pt x="4613" y="10786"/>
                  </a:cubicBezTo>
                  <a:cubicBezTo>
                    <a:pt x="4639" y="10902"/>
                    <a:pt x="4657" y="11053"/>
                    <a:pt x="4746" y="11152"/>
                  </a:cubicBezTo>
                  <a:cubicBezTo>
                    <a:pt x="4764" y="11178"/>
                    <a:pt x="4791" y="11196"/>
                    <a:pt x="4809" y="11214"/>
                  </a:cubicBezTo>
                  <a:cubicBezTo>
                    <a:pt x="4845" y="11241"/>
                    <a:pt x="4952" y="11312"/>
                    <a:pt x="4996" y="11285"/>
                  </a:cubicBezTo>
                  <a:cubicBezTo>
                    <a:pt x="4925" y="11330"/>
                    <a:pt x="4818" y="11321"/>
                    <a:pt x="4746" y="11330"/>
                  </a:cubicBezTo>
                  <a:cubicBezTo>
                    <a:pt x="4595" y="11348"/>
                    <a:pt x="4434" y="11339"/>
                    <a:pt x="4291" y="11294"/>
                  </a:cubicBezTo>
                  <a:cubicBezTo>
                    <a:pt x="4211" y="11259"/>
                    <a:pt x="4131" y="11223"/>
                    <a:pt x="4060" y="11178"/>
                  </a:cubicBezTo>
                  <a:cubicBezTo>
                    <a:pt x="3863" y="11062"/>
                    <a:pt x="3676" y="10937"/>
                    <a:pt x="3498" y="10804"/>
                  </a:cubicBezTo>
                  <a:cubicBezTo>
                    <a:pt x="3408" y="10741"/>
                    <a:pt x="3328" y="10652"/>
                    <a:pt x="3239" y="10590"/>
                  </a:cubicBezTo>
                  <a:cubicBezTo>
                    <a:pt x="3150" y="10527"/>
                    <a:pt x="3043" y="10482"/>
                    <a:pt x="2944" y="10420"/>
                  </a:cubicBezTo>
                  <a:cubicBezTo>
                    <a:pt x="2721" y="10295"/>
                    <a:pt x="2498" y="10170"/>
                    <a:pt x="2275" y="10036"/>
                  </a:cubicBezTo>
                  <a:cubicBezTo>
                    <a:pt x="2079" y="9920"/>
                    <a:pt x="1874" y="9804"/>
                    <a:pt x="1678" y="9689"/>
                  </a:cubicBezTo>
                  <a:cubicBezTo>
                    <a:pt x="1526" y="9608"/>
                    <a:pt x="1374" y="9519"/>
                    <a:pt x="1223" y="9430"/>
                  </a:cubicBezTo>
                  <a:cubicBezTo>
                    <a:pt x="1151" y="9385"/>
                    <a:pt x="1080" y="9350"/>
                    <a:pt x="1000" y="9305"/>
                  </a:cubicBezTo>
                  <a:cubicBezTo>
                    <a:pt x="1000" y="9305"/>
                    <a:pt x="991" y="9296"/>
                    <a:pt x="991" y="9296"/>
                  </a:cubicBezTo>
                  <a:lnTo>
                    <a:pt x="268" y="6147"/>
                  </a:lnTo>
                  <a:cubicBezTo>
                    <a:pt x="125" y="5558"/>
                    <a:pt x="63" y="4969"/>
                    <a:pt x="45" y="4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399775" y="2423350"/>
              <a:ext cx="110200" cy="143225"/>
            </a:xfrm>
            <a:custGeom>
              <a:avLst/>
              <a:gdLst/>
              <a:ahLst/>
              <a:cxnLst/>
              <a:rect l="l" t="t" r="r" b="b"/>
              <a:pathLst>
                <a:path w="4408" h="5729" extrusionOk="0">
                  <a:moveTo>
                    <a:pt x="1" y="4006"/>
                  </a:moveTo>
                  <a:cubicBezTo>
                    <a:pt x="1" y="2668"/>
                    <a:pt x="946" y="1045"/>
                    <a:pt x="2106" y="367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25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418075" y="2424925"/>
              <a:ext cx="105500" cy="154575"/>
            </a:xfrm>
            <a:custGeom>
              <a:avLst/>
              <a:gdLst/>
              <a:ahLst/>
              <a:cxnLst/>
              <a:rect l="l" t="t" r="r" b="b"/>
              <a:pathLst>
                <a:path w="4220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4439925" y="2459275"/>
              <a:ext cx="61800" cy="85875"/>
            </a:xfrm>
            <a:custGeom>
              <a:avLst/>
              <a:gdLst/>
              <a:ahLst/>
              <a:cxnLst/>
              <a:rect l="l" t="t" r="r" b="b"/>
              <a:pathLst>
                <a:path w="2472" h="3435" extrusionOk="0">
                  <a:moveTo>
                    <a:pt x="1" y="2685"/>
                  </a:moveTo>
                  <a:cubicBezTo>
                    <a:pt x="1" y="2908"/>
                    <a:pt x="45" y="3435"/>
                    <a:pt x="482" y="3435"/>
                  </a:cubicBezTo>
                  <a:cubicBezTo>
                    <a:pt x="634" y="3435"/>
                    <a:pt x="812" y="3372"/>
                    <a:pt x="1009" y="3265"/>
                  </a:cubicBezTo>
                  <a:cubicBezTo>
                    <a:pt x="1803" y="2801"/>
                    <a:pt x="2472" y="1650"/>
                    <a:pt x="2472" y="741"/>
                  </a:cubicBezTo>
                  <a:cubicBezTo>
                    <a:pt x="2472" y="517"/>
                    <a:pt x="2427" y="0"/>
                    <a:pt x="1990" y="0"/>
                  </a:cubicBezTo>
                  <a:cubicBezTo>
                    <a:pt x="1838" y="0"/>
                    <a:pt x="1651" y="54"/>
                    <a:pt x="1455" y="170"/>
                  </a:cubicBezTo>
                  <a:cubicBezTo>
                    <a:pt x="1437" y="187"/>
                    <a:pt x="1410" y="205"/>
                    <a:pt x="1383" y="223"/>
                  </a:cubicBezTo>
                  <a:cubicBezTo>
                    <a:pt x="1294" y="277"/>
                    <a:pt x="1205" y="339"/>
                    <a:pt x="1125" y="410"/>
                  </a:cubicBezTo>
                  <a:cubicBezTo>
                    <a:pt x="1089" y="446"/>
                    <a:pt x="1044" y="482"/>
                    <a:pt x="1009" y="517"/>
                  </a:cubicBezTo>
                  <a:cubicBezTo>
                    <a:pt x="616" y="901"/>
                    <a:pt x="286" y="1436"/>
                    <a:pt x="116" y="1972"/>
                  </a:cubicBezTo>
                  <a:cubicBezTo>
                    <a:pt x="116" y="1972"/>
                    <a:pt x="116" y="1972"/>
                    <a:pt x="116" y="1981"/>
                  </a:cubicBezTo>
                  <a:cubicBezTo>
                    <a:pt x="72" y="2123"/>
                    <a:pt x="36" y="2275"/>
                    <a:pt x="18" y="2418"/>
                  </a:cubicBezTo>
                  <a:cubicBezTo>
                    <a:pt x="1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4443050" y="2459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33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0" y="3230"/>
                  </a:cubicBezTo>
                  <a:cubicBezTo>
                    <a:pt x="27" y="3230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4440375" y="2464850"/>
              <a:ext cx="43300" cy="61350"/>
            </a:xfrm>
            <a:custGeom>
              <a:avLst/>
              <a:gdLst/>
              <a:ahLst/>
              <a:cxnLst/>
              <a:rect l="l" t="t" r="r" b="b"/>
              <a:pathLst>
                <a:path w="1732" h="2454" extrusionOk="0">
                  <a:moveTo>
                    <a:pt x="0" y="2195"/>
                  </a:moveTo>
                  <a:cubicBezTo>
                    <a:pt x="45" y="2257"/>
                    <a:pt x="90" y="2302"/>
                    <a:pt x="152" y="2337"/>
                  </a:cubicBezTo>
                  <a:lnTo>
                    <a:pt x="152" y="2337"/>
                  </a:lnTo>
                  <a:cubicBezTo>
                    <a:pt x="152" y="2337"/>
                    <a:pt x="152" y="2337"/>
                    <a:pt x="152" y="2337"/>
                  </a:cubicBezTo>
                  <a:lnTo>
                    <a:pt x="375" y="2453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2"/>
                    <a:pt x="1677" y="143"/>
                    <a:pt x="1651" y="134"/>
                  </a:cubicBezTo>
                  <a:lnTo>
                    <a:pt x="1481" y="45"/>
                  </a:lnTo>
                  <a:lnTo>
                    <a:pt x="1481" y="45"/>
                  </a:lnTo>
                  <a:lnTo>
                    <a:pt x="1481" y="45"/>
                  </a:lnTo>
                  <a:cubicBezTo>
                    <a:pt x="1446" y="27"/>
                    <a:pt x="1401" y="9"/>
                    <a:pt x="1365" y="0"/>
                  </a:cubicBezTo>
                  <a:cubicBezTo>
                    <a:pt x="1276" y="54"/>
                    <a:pt x="1187" y="116"/>
                    <a:pt x="1107" y="187"/>
                  </a:cubicBezTo>
                  <a:cubicBezTo>
                    <a:pt x="1071" y="223"/>
                    <a:pt x="1026" y="259"/>
                    <a:pt x="991" y="294"/>
                  </a:cubicBezTo>
                  <a:cubicBezTo>
                    <a:pt x="598" y="678"/>
                    <a:pt x="268" y="1213"/>
                    <a:pt x="98" y="1749"/>
                  </a:cubicBezTo>
                  <a:cubicBezTo>
                    <a:pt x="98" y="1749"/>
                    <a:pt x="98" y="1749"/>
                    <a:pt x="98" y="1758"/>
                  </a:cubicBezTo>
                  <a:cubicBezTo>
                    <a:pt x="54" y="1900"/>
                    <a:pt x="18" y="2052"/>
                    <a:pt x="0" y="21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4442825" y="2466625"/>
              <a:ext cx="46850" cy="62025"/>
            </a:xfrm>
            <a:custGeom>
              <a:avLst/>
              <a:gdLst/>
              <a:ahLst/>
              <a:cxnLst/>
              <a:rect l="l" t="t" r="r" b="b"/>
              <a:pathLst>
                <a:path w="1874" h="2481" extrusionOk="0">
                  <a:moveTo>
                    <a:pt x="0" y="1776"/>
                  </a:moveTo>
                  <a:cubicBezTo>
                    <a:pt x="0" y="2079"/>
                    <a:pt x="108" y="2284"/>
                    <a:pt x="277" y="2382"/>
                  </a:cubicBezTo>
                  <a:cubicBezTo>
                    <a:pt x="447" y="2480"/>
                    <a:pt x="678" y="2463"/>
                    <a:pt x="937" y="2311"/>
                  </a:cubicBezTo>
                  <a:cubicBezTo>
                    <a:pt x="1455" y="2017"/>
                    <a:pt x="1874" y="1285"/>
                    <a:pt x="1874" y="687"/>
                  </a:cubicBezTo>
                  <a:cubicBezTo>
                    <a:pt x="1874" y="411"/>
                    <a:pt x="1785" y="206"/>
                    <a:pt x="1633" y="108"/>
                  </a:cubicBezTo>
                  <a:cubicBezTo>
                    <a:pt x="1633" y="99"/>
                    <a:pt x="1624" y="99"/>
                    <a:pt x="1615" y="99"/>
                  </a:cubicBezTo>
                  <a:cubicBezTo>
                    <a:pt x="1597" y="81"/>
                    <a:pt x="1579" y="72"/>
                    <a:pt x="1553" y="63"/>
                  </a:cubicBezTo>
                  <a:cubicBezTo>
                    <a:pt x="1410" y="0"/>
                    <a:pt x="1214" y="9"/>
                    <a:pt x="1009" y="116"/>
                  </a:cubicBezTo>
                  <a:cubicBezTo>
                    <a:pt x="973" y="152"/>
                    <a:pt x="928" y="188"/>
                    <a:pt x="893" y="223"/>
                  </a:cubicBezTo>
                  <a:cubicBezTo>
                    <a:pt x="500" y="607"/>
                    <a:pt x="170" y="1142"/>
                    <a:pt x="0" y="1678"/>
                  </a:cubicBezTo>
                  <a:cubicBezTo>
                    <a:pt x="0" y="1713"/>
                    <a:pt x="0" y="1740"/>
                    <a:pt x="0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459100" y="2488700"/>
              <a:ext cx="16300" cy="20550"/>
            </a:xfrm>
            <a:custGeom>
              <a:avLst/>
              <a:gdLst/>
              <a:ahLst/>
              <a:cxnLst/>
              <a:rect l="l" t="t" r="r" b="b"/>
              <a:pathLst>
                <a:path w="652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6" y="1"/>
                    <a:pt x="438" y="1"/>
                    <a:pt x="491" y="27"/>
                  </a:cubicBezTo>
                  <a:lnTo>
                    <a:pt x="491" y="27"/>
                  </a:lnTo>
                  <a:lnTo>
                    <a:pt x="491" y="27"/>
                  </a:lnTo>
                  <a:lnTo>
                    <a:pt x="491" y="27"/>
                  </a:lnTo>
                  <a:lnTo>
                    <a:pt x="652" y="117"/>
                  </a:lnTo>
                  <a:lnTo>
                    <a:pt x="233" y="82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7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462900" y="2489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0" y="589"/>
                  </a:moveTo>
                  <a:cubicBezTo>
                    <a:pt x="0" y="767"/>
                    <a:pt x="125" y="848"/>
                    <a:pt x="286" y="750"/>
                  </a:cubicBezTo>
                  <a:cubicBezTo>
                    <a:pt x="446" y="660"/>
                    <a:pt x="580" y="437"/>
                    <a:pt x="580" y="250"/>
                  </a:cubicBezTo>
                  <a:cubicBezTo>
                    <a:pt x="580" y="72"/>
                    <a:pt x="446" y="0"/>
                    <a:pt x="286" y="89"/>
                  </a:cubicBezTo>
                  <a:cubicBezTo>
                    <a:pt x="125" y="179"/>
                    <a:pt x="0" y="402"/>
                    <a:pt x="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383725" y="2356675"/>
              <a:ext cx="163500" cy="157475"/>
            </a:xfrm>
            <a:custGeom>
              <a:avLst/>
              <a:gdLst/>
              <a:ahLst/>
              <a:cxnLst/>
              <a:rect l="l" t="t" r="r" b="b"/>
              <a:pathLst>
                <a:path w="6540" h="6299" extrusionOk="0">
                  <a:moveTo>
                    <a:pt x="99" y="4818"/>
                  </a:moveTo>
                  <a:cubicBezTo>
                    <a:pt x="170" y="5255"/>
                    <a:pt x="357" y="5647"/>
                    <a:pt x="741" y="5906"/>
                  </a:cubicBezTo>
                  <a:cubicBezTo>
                    <a:pt x="1169" y="6192"/>
                    <a:pt x="1704" y="6299"/>
                    <a:pt x="2222" y="6263"/>
                  </a:cubicBezTo>
                  <a:cubicBezTo>
                    <a:pt x="2650" y="6227"/>
                    <a:pt x="3114" y="6111"/>
                    <a:pt x="3506" y="5915"/>
                  </a:cubicBezTo>
                  <a:cubicBezTo>
                    <a:pt x="3863" y="5746"/>
                    <a:pt x="4175" y="5398"/>
                    <a:pt x="4488" y="5148"/>
                  </a:cubicBezTo>
                  <a:cubicBezTo>
                    <a:pt x="4693" y="4987"/>
                    <a:pt x="4898" y="4818"/>
                    <a:pt x="5139" y="4711"/>
                  </a:cubicBezTo>
                  <a:cubicBezTo>
                    <a:pt x="5585" y="4514"/>
                    <a:pt x="6022" y="4702"/>
                    <a:pt x="6299" y="4229"/>
                  </a:cubicBezTo>
                  <a:cubicBezTo>
                    <a:pt x="6441" y="3979"/>
                    <a:pt x="6540" y="3694"/>
                    <a:pt x="6540" y="3399"/>
                  </a:cubicBezTo>
                  <a:lnTo>
                    <a:pt x="6540" y="3230"/>
                  </a:lnTo>
                  <a:cubicBezTo>
                    <a:pt x="6540" y="2561"/>
                    <a:pt x="6361" y="2052"/>
                    <a:pt x="6049" y="1758"/>
                  </a:cubicBezTo>
                  <a:cubicBezTo>
                    <a:pt x="5986" y="1704"/>
                    <a:pt x="5924" y="1651"/>
                    <a:pt x="5853" y="1615"/>
                  </a:cubicBezTo>
                  <a:cubicBezTo>
                    <a:pt x="5853" y="1606"/>
                    <a:pt x="5835" y="1597"/>
                    <a:pt x="5835" y="1597"/>
                  </a:cubicBezTo>
                  <a:cubicBezTo>
                    <a:pt x="5826" y="1588"/>
                    <a:pt x="5817" y="1588"/>
                    <a:pt x="5799" y="1579"/>
                  </a:cubicBezTo>
                  <a:cubicBezTo>
                    <a:pt x="5799" y="1579"/>
                    <a:pt x="4051" y="580"/>
                    <a:pt x="4051" y="580"/>
                  </a:cubicBezTo>
                  <a:lnTo>
                    <a:pt x="3765" y="411"/>
                  </a:lnTo>
                  <a:lnTo>
                    <a:pt x="3471" y="232"/>
                  </a:lnTo>
                  <a:cubicBezTo>
                    <a:pt x="3114" y="0"/>
                    <a:pt x="2632" y="9"/>
                    <a:pt x="2106" y="313"/>
                  </a:cubicBezTo>
                  <a:cubicBezTo>
                    <a:pt x="1151" y="857"/>
                    <a:pt x="536" y="1972"/>
                    <a:pt x="259" y="3007"/>
                  </a:cubicBezTo>
                  <a:cubicBezTo>
                    <a:pt x="116" y="3533"/>
                    <a:pt x="0" y="4220"/>
                    <a:pt x="99" y="4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4383950" y="2398825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9" y="3060"/>
                  </a:moveTo>
                  <a:cubicBezTo>
                    <a:pt x="36" y="3132"/>
                    <a:pt x="45" y="3248"/>
                    <a:pt x="72" y="3328"/>
                  </a:cubicBezTo>
                  <a:cubicBezTo>
                    <a:pt x="98" y="3435"/>
                    <a:pt x="143" y="3542"/>
                    <a:pt x="197" y="3640"/>
                  </a:cubicBezTo>
                  <a:cubicBezTo>
                    <a:pt x="304" y="3837"/>
                    <a:pt x="455" y="4015"/>
                    <a:pt x="652" y="4149"/>
                  </a:cubicBezTo>
                  <a:cubicBezTo>
                    <a:pt x="1080" y="4434"/>
                    <a:pt x="1615" y="4541"/>
                    <a:pt x="2132" y="4497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79"/>
                    <a:pt x="4086" y="3640"/>
                    <a:pt x="4398" y="3390"/>
                  </a:cubicBezTo>
                  <a:cubicBezTo>
                    <a:pt x="4604" y="3230"/>
                    <a:pt x="4809" y="3060"/>
                    <a:pt x="5050" y="2953"/>
                  </a:cubicBezTo>
                  <a:cubicBezTo>
                    <a:pt x="5496" y="2757"/>
                    <a:pt x="5924" y="2944"/>
                    <a:pt x="6209" y="2472"/>
                  </a:cubicBezTo>
                  <a:cubicBezTo>
                    <a:pt x="6352" y="2222"/>
                    <a:pt x="6450" y="1936"/>
                    <a:pt x="6450" y="1642"/>
                  </a:cubicBezTo>
                  <a:lnTo>
                    <a:pt x="6450" y="1472"/>
                  </a:lnTo>
                  <a:cubicBezTo>
                    <a:pt x="6450" y="794"/>
                    <a:pt x="6263" y="295"/>
                    <a:pt x="5960" y="0"/>
                  </a:cubicBezTo>
                  <a:cubicBezTo>
                    <a:pt x="5915" y="0"/>
                    <a:pt x="5870" y="9"/>
                    <a:pt x="5826" y="9"/>
                  </a:cubicBezTo>
                  <a:cubicBezTo>
                    <a:pt x="4898" y="143"/>
                    <a:pt x="4140" y="750"/>
                    <a:pt x="3631" y="1517"/>
                  </a:cubicBezTo>
                  <a:cubicBezTo>
                    <a:pt x="3372" y="1901"/>
                    <a:pt x="3167" y="2329"/>
                    <a:pt x="3016" y="2766"/>
                  </a:cubicBezTo>
                  <a:cubicBezTo>
                    <a:pt x="2935" y="2980"/>
                    <a:pt x="2873" y="3194"/>
                    <a:pt x="2819" y="3417"/>
                  </a:cubicBezTo>
                  <a:cubicBezTo>
                    <a:pt x="2802" y="3489"/>
                    <a:pt x="2793" y="3551"/>
                    <a:pt x="2784" y="3622"/>
                  </a:cubicBezTo>
                  <a:cubicBezTo>
                    <a:pt x="2766" y="3783"/>
                    <a:pt x="2748" y="3952"/>
                    <a:pt x="2632" y="4077"/>
                  </a:cubicBezTo>
                  <a:cubicBezTo>
                    <a:pt x="2525" y="4202"/>
                    <a:pt x="2373" y="4265"/>
                    <a:pt x="2213" y="4309"/>
                  </a:cubicBezTo>
                  <a:cubicBezTo>
                    <a:pt x="1749" y="4425"/>
                    <a:pt x="1258" y="4309"/>
                    <a:pt x="848" y="4077"/>
                  </a:cubicBezTo>
                  <a:cubicBezTo>
                    <a:pt x="652" y="3961"/>
                    <a:pt x="509" y="3854"/>
                    <a:pt x="366" y="3658"/>
                  </a:cubicBezTo>
                  <a:cubicBezTo>
                    <a:pt x="223" y="3462"/>
                    <a:pt x="107" y="3248"/>
                    <a:pt x="0" y="3034"/>
                  </a:cubicBezTo>
                  <a:cubicBezTo>
                    <a:pt x="0" y="3043"/>
                    <a:pt x="9" y="3051"/>
                    <a:pt x="9" y="306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4385950" y="2400600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10" y="3061"/>
                  </a:moveTo>
                  <a:cubicBezTo>
                    <a:pt x="36" y="3132"/>
                    <a:pt x="45" y="3257"/>
                    <a:pt x="72" y="3328"/>
                  </a:cubicBezTo>
                  <a:cubicBezTo>
                    <a:pt x="99" y="3435"/>
                    <a:pt x="143" y="3542"/>
                    <a:pt x="197" y="3641"/>
                  </a:cubicBezTo>
                  <a:cubicBezTo>
                    <a:pt x="304" y="3846"/>
                    <a:pt x="456" y="4015"/>
                    <a:pt x="652" y="4149"/>
                  </a:cubicBezTo>
                  <a:cubicBezTo>
                    <a:pt x="1080" y="4435"/>
                    <a:pt x="1615" y="4542"/>
                    <a:pt x="2133" y="4506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89"/>
                    <a:pt x="4086" y="3641"/>
                    <a:pt x="4399" y="3391"/>
                  </a:cubicBezTo>
                  <a:cubicBezTo>
                    <a:pt x="4604" y="3230"/>
                    <a:pt x="4809" y="3061"/>
                    <a:pt x="5050" y="2963"/>
                  </a:cubicBezTo>
                  <a:cubicBezTo>
                    <a:pt x="5496" y="2757"/>
                    <a:pt x="5933" y="2945"/>
                    <a:pt x="6210" y="2472"/>
                  </a:cubicBezTo>
                  <a:cubicBezTo>
                    <a:pt x="6352" y="2222"/>
                    <a:pt x="6451" y="1937"/>
                    <a:pt x="6451" y="1642"/>
                  </a:cubicBezTo>
                  <a:lnTo>
                    <a:pt x="6451" y="1473"/>
                  </a:lnTo>
                  <a:cubicBezTo>
                    <a:pt x="6451" y="804"/>
                    <a:pt x="6272" y="295"/>
                    <a:pt x="5960" y="1"/>
                  </a:cubicBezTo>
                  <a:cubicBezTo>
                    <a:pt x="5915" y="1"/>
                    <a:pt x="5871" y="10"/>
                    <a:pt x="5835" y="19"/>
                  </a:cubicBezTo>
                  <a:cubicBezTo>
                    <a:pt x="4898" y="144"/>
                    <a:pt x="4140" y="750"/>
                    <a:pt x="3631" y="1517"/>
                  </a:cubicBezTo>
                  <a:cubicBezTo>
                    <a:pt x="3373" y="1901"/>
                    <a:pt x="3168" y="2329"/>
                    <a:pt x="3016" y="2766"/>
                  </a:cubicBezTo>
                  <a:cubicBezTo>
                    <a:pt x="2936" y="2980"/>
                    <a:pt x="2873" y="3203"/>
                    <a:pt x="2820" y="3418"/>
                  </a:cubicBezTo>
                  <a:cubicBezTo>
                    <a:pt x="2802" y="3489"/>
                    <a:pt x="2802" y="3551"/>
                    <a:pt x="2793" y="3623"/>
                  </a:cubicBezTo>
                  <a:cubicBezTo>
                    <a:pt x="2766" y="3792"/>
                    <a:pt x="2757" y="3953"/>
                    <a:pt x="2632" y="4087"/>
                  </a:cubicBezTo>
                  <a:cubicBezTo>
                    <a:pt x="2525" y="4203"/>
                    <a:pt x="2374" y="4274"/>
                    <a:pt x="2213" y="4310"/>
                  </a:cubicBezTo>
                  <a:cubicBezTo>
                    <a:pt x="1758" y="4435"/>
                    <a:pt x="1258" y="4310"/>
                    <a:pt x="857" y="4078"/>
                  </a:cubicBezTo>
                  <a:cubicBezTo>
                    <a:pt x="652" y="3962"/>
                    <a:pt x="509" y="3855"/>
                    <a:pt x="366" y="3667"/>
                  </a:cubicBezTo>
                  <a:cubicBezTo>
                    <a:pt x="224" y="3471"/>
                    <a:pt x="108" y="3248"/>
                    <a:pt x="1" y="3034"/>
                  </a:cubicBezTo>
                  <a:cubicBezTo>
                    <a:pt x="1" y="3043"/>
                    <a:pt x="10" y="3052"/>
                    <a:pt x="10" y="3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4442150" y="2177350"/>
              <a:ext cx="85000" cy="217925"/>
            </a:xfrm>
            <a:custGeom>
              <a:avLst/>
              <a:gdLst/>
              <a:ahLst/>
              <a:cxnLst/>
              <a:rect l="l" t="t" r="r" b="b"/>
              <a:pathLst>
                <a:path w="3400" h="8717" extrusionOk="0">
                  <a:moveTo>
                    <a:pt x="27" y="8039"/>
                  </a:moveTo>
                  <a:cubicBezTo>
                    <a:pt x="27" y="8048"/>
                    <a:pt x="36" y="8066"/>
                    <a:pt x="36" y="8074"/>
                  </a:cubicBezTo>
                  <a:cubicBezTo>
                    <a:pt x="54" y="8164"/>
                    <a:pt x="90" y="8253"/>
                    <a:pt x="135" y="8324"/>
                  </a:cubicBezTo>
                  <a:cubicBezTo>
                    <a:pt x="215" y="8458"/>
                    <a:pt x="313" y="8547"/>
                    <a:pt x="420" y="8601"/>
                  </a:cubicBezTo>
                  <a:cubicBezTo>
                    <a:pt x="429" y="8601"/>
                    <a:pt x="429" y="8601"/>
                    <a:pt x="429" y="8601"/>
                  </a:cubicBezTo>
                  <a:cubicBezTo>
                    <a:pt x="500" y="8636"/>
                    <a:pt x="581" y="8654"/>
                    <a:pt x="670" y="8654"/>
                  </a:cubicBezTo>
                  <a:cubicBezTo>
                    <a:pt x="688" y="8654"/>
                    <a:pt x="705" y="8654"/>
                    <a:pt x="723" y="8654"/>
                  </a:cubicBezTo>
                  <a:cubicBezTo>
                    <a:pt x="750" y="8654"/>
                    <a:pt x="777" y="8654"/>
                    <a:pt x="804" y="8654"/>
                  </a:cubicBezTo>
                  <a:cubicBezTo>
                    <a:pt x="1009" y="8636"/>
                    <a:pt x="1223" y="8556"/>
                    <a:pt x="1446" y="8476"/>
                  </a:cubicBezTo>
                  <a:cubicBezTo>
                    <a:pt x="1526" y="8449"/>
                    <a:pt x="1598" y="8422"/>
                    <a:pt x="1669" y="8396"/>
                  </a:cubicBezTo>
                  <a:cubicBezTo>
                    <a:pt x="1696" y="8387"/>
                    <a:pt x="1722" y="8378"/>
                    <a:pt x="1749" y="8369"/>
                  </a:cubicBezTo>
                  <a:cubicBezTo>
                    <a:pt x="1776" y="8360"/>
                    <a:pt x="1794" y="8351"/>
                    <a:pt x="1821" y="8342"/>
                  </a:cubicBezTo>
                  <a:cubicBezTo>
                    <a:pt x="1892" y="8324"/>
                    <a:pt x="1963" y="8306"/>
                    <a:pt x="2026" y="8289"/>
                  </a:cubicBezTo>
                  <a:cubicBezTo>
                    <a:pt x="2151" y="8262"/>
                    <a:pt x="2267" y="8244"/>
                    <a:pt x="2383" y="8253"/>
                  </a:cubicBezTo>
                  <a:cubicBezTo>
                    <a:pt x="2400" y="8262"/>
                    <a:pt x="2418" y="8262"/>
                    <a:pt x="2445" y="8262"/>
                  </a:cubicBezTo>
                  <a:cubicBezTo>
                    <a:pt x="2481" y="8271"/>
                    <a:pt x="2525" y="8280"/>
                    <a:pt x="2561" y="8297"/>
                  </a:cubicBezTo>
                  <a:cubicBezTo>
                    <a:pt x="2864" y="8405"/>
                    <a:pt x="3105" y="8610"/>
                    <a:pt x="3400" y="8717"/>
                  </a:cubicBezTo>
                  <a:cubicBezTo>
                    <a:pt x="3096" y="8342"/>
                    <a:pt x="2722" y="8057"/>
                    <a:pt x="2454" y="7646"/>
                  </a:cubicBezTo>
                  <a:cubicBezTo>
                    <a:pt x="2267" y="7379"/>
                    <a:pt x="2115" y="7075"/>
                    <a:pt x="2026" y="6763"/>
                  </a:cubicBezTo>
                  <a:cubicBezTo>
                    <a:pt x="2017" y="6754"/>
                    <a:pt x="2017" y="6754"/>
                    <a:pt x="2017" y="6745"/>
                  </a:cubicBezTo>
                  <a:cubicBezTo>
                    <a:pt x="1990" y="6647"/>
                    <a:pt x="1963" y="6549"/>
                    <a:pt x="1945" y="6442"/>
                  </a:cubicBezTo>
                  <a:cubicBezTo>
                    <a:pt x="1937" y="6424"/>
                    <a:pt x="1937" y="6397"/>
                    <a:pt x="1928" y="6379"/>
                  </a:cubicBezTo>
                  <a:cubicBezTo>
                    <a:pt x="1776" y="5523"/>
                    <a:pt x="1856" y="4720"/>
                    <a:pt x="1919" y="3873"/>
                  </a:cubicBezTo>
                  <a:cubicBezTo>
                    <a:pt x="1981" y="2954"/>
                    <a:pt x="2070" y="2044"/>
                    <a:pt x="2133" y="1134"/>
                  </a:cubicBezTo>
                  <a:cubicBezTo>
                    <a:pt x="2151" y="911"/>
                    <a:pt x="2204" y="572"/>
                    <a:pt x="2079" y="376"/>
                  </a:cubicBezTo>
                  <a:cubicBezTo>
                    <a:pt x="1847" y="1"/>
                    <a:pt x="1437" y="492"/>
                    <a:pt x="1383" y="759"/>
                  </a:cubicBezTo>
                  <a:cubicBezTo>
                    <a:pt x="1366" y="831"/>
                    <a:pt x="1348" y="911"/>
                    <a:pt x="1339" y="982"/>
                  </a:cubicBezTo>
                  <a:cubicBezTo>
                    <a:pt x="1294" y="1384"/>
                    <a:pt x="1330" y="1785"/>
                    <a:pt x="1303" y="2187"/>
                  </a:cubicBezTo>
                  <a:cubicBezTo>
                    <a:pt x="1214" y="3659"/>
                    <a:pt x="1116" y="5380"/>
                    <a:pt x="456" y="6718"/>
                  </a:cubicBezTo>
                  <a:cubicBezTo>
                    <a:pt x="340" y="6950"/>
                    <a:pt x="197" y="7173"/>
                    <a:pt x="108" y="7414"/>
                  </a:cubicBezTo>
                  <a:cubicBezTo>
                    <a:pt x="108" y="7432"/>
                    <a:pt x="99" y="7441"/>
                    <a:pt x="99" y="7459"/>
                  </a:cubicBezTo>
                  <a:cubicBezTo>
                    <a:pt x="90" y="7468"/>
                    <a:pt x="90" y="7477"/>
                    <a:pt x="81" y="7495"/>
                  </a:cubicBezTo>
                  <a:cubicBezTo>
                    <a:pt x="27" y="7664"/>
                    <a:pt x="1" y="7860"/>
                    <a:pt x="27" y="8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4446625" y="2203450"/>
              <a:ext cx="41050" cy="178450"/>
            </a:xfrm>
            <a:custGeom>
              <a:avLst/>
              <a:gdLst/>
              <a:ahLst/>
              <a:cxnLst/>
              <a:rect l="l" t="t" r="r" b="b"/>
              <a:pathLst>
                <a:path w="1642" h="7138" extrusionOk="0">
                  <a:moveTo>
                    <a:pt x="36" y="6388"/>
                  </a:moveTo>
                  <a:cubicBezTo>
                    <a:pt x="0" y="6620"/>
                    <a:pt x="54" y="6790"/>
                    <a:pt x="232" y="6950"/>
                  </a:cubicBezTo>
                  <a:cubicBezTo>
                    <a:pt x="375" y="7075"/>
                    <a:pt x="580" y="7137"/>
                    <a:pt x="767" y="7093"/>
                  </a:cubicBezTo>
                  <a:cubicBezTo>
                    <a:pt x="883" y="7057"/>
                    <a:pt x="990" y="6995"/>
                    <a:pt x="1088" y="6923"/>
                  </a:cubicBezTo>
                  <a:cubicBezTo>
                    <a:pt x="1187" y="6843"/>
                    <a:pt x="1285" y="6745"/>
                    <a:pt x="1356" y="6638"/>
                  </a:cubicBezTo>
                  <a:cubicBezTo>
                    <a:pt x="1472" y="6451"/>
                    <a:pt x="1526" y="6228"/>
                    <a:pt x="1535" y="6005"/>
                  </a:cubicBezTo>
                  <a:cubicBezTo>
                    <a:pt x="1543" y="5799"/>
                    <a:pt x="1535" y="5558"/>
                    <a:pt x="1481" y="5353"/>
                  </a:cubicBezTo>
                  <a:cubicBezTo>
                    <a:pt x="1419" y="5157"/>
                    <a:pt x="1347" y="4970"/>
                    <a:pt x="1303" y="4764"/>
                  </a:cubicBezTo>
                  <a:cubicBezTo>
                    <a:pt x="1231" y="4372"/>
                    <a:pt x="1249" y="3962"/>
                    <a:pt x="1285" y="3560"/>
                  </a:cubicBezTo>
                  <a:cubicBezTo>
                    <a:pt x="1356" y="2641"/>
                    <a:pt x="1463" y="1722"/>
                    <a:pt x="1597" y="804"/>
                  </a:cubicBezTo>
                  <a:cubicBezTo>
                    <a:pt x="1597" y="589"/>
                    <a:pt x="1642" y="295"/>
                    <a:pt x="1517" y="99"/>
                  </a:cubicBezTo>
                  <a:cubicBezTo>
                    <a:pt x="1472" y="45"/>
                    <a:pt x="1401" y="1"/>
                    <a:pt x="1329" y="19"/>
                  </a:cubicBezTo>
                  <a:cubicBezTo>
                    <a:pt x="1276" y="27"/>
                    <a:pt x="1240" y="72"/>
                    <a:pt x="1213" y="117"/>
                  </a:cubicBezTo>
                  <a:cubicBezTo>
                    <a:pt x="1017" y="384"/>
                    <a:pt x="1142" y="821"/>
                    <a:pt x="1124" y="1143"/>
                  </a:cubicBezTo>
                  <a:cubicBezTo>
                    <a:pt x="1035" y="2615"/>
                    <a:pt x="937" y="4336"/>
                    <a:pt x="277" y="5674"/>
                  </a:cubicBezTo>
                  <a:cubicBezTo>
                    <a:pt x="170" y="5880"/>
                    <a:pt x="71" y="6129"/>
                    <a:pt x="36" y="6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4490775" y="2338375"/>
              <a:ext cx="1800" cy="7625"/>
            </a:xfrm>
            <a:custGeom>
              <a:avLst/>
              <a:gdLst/>
              <a:ahLst/>
              <a:cxnLst/>
              <a:rect l="l" t="t" r="r" b="b"/>
              <a:pathLst>
                <a:path w="72" h="305" extrusionOk="0">
                  <a:moveTo>
                    <a:pt x="72" y="304"/>
                  </a:moveTo>
                  <a:cubicBezTo>
                    <a:pt x="45" y="206"/>
                    <a:pt x="18" y="108"/>
                    <a:pt x="0" y="1"/>
                  </a:cubicBezTo>
                  <a:cubicBezTo>
                    <a:pt x="18" y="99"/>
                    <a:pt x="45" y="206"/>
                    <a:pt x="72" y="30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4490325" y="2336825"/>
              <a:ext cx="475" cy="1575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8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0" y="45"/>
                    <a:pt x="10" y="18"/>
                    <a:pt x="1" y="0"/>
                  </a:cubicBezTo>
                  <a:cubicBezTo>
                    <a:pt x="10" y="18"/>
                    <a:pt x="10" y="36"/>
                    <a:pt x="18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4392875" y="2380325"/>
              <a:ext cx="54425" cy="105725"/>
            </a:xfrm>
            <a:custGeom>
              <a:avLst/>
              <a:gdLst/>
              <a:ahLst/>
              <a:cxnLst/>
              <a:rect l="l" t="t" r="r" b="b"/>
              <a:pathLst>
                <a:path w="2177" h="4229" extrusionOk="0">
                  <a:moveTo>
                    <a:pt x="9" y="3051"/>
                  </a:moveTo>
                  <a:cubicBezTo>
                    <a:pt x="9" y="2890"/>
                    <a:pt x="27" y="2739"/>
                    <a:pt x="54" y="2587"/>
                  </a:cubicBezTo>
                  <a:cubicBezTo>
                    <a:pt x="89" y="2302"/>
                    <a:pt x="107" y="2025"/>
                    <a:pt x="223" y="1749"/>
                  </a:cubicBezTo>
                  <a:cubicBezTo>
                    <a:pt x="321" y="1508"/>
                    <a:pt x="464" y="1267"/>
                    <a:pt x="607" y="1053"/>
                  </a:cubicBezTo>
                  <a:cubicBezTo>
                    <a:pt x="830" y="732"/>
                    <a:pt x="1106" y="437"/>
                    <a:pt x="1428" y="205"/>
                  </a:cubicBezTo>
                  <a:cubicBezTo>
                    <a:pt x="1704" y="0"/>
                    <a:pt x="2177" y="339"/>
                    <a:pt x="2106" y="669"/>
                  </a:cubicBezTo>
                  <a:cubicBezTo>
                    <a:pt x="2070" y="830"/>
                    <a:pt x="1883" y="892"/>
                    <a:pt x="1767" y="972"/>
                  </a:cubicBezTo>
                  <a:cubicBezTo>
                    <a:pt x="1401" y="1240"/>
                    <a:pt x="1142" y="1624"/>
                    <a:pt x="910" y="2007"/>
                  </a:cubicBezTo>
                  <a:cubicBezTo>
                    <a:pt x="714" y="2346"/>
                    <a:pt x="553" y="2712"/>
                    <a:pt x="446" y="3087"/>
                  </a:cubicBezTo>
                  <a:cubicBezTo>
                    <a:pt x="357" y="3452"/>
                    <a:pt x="375" y="3854"/>
                    <a:pt x="348" y="4229"/>
                  </a:cubicBezTo>
                  <a:cubicBezTo>
                    <a:pt x="312" y="4229"/>
                    <a:pt x="286" y="4193"/>
                    <a:pt x="268" y="4166"/>
                  </a:cubicBezTo>
                  <a:cubicBezTo>
                    <a:pt x="63" y="3854"/>
                    <a:pt x="0" y="3444"/>
                    <a:pt x="9" y="3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4459775" y="2104650"/>
              <a:ext cx="74300" cy="88800"/>
            </a:xfrm>
            <a:custGeom>
              <a:avLst/>
              <a:gdLst/>
              <a:ahLst/>
              <a:cxnLst/>
              <a:rect l="l" t="t" r="r" b="b"/>
              <a:pathLst>
                <a:path w="2972" h="3552" extrusionOk="0">
                  <a:moveTo>
                    <a:pt x="0" y="286"/>
                  </a:moveTo>
                  <a:lnTo>
                    <a:pt x="1125" y="741"/>
                  </a:lnTo>
                  <a:lnTo>
                    <a:pt x="1963" y="3551"/>
                  </a:lnTo>
                  <a:cubicBezTo>
                    <a:pt x="1963" y="3533"/>
                    <a:pt x="1981" y="3507"/>
                    <a:pt x="2017" y="3480"/>
                  </a:cubicBezTo>
                  <a:cubicBezTo>
                    <a:pt x="2088" y="3417"/>
                    <a:pt x="2231" y="3328"/>
                    <a:pt x="2257" y="3310"/>
                  </a:cubicBezTo>
                  <a:cubicBezTo>
                    <a:pt x="2623" y="3016"/>
                    <a:pt x="2971" y="2588"/>
                    <a:pt x="2971" y="2097"/>
                  </a:cubicBezTo>
                  <a:cubicBezTo>
                    <a:pt x="2971" y="1856"/>
                    <a:pt x="2909" y="1580"/>
                    <a:pt x="2828" y="1357"/>
                  </a:cubicBezTo>
                  <a:cubicBezTo>
                    <a:pt x="2784" y="1214"/>
                    <a:pt x="2712" y="1080"/>
                    <a:pt x="2641" y="955"/>
                  </a:cubicBezTo>
                  <a:cubicBezTo>
                    <a:pt x="2516" y="768"/>
                    <a:pt x="2373" y="598"/>
                    <a:pt x="2204" y="447"/>
                  </a:cubicBezTo>
                  <a:cubicBezTo>
                    <a:pt x="1847" y="143"/>
                    <a:pt x="1392" y="1"/>
                    <a:pt x="928" y="54"/>
                  </a:cubicBezTo>
                  <a:cubicBezTo>
                    <a:pt x="928" y="54"/>
                    <a:pt x="928" y="54"/>
                    <a:pt x="919" y="54"/>
                  </a:cubicBezTo>
                  <a:cubicBezTo>
                    <a:pt x="616" y="90"/>
                    <a:pt x="295" y="161"/>
                    <a:pt x="9" y="277"/>
                  </a:cubicBezTo>
                  <a:cubicBezTo>
                    <a:pt x="0" y="277"/>
                    <a:pt x="0" y="286"/>
                    <a:pt x="0" y="2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4508175" y="2128525"/>
              <a:ext cx="25900" cy="63125"/>
            </a:xfrm>
            <a:custGeom>
              <a:avLst/>
              <a:gdLst/>
              <a:ahLst/>
              <a:cxnLst/>
              <a:rect l="l" t="t" r="r" b="b"/>
              <a:pathLst>
                <a:path w="1036" h="2525" extrusionOk="0">
                  <a:moveTo>
                    <a:pt x="81" y="2525"/>
                  </a:moveTo>
                  <a:cubicBezTo>
                    <a:pt x="152" y="2462"/>
                    <a:pt x="295" y="2373"/>
                    <a:pt x="321" y="2355"/>
                  </a:cubicBezTo>
                  <a:cubicBezTo>
                    <a:pt x="687" y="2061"/>
                    <a:pt x="1035" y="1633"/>
                    <a:pt x="1035" y="1142"/>
                  </a:cubicBezTo>
                  <a:cubicBezTo>
                    <a:pt x="1035" y="901"/>
                    <a:pt x="973" y="625"/>
                    <a:pt x="892" y="402"/>
                  </a:cubicBezTo>
                  <a:cubicBezTo>
                    <a:pt x="848" y="259"/>
                    <a:pt x="776" y="125"/>
                    <a:pt x="705" y="0"/>
                  </a:cubicBezTo>
                  <a:cubicBezTo>
                    <a:pt x="741" y="125"/>
                    <a:pt x="776" y="250"/>
                    <a:pt x="812" y="366"/>
                  </a:cubicBezTo>
                  <a:cubicBezTo>
                    <a:pt x="857" y="518"/>
                    <a:pt x="910" y="678"/>
                    <a:pt x="875" y="830"/>
                  </a:cubicBezTo>
                  <a:cubicBezTo>
                    <a:pt x="839" y="990"/>
                    <a:pt x="714" y="1124"/>
                    <a:pt x="553" y="1169"/>
                  </a:cubicBezTo>
                  <a:cubicBezTo>
                    <a:pt x="393" y="1222"/>
                    <a:pt x="214" y="1169"/>
                    <a:pt x="98" y="1053"/>
                  </a:cubicBezTo>
                  <a:cubicBezTo>
                    <a:pt x="0" y="1535"/>
                    <a:pt x="107" y="2034"/>
                    <a:pt x="81" y="252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442600" y="2109775"/>
              <a:ext cx="71850" cy="93475"/>
            </a:xfrm>
            <a:custGeom>
              <a:avLst/>
              <a:gdLst/>
              <a:ahLst/>
              <a:cxnLst/>
              <a:rect l="l" t="t" r="r" b="b"/>
              <a:pathLst>
                <a:path w="2874" h="3739" extrusionOk="0">
                  <a:moveTo>
                    <a:pt x="2873" y="2615"/>
                  </a:moveTo>
                  <a:cubicBezTo>
                    <a:pt x="2873" y="1740"/>
                    <a:pt x="2258" y="679"/>
                    <a:pt x="1499" y="242"/>
                  </a:cubicBezTo>
                  <a:cubicBezTo>
                    <a:pt x="1125" y="28"/>
                    <a:pt x="786" y="1"/>
                    <a:pt x="536" y="144"/>
                  </a:cubicBezTo>
                  <a:lnTo>
                    <a:pt x="536" y="144"/>
                  </a:lnTo>
                  <a:lnTo>
                    <a:pt x="527" y="144"/>
                  </a:lnTo>
                  <a:cubicBezTo>
                    <a:pt x="527" y="144"/>
                    <a:pt x="527" y="144"/>
                    <a:pt x="527" y="144"/>
                  </a:cubicBezTo>
                  <a:lnTo>
                    <a:pt x="1" y="411"/>
                  </a:lnTo>
                  <a:lnTo>
                    <a:pt x="1990" y="3739"/>
                  </a:lnTo>
                  <a:lnTo>
                    <a:pt x="2472" y="3498"/>
                  </a:lnTo>
                  <a:cubicBezTo>
                    <a:pt x="2472" y="3498"/>
                    <a:pt x="2472" y="3498"/>
                    <a:pt x="2472" y="3498"/>
                  </a:cubicBezTo>
                  <a:lnTo>
                    <a:pt x="2481" y="3498"/>
                  </a:lnTo>
                  <a:lnTo>
                    <a:pt x="2481" y="3498"/>
                  </a:lnTo>
                  <a:cubicBezTo>
                    <a:pt x="2721" y="3355"/>
                    <a:pt x="2873" y="3043"/>
                    <a:pt x="2873" y="261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433900" y="2110900"/>
              <a:ext cx="68725" cy="100825"/>
            </a:xfrm>
            <a:custGeom>
              <a:avLst/>
              <a:gdLst/>
              <a:ahLst/>
              <a:cxnLst/>
              <a:rect l="l" t="t" r="r" b="b"/>
              <a:pathLst>
                <a:path w="2749" h="4033" extrusionOk="0">
                  <a:moveTo>
                    <a:pt x="2748" y="2811"/>
                  </a:moveTo>
                  <a:cubicBezTo>
                    <a:pt x="2748" y="3676"/>
                    <a:pt x="2133" y="4033"/>
                    <a:pt x="1374" y="3596"/>
                  </a:cubicBezTo>
                  <a:cubicBezTo>
                    <a:pt x="616" y="3150"/>
                    <a:pt x="1" y="2088"/>
                    <a:pt x="1" y="1223"/>
                  </a:cubicBezTo>
                  <a:cubicBezTo>
                    <a:pt x="1" y="348"/>
                    <a:pt x="616" y="0"/>
                    <a:pt x="1374" y="438"/>
                  </a:cubicBezTo>
                  <a:cubicBezTo>
                    <a:pt x="2133" y="875"/>
                    <a:pt x="2748" y="1936"/>
                    <a:pt x="2748" y="281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4438575" y="2121825"/>
              <a:ext cx="59150" cy="78750"/>
            </a:xfrm>
            <a:custGeom>
              <a:avLst/>
              <a:gdLst/>
              <a:ahLst/>
              <a:cxnLst/>
              <a:rect l="l" t="t" r="r" b="b"/>
              <a:pathLst>
                <a:path w="2366" h="3150" extrusionOk="0">
                  <a:moveTo>
                    <a:pt x="1803" y="3150"/>
                  </a:moveTo>
                  <a:cubicBezTo>
                    <a:pt x="2160" y="3150"/>
                    <a:pt x="2365" y="2864"/>
                    <a:pt x="2365" y="2374"/>
                  </a:cubicBezTo>
                  <a:cubicBezTo>
                    <a:pt x="2365" y="1562"/>
                    <a:pt x="1794" y="572"/>
                    <a:pt x="1089" y="161"/>
                  </a:cubicBezTo>
                  <a:cubicBezTo>
                    <a:pt x="902" y="54"/>
                    <a:pt x="724" y="1"/>
                    <a:pt x="572" y="1"/>
                  </a:cubicBezTo>
                  <a:cubicBezTo>
                    <a:pt x="215" y="1"/>
                    <a:pt x="1" y="295"/>
                    <a:pt x="1" y="786"/>
                  </a:cubicBezTo>
                  <a:cubicBezTo>
                    <a:pt x="1" y="1589"/>
                    <a:pt x="572" y="2579"/>
                    <a:pt x="1277" y="2989"/>
                  </a:cubicBezTo>
                  <a:cubicBezTo>
                    <a:pt x="1464" y="3096"/>
                    <a:pt x="1642" y="3150"/>
                    <a:pt x="1803" y="315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449075" y="2124725"/>
              <a:ext cx="47525" cy="74075"/>
            </a:xfrm>
            <a:custGeom>
              <a:avLst/>
              <a:gdLst/>
              <a:ahLst/>
              <a:cxnLst/>
              <a:rect l="l" t="t" r="r" b="b"/>
              <a:pathLst>
                <a:path w="1901" h="2963" extrusionOk="0">
                  <a:moveTo>
                    <a:pt x="188" y="9"/>
                  </a:moveTo>
                  <a:cubicBezTo>
                    <a:pt x="277" y="9"/>
                    <a:pt x="393" y="54"/>
                    <a:pt x="446" y="72"/>
                  </a:cubicBezTo>
                  <a:cubicBezTo>
                    <a:pt x="598" y="152"/>
                    <a:pt x="732" y="277"/>
                    <a:pt x="866" y="384"/>
                  </a:cubicBezTo>
                  <a:cubicBezTo>
                    <a:pt x="1089" y="580"/>
                    <a:pt x="1285" y="803"/>
                    <a:pt x="1445" y="1053"/>
                  </a:cubicBezTo>
                  <a:cubicBezTo>
                    <a:pt x="1588" y="1276"/>
                    <a:pt x="1704" y="1535"/>
                    <a:pt x="1776" y="1794"/>
                  </a:cubicBezTo>
                  <a:cubicBezTo>
                    <a:pt x="1838" y="2026"/>
                    <a:pt x="1900" y="2347"/>
                    <a:pt x="1847" y="2588"/>
                  </a:cubicBezTo>
                  <a:cubicBezTo>
                    <a:pt x="1829" y="2677"/>
                    <a:pt x="1704" y="2962"/>
                    <a:pt x="1633" y="2739"/>
                  </a:cubicBezTo>
                  <a:cubicBezTo>
                    <a:pt x="1561" y="2543"/>
                    <a:pt x="1544" y="2347"/>
                    <a:pt x="1490" y="2151"/>
                  </a:cubicBezTo>
                  <a:cubicBezTo>
                    <a:pt x="1419" y="1856"/>
                    <a:pt x="1294" y="1580"/>
                    <a:pt x="1151" y="1321"/>
                  </a:cubicBezTo>
                  <a:cubicBezTo>
                    <a:pt x="1026" y="1089"/>
                    <a:pt x="857" y="848"/>
                    <a:pt x="651" y="687"/>
                  </a:cubicBezTo>
                  <a:cubicBezTo>
                    <a:pt x="536" y="598"/>
                    <a:pt x="446" y="473"/>
                    <a:pt x="312" y="393"/>
                  </a:cubicBezTo>
                  <a:cubicBezTo>
                    <a:pt x="223" y="340"/>
                    <a:pt x="45" y="277"/>
                    <a:pt x="18" y="152"/>
                  </a:cubicBezTo>
                  <a:cubicBezTo>
                    <a:pt x="0" y="36"/>
                    <a:pt x="81" y="1"/>
                    <a:pt x="18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515750" y="2145475"/>
              <a:ext cx="57575" cy="41500"/>
            </a:xfrm>
            <a:custGeom>
              <a:avLst/>
              <a:gdLst/>
              <a:ahLst/>
              <a:cxnLst/>
              <a:rect l="l" t="t" r="r" b="b"/>
              <a:pathLst>
                <a:path w="2303" h="1660" extrusionOk="0">
                  <a:moveTo>
                    <a:pt x="1" y="714"/>
                  </a:moveTo>
                  <a:cubicBezTo>
                    <a:pt x="1" y="830"/>
                    <a:pt x="45" y="919"/>
                    <a:pt x="117" y="955"/>
                  </a:cubicBezTo>
                  <a:cubicBezTo>
                    <a:pt x="117" y="955"/>
                    <a:pt x="117" y="955"/>
                    <a:pt x="117" y="955"/>
                  </a:cubicBezTo>
                  <a:lnTo>
                    <a:pt x="2035" y="1660"/>
                  </a:lnTo>
                  <a:lnTo>
                    <a:pt x="2177" y="1410"/>
                  </a:lnTo>
                  <a:lnTo>
                    <a:pt x="2302" y="1178"/>
                  </a:lnTo>
                  <a:lnTo>
                    <a:pt x="643" y="36"/>
                  </a:lnTo>
                  <a:lnTo>
                    <a:pt x="643" y="36"/>
                  </a:lnTo>
                  <a:cubicBezTo>
                    <a:pt x="581" y="0"/>
                    <a:pt x="482" y="9"/>
                    <a:pt x="375" y="63"/>
                  </a:cubicBezTo>
                  <a:cubicBezTo>
                    <a:pt x="340" y="89"/>
                    <a:pt x="304" y="116"/>
                    <a:pt x="268" y="152"/>
                  </a:cubicBezTo>
                  <a:cubicBezTo>
                    <a:pt x="259" y="152"/>
                    <a:pt x="259" y="161"/>
                    <a:pt x="259" y="161"/>
                  </a:cubicBezTo>
                  <a:cubicBezTo>
                    <a:pt x="108" y="304"/>
                    <a:pt x="1" y="527"/>
                    <a:pt x="1" y="714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515750" y="2149475"/>
              <a:ext cx="54450" cy="37500"/>
            </a:xfrm>
            <a:custGeom>
              <a:avLst/>
              <a:gdLst/>
              <a:ahLst/>
              <a:cxnLst/>
              <a:rect l="l" t="t" r="r" b="b"/>
              <a:pathLst>
                <a:path w="2178" h="1500" extrusionOk="0">
                  <a:moveTo>
                    <a:pt x="1" y="554"/>
                  </a:moveTo>
                  <a:cubicBezTo>
                    <a:pt x="1" y="670"/>
                    <a:pt x="45" y="759"/>
                    <a:pt x="117" y="795"/>
                  </a:cubicBezTo>
                  <a:cubicBezTo>
                    <a:pt x="117" y="795"/>
                    <a:pt x="117" y="795"/>
                    <a:pt x="117" y="795"/>
                  </a:cubicBezTo>
                  <a:lnTo>
                    <a:pt x="2035" y="1500"/>
                  </a:lnTo>
                  <a:lnTo>
                    <a:pt x="2177" y="1250"/>
                  </a:lnTo>
                  <a:cubicBezTo>
                    <a:pt x="2160" y="1241"/>
                    <a:pt x="2151" y="1241"/>
                    <a:pt x="2142" y="1232"/>
                  </a:cubicBezTo>
                  <a:cubicBezTo>
                    <a:pt x="1606" y="982"/>
                    <a:pt x="964" y="955"/>
                    <a:pt x="491" y="616"/>
                  </a:cubicBezTo>
                  <a:cubicBezTo>
                    <a:pt x="384" y="536"/>
                    <a:pt x="286" y="438"/>
                    <a:pt x="233" y="322"/>
                  </a:cubicBezTo>
                  <a:cubicBezTo>
                    <a:pt x="197" y="215"/>
                    <a:pt x="197" y="90"/>
                    <a:pt x="259" y="1"/>
                  </a:cubicBezTo>
                  <a:cubicBezTo>
                    <a:pt x="108" y="144"/>
                    <a:pt x="1" y="367"/>
                    <a:pt x="1" y="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565050" y="2173800"/>
              <a:ext cx="10050" cy="14525"/>
            </a:xfrm>
            <a:custGeom>
              <a:avLst/>
              <a:gdLst/>
              <a:ahLst/>
              <a:cxnLst/>
              <a:rect l="l" t="t" r="r" b="b"/>
              <a:pathLst>
                <a:path w="402" h="581" extrusionOk="0">
                  <a:moveTo>
                    <a:pt x="0" y="402"/>
                  </a:moveTo>
                  <a:cubicBezTo>
                    <a:pt x="0" y="527"/>
                    <a:pt x="89" y="580"/>
                    <a:pt x="205" y="518"/>
                  </a:cubicBezTo>
                  <a:cubicBezTo>
                    <a:pt x="312" y="455"/>
                    <a:pt x="402" y="304"/>
                    <a:pt x="402" y="170"/>
                  </a:cubicBezTo>
                  <a:cubicBezTo>
                    <a:pt x="402" y="45"/>
                    <a:pt x="312" y="0"/>
                    <a:pt x="205" y="63"/>
                  </a:cubicBezTo>
                  <a:cubicBezTo>
                    <a:pt x="89" y="125"/>
                    <a:pt x="0" y="277"/>
                    <a:pt x="0" y="4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560575" y="2169550"/>
              <a:ext cx="16975" cy="22100"/>
            </a:xfrm>
            <a:custGeom>
              <a:avLst/>
              <a:gdLst/>
              <a:ahLst/>
              <a:cxnLst/>
              <a:rect l="l" t="t" r="r" b="b"/>
              <a:pathLst>
                <a:path w="679" h="884" extrusionOk="0">
                  <a:moveTo>
                    <a:pt x="1" y="616"/>
                  </a:moveTo>
                  <a:cubicBezTo>
                    <a:pt x="1" y="411"/>
                    <a:pt x="144" y="161"/>
                    <a:pt x="322" y="54"/>
                  </a:cubicBezTo>
                  <a:cubicBezTo>
                    <a:pt x="411" y="1"/>
                    <a:pt x="500" y="1"/>
                    <a:pt x="554" y="27"/>
                  </a:cubicBezTo>
                  <a:lnTo>
                    <a:pt x="554" y="27"/>
                  </a:lnTo>
                  <a:lnTo>
                    <a:pt x="554" y="27"/>
                  </a:lnTo>
                  <a:lnTo>
                    <a:pt x="554" y="27"/>
                  </a:lnTo>
                  <a:lnTo>
                    <a:pt x="679" y="99"/>
                  </a:lnTo>
                  <a:lnTo>
                    <a:pt x="206" y="884"/>
                  </a:lnTo>
                  <a:lnTo>
                    <a:pt x="90" y="830"/>
                  </a:lnTo>
                  <a:cubicBezTo>
                    <a:pt x="90" y="830"/>
                    <a:pt x="90" y="830"/>
                    <a:pt x="90" y="830"/>
                  </a:cubicBezTo>
                  <a:lnTo>
                    <a:pt x="90" y="830"/>
                  </a:lnTo>
                  <a:lnTo>
                    <a:pt x="90" y="830"/>
                  </a:lnTo>
                  <a:cubicBezTo>
                    <a:pt x="36" y="795"/>
                    <a:pt x="1" y="723"/>
                    <a:pt x="1" y="61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4563250" y="2169775"/>
              <a:ext cx="16525" cy="23900"/>
            </a:xfrm>
            <a:custGeom>
              <a:avLst/>
              <a:gdLst/>
              <a:ahLst/>
              <a:cxnLst/>
              <a:rect l="l" t="t" r="r" b="b"/>
              <a:pathLst>
                <a:path w="661" h="956" extrusionOk="0">
                  <a:moveTo>
                    <a:pt x="1" y="670"/>
                  </a:moveTo>
                  <a:cubicBezTo>
                    <a:pt x="1" y="875"/>
                    <a:pt x="152" y="955"/>
                    <a:pt x="331" y="857"/>
                  </a:cubicBezTo>
                  <a:cubicBezTo>
                    <a:pt x="509" y="750"/>
                    <a:pt x="661" y="500"/>
                    <a:pt x="661" y="286"/>
                  </a:cubicBezTo>
                  <a:cubicBezTo>
                    <a:pt x="661" y="81"/>
                    <a:pt x="509" y="1"/>
                    <a:pt x="331" y="99"/>
                  </a:cubicBezTo>
                  <a:cubicBezTo>
                    <a:pt x="152" y="206"/>
                    <a:pt x="1" y="456"/>
                    <a:pt x="1" y="67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4565925" y="2174250"/>
              <a:ext cx="58700" cy="40600"/>
            </a:xfrm>
            <a:custGeom>
              <a:avLst/>
              <a:gdLst/>
              <a:ahLst/>
              <a:cxnLst/>
              <a:rect l="l" t="t" r="r" b="b"/>
              <a:pathLst>
                <a:path w="2348" h="1624" extrusionOk="0">
                  <a:moveTo>
                    <a:pt x="1" y="482"/>
                  </a:moveTo>
                  <a:cubicBezTo>
                    <a:pt x="1" y="321"/>
                    <a:pt x="117" y="125"/>
                    <a:pt x="260" y="45"/>
                  </a:cubicBezTo>
                  <a:cubicBezTo>
                    <a:pt x="331" y="9"/>
                    <a:pt x="393" y="0"/>
                    <a:pt x="438" y="27"/>
                  </a:cubicBezTo>
                  <a:lnTo>
                    <a:pt x="438" y="27"/>
                  </a:lnTo>
                  <a:lnTo>
                    <a:pt x="438" y="27"/>
                  </a:lnTo>
                  <a:lnTo>
                    <a:pt x="438" y="27"/>
                  </a:lnTo>
                  <a:lnTo>
                    <a:pt x="2347" y="1008"/>
                  </a:lnTo>
                  <a:lnTo>
                    <a:pt x="1981" y="1624"/>
                  </a:lnTo>
                  <a:lnTo>
                    <a:pt x="81" y="651"/>
                  </a:lnTo>
                  <a:cubicBezTo>
                    <a:pt x="81" y="651"/>
                    <a:pt x="81" y="651"/>
                    <a:pt x="81" y="651"/>
                  </a:cubicBezTo>
                  <a:lnTo>
                    <a:pt x="81" y="651"/>
                  </a:lnTo>
                  <a:lnTo>
                    <a:pt x="81" y="651"/>
                  </a:lnTo>
                  <a:cubicBezTo>
                    <a:pt x="28" y="625"/>
                    <a:pt x="1" y="562"/>
                    <a:pt x="1" y="482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613650" y="2197875"/>
              <a:ext cx="12750" cy="18550"/>
            </a:xfrm>
            <a:custGeom>
              <a:avLst/>
              <a:gdLst/>
              <a:ahLst/>
              <a:cxnLst/>
              <a:rect l="l" t="t" r="r" b="b"/>
              <a:pathLst>
                <a:path w="510" h="742" extrusionOk="0">
                  <a:moveTo>
                    <a:pt x="1" y="518"/>
                  </a:moveTo>
                  <a:cubicBezTo>
                    <a:pt x="1" y="679"/>
                    <a:pt x="108" y="741"/>
                    <a:pt x="251" y="661"/>
                  </a:cubicBezTo>
                  <a:cubicBezTo>
                    <a:pt x="394" y="581"/>
                    <a:pt x="509" y="384"/>
                    <a:pt x="509" y="224"/>
                  </a:cubicBezTo>
                  <a:cubicBezTo>
                    <a:pt x="509" y="63"/>
                    <a:pt x="394" y="1"/>
                    <a:pt x="251" y="81"/>
                  </a:cubicBezTo>
                  <a:cubicBezTo>
                    <a:pt x="108" y="161"/>
                    <a:pt x="1" y="357"/>
                    <a:pt x="1" y="518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624600" y="2131200"/>
              <a:ext cx="121125" cy="72500"/>
            </a:xfrm>
            <a:custGeom>
              <a:avLst/>
              <a:gdLst/>
              <a:ahLst/>
              <a:cxnLst/>
              <a:rect l="l" t="t" r="r" b="b"/>
              <a:pathLst>
                <a:path w="4845" h="2900" extrusionOk="0">
                  <a:moveTo>
                    <a:pt x="821" y="1267"/>
                  </a:moveTo>
                  <a:cubicBezTo>
                    <a:pt x="999" y="1124"/>
                    <a:pt x="1178" y="999"/>
                    <a:pt x="1303" y="901"/>
                  </a:cubicBezTo>
                  <a:cubicBezTo>
                    <a:pt x="2043" y="268"/>
                    <a:pt x="2801" y="0"/>
                    <a:pt x="3774" y="152"/>
                  </a:cubicBezTo>
                  <a:cubicBezTo>
                    <a:pt x="4086" y="197"/>
                    <a:pt x="4434" y="295"/>
                    <a:pt x="4594" y="571"/>
                  </a:cubicBezTo>
                  <a:cubicBezTo>
                    <a:pt x="4844" y="973"/>
                    <a:pt x="4612" y="1356"/>
                    <a:pt x="4309" y="1642"/>
                  </a:cubicBezTo>
                  <a:cubicBezTo>
                    <a:pt x="3925" y="1999"/>
                    <a:pt x="3435" y="2248"/>
                    <a:pt x="2971" y="2489"/>
                  </a:cubicBezTo>
                  <a:cubicBezTo>
                    <a:pt x="2587" y="2686"/>
                    <a:pt x="2114" y="2784"/>
                    <a:pt x="1686" y="2810"/>
                  </a:cubicBezTo>
                  <a:cubicBezTo>
                    <a:pt x="1276" y="2846"/>
                    <a:pt x="473" y="2900"/>
                    <a:pt x="241" y="2454"/>
                  </a:cubicBezTo>
                  <a:cubicBezTo>
                    <a:pt x="0" y="2008"/>
                    <a:pt x="419" y="1588"/>
                    <a:pt x="821" y="1267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5"/>
          <p:cNvSpPr/>
          <p:nvPr/>
        </p:nvSpPr>
        <p:spPr>
          <a:xfrm>
            <a:off x="676275" y="166875"/>
            <a:ext cx="6010200" cy="25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5"/>
          <p:cNvSpPr txBox="1">
            <a:spLocks noGrp="1"/>
          </p:cNvSpPr>
          <p:nvPr>
            <p:ph type="subTitle" idx="1"/>
          </p:nvPr>
        </p:nvSpPr>
        <p:spPr>
          <a:xfrm>
            <a:off x="1034338" y="2087325"/>
            <a:ext cx="4837800" cy="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Algorithm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EE-463 Term Project</a:t>
            </a:r>
          </a:p>
        </p:txBody>
      </p:sp>
      <p:sp>
        <p:nvSpPr>
          <p:cNvPr id="885" name="Google Shape;885;p35"/>
          <p:cNvSpPr/>
          <p:nvPr/>
        </p:nvSpPr>
        <p:spPr>
          <a:xfrm rot="5400000">
            <a:off x="5340375" y="1272075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ctrTitle"/>
          </p:nvPr>
        </p:nvSpPr>
        <p:spPr>
          <a:xfrm>
            <a:off x="1034350" y="372825"/>
            <a:ext cx="483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CAR PARKING</a:t>
            </a:r>
            <a:r>
              <a:rPr lang="en" sz="5000" dirty="0"/>
              <a:t> </a:t>
            </a:r>
            <a:r>
              <a:rPr lang="en" sz="5000" b="0" dirty="0"/>
              <a:t>SEMULATION </a:t>
            </a:r>
            <a:endParaRPr dirty="0"/>
          </a:p>
        </p:txBody>
      </p:sp>
      <p:grpSp>
        <p:nvGrpSpPr>
          <p:cNvPr id="887" name="Google Shape;887;p35"/>
          <p:cNvGrpSpPr/>
          <p:nvPr/>
        </p:nvGrpSpPr>
        <p:grpSpPr>
          <a:xfrm>
            <a:off x="611825" y="2428876"/>
            <a:ext cx="1275078" cy="3409949"/>
            <a:chOff x="611825" y="2428876"/>
            <a:chExt cx="1275078" cy="3409949"/>
          </a:xfrm>
        </p:grpSpPr>
        <p:sp>
          <p:nvSpPr>
            <p:cNvPr id="888" name="Google Shape;888;p35"/>
            <p:cNvSpPr/>
            <p:nvPr/>
          </p:nvSpPr>
          <p:spPr>
            <a:xfrm>
              <a:off x="1119200" y="4856374"/>
              <a:ext cx="233674" cy="982450"/>
            </a:xfrm>
            <a:custGeom>
              <a:avLst/>
              <a:gdLst/>
              <a:ahLst/>
              <a:cxnLst/>
              <a:rect l="l" t="t" r="r" b="b"/>
              <a:pathLst>
                <a:path w="1331" h="24124" extrusionOk="0">
                  <a:moveTo>
                    <a:pt x="1" y="23704"/>
                  </a:moveTo>
                  <a:lnTo>
                    <a:pt x="1" y="23704"/>
                  </a:lnTo>
                  <a:lnTo>
                    <a:pt x="1" y="1"/>
                  </a:lnTo>
                  <a:lnTo>
                    <a:pt x="1330" y="1"/>
                  </a:lnTo>
                  <a:lnTo>
                    <a:pt x="1330" y="23704"/>
                  </a:lnTo>
                  <a:lnTo>
                    <a:pt x="1330" y="23704"/>
                  </a:lnTo>
                  <a:cubicBezTo>
                    <a:pt x="1330" y="23802"/>
                    <a:pt x="1268" y="23891"/>
                    <a:pt x="1134" y="23972"/>
                  </a:cubicBezTo>
                  <a:cubicBezTo>
                    <a:pt x="875" y="24123"/>
                    <a:pt x="456" y="24123"/>
                    <a:pt x="197" y="23972"/>
                  </a:cubicBezTo>
                  <a:cubicBezTo>
                    <a:pt x="63" y="23900"/>
                    <a:pt x="1" y="23802"/>
                    <a:pt x="1" y="237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116216" y="4757708"/>
              <a:ext cx="241216" cy="180298"/>
            </a:xfrm>
            <a:custGeom>
              <a:avLst/>
              <a:gdLst/>
              <a:ahLst/>
              <a:cxnLst/>
              <a:rect l="l" t="t" r="r" b="b"/>
              <a:pathLst>
                <a:path w="1374" h="1027" extrusionOk="0">
                  <a:moveTo>
                    <a:pt x="0" y="509"/>
                  </a:moveTo>
                  <a:cubicBezTo>
                    <a:pt x="116" y="1027"/>
                    <a:pt x="1249" y="1018"/>
                    <a:pt x="1374" y="509"/>
                  </a:cubicBezTo>
                  <a:cubicBezTo>
                    <a:pt x="1258" y="1"/>
                    <a:pt x="116" y="1"/>
                    <a:pt x="0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41741" y="2510337"/>
              <a:ext cx="1145162" cy="2775389"/>
            </a:xfrm>
            <a:custGeom>
              <a:avLst/>
              <a:gdLst/>
              <a:ahLst/>
              <a:cxnLst/>
              <a:rect l="l" t="t" r="r" b="b"/>
              <a:pathLst>
                <a:path w="6523" h="15809" extrusionOk="0">
                  <a:moveTo>
                    <a:pt x="6522" y="0"/>
                  </a:moveTo>
                  <a:lnTo>
                    <a:pt x="6522" y="12053"/>
                  </a:lnTo>
                  <a:lnTo>
                    <a:pt x="1" y="15808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611825" y="3088287"/>
              <a:ext cx="130088" cy="2197453"/>
            </a:xfrm>
            <a:custGeom>
              <a:avLst/>
              <a:gdLst/>
              <a:ahLst/>
              <a:cxnLst/>
              <a:rect l="l" t="t" r="r" b="b"/>
              <a:pathLst>
                <a:path w="741" h="12517" extrusionOk="0">
                  <a:moveTo>
                    <a:pt x="1" y="0"/>
                  </a:moveTo>
                  <a:lnTo>
                    <a:pt x="1" y="12070"/>
                  </a:lnTo>
                  <a:lnTo>
                    <a:pt x="741" y="12516"/>
                  </a:lnTo>
                  <a:lnTo>
                    <a:pt x="741" y="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611825" y="2428876"/>
              <a:ext cx="1275074" cy="741028"/>
            </a:xfrm>
            <a:custGeom>
              <a:avLst/>
              <a:gdLst/>
              <a:ahLst/>
              <a:cxnLst/>
              <a:rect l="l" t="t" r="r" b="b"/>
              <a:pathLst>
                <a:path w="7263" h="4221" extrusionOk="0">
                  <a:moveTo>
                    <a:pt x="741" y="4220"/>
                  </a:moveTo>
                  <a:lnTo>
                    <a:pt x="7262" y="464"/>
                  </a:lnTo>
                  <a:lnTo>
                    <a:pt x="6406" y="0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41988" y="2754719"/>
              <a:ext cx="944675" cy="1937453"/>
            </a:xfrm>
            <a:custGeom>
              <a:avLst/>
              <a:gdLst/>
              <a:ahLst/>
              <a:cxnLst/>
              <a:rect l="l" t="t" r="r" b="b"/>
              <a:pathLst>
                <a:path w="5381" h="11036" extrusionOk="0">
                  <a:moveTo>
                    <a:pt x="5380" y="0"/>
                  </a:moveTo>
                  <a:lnTo>
                    <a:pt x="5380" y="7949"/>
                  </a:lnTo>
                  <a:lnTo>
                    <a:pt x="1" y="11035"/>
                  </a:lnTo>
                  <a:lnTo>
                    <a:pt x="1" y="30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094271" y="3039657"/>
              <a:ext cx="526321" cy="1343893"/>
            </a:xfrm>
            <a:custGeom>
              <a:avLst/>
              <a:gdLst/>
              <a:ahLst/>
              <a:cxnLst/>
              <a:rect l="l" t="t" r="r" b="b"/>
              <a:pathLst>
                <a:path w="2998" h="7655" extrusionOk="0">
                  <a:moveTo>
                    <a:pt x="1499" y="3034"/>
                  </a:moveTo>
                  <a:lnTo>
                    <a:pt x="839" y="3417"/>
                  </a:lnTo>
                  <a:lnTo>
                    <a:pt x="839" y="1740"/>
                  </a:lnTo>
                  <a:lnTo>
                    <a:pt x="1499" y="1366"/>
                  </a:lnTo>
                  <a:cubicBezTo>
                    <a:pt x="1900" y="1134"/>
                    <a:pt x="2230" y="1321"/>
                    <a:pt x="2230" y="1776"/>
                  </a:cubicBezTo>
                  <a:cubicBezTo>
                    <a:pt x="2230" y="2240"/>
                    <a:pt x="1900" y="2811"/>
                    <a:pt x="1499" y="3034"/>
                  </a:cubicBezTo>
                  <a:close/>
                  <a:moveTo>
                    <a:pt x="1499" y="482"/>
                  </a:moveTo>
                  <a:lnTo>
                    <a:pt x="839" y="857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0" y="4791"/>
                  </a:lnTo>
                  <a:lnTo>
                    <a:pt x="0" y="7655"/>
                  </a:lnTo>
                  <a:lnTo>
                    <a:pt x="839" y="7164"/>
                  </a:lnTo>
                  <a:lnTo>
                    <a:pt x="839" y="4301"/>
                  </a:lnTo>
                  <a:lnTo>
                    <a:pt x="1499" y="3917"/>
                  </a:lnTo>
                  <a:cubicBezTo>
                    <a:pt x="1918" y="3685"/>
                    <a:pt x="2293" y="3275"/>
                    <a:pt x="2561" y="2811"/>
                  </a:cubicBezTo>
                  <a:cubicBezTo>
                    <a:pt x="2828" y="2338"/>
                    <a:pt x="2998" y="1812"/>
                    <a:pt x="2998" y="1330"/>
                  </a:cubicBezTo>
                  <a:cubicBezTo>
                    <a:pt x="2998" y="384"/>
                    <a:pt x="2329" y="1"/>
                    <a:pt x="1499" y="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83;p35">
            <a:extLst>
              <a:ext uri="{FF2B5EF4-FFF2-40B4-BE49-F238E27FC236}">
                <a16:creationId xmlns:a16="http://schemas.microsoft.com/office/drawing/2014/main" id="{1C0C605E-3264-1808-64F4-D6A90CC9723F}"/>
              </a:ext>
            </a:extLst>
          </p:cNvPr>
          <p:cNvSpPr/>
          <p:nvPr/>
        </p:nvSpPr>
        <p:spPr>
          <a:xfrm>
            <a:off x="6792516" y="168924"/>
            <a:ext cx="2306013" cy="1059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dk1"/>
                </a:solidFill>
                <a:latin typeface="Hammersmith One"/>
                <a:sym typeface="Hammersmith One"/>
              </a:rPr>
              <a:t>BG02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Hammersmith One"/>
                <a:sym typeface="Hammersmith One"/>
              </a:rPr>
              <a:t>1- Hayan Al-Machnouk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Hammersmith One"/>
                <a:sym typeface="Hammersmith One"/>
              </a:rPr>
              <a:t>2- </a:t>
            </a:r>
            <a:r>
              <a:rPr lang="en-GB" dirty="0" err="1">
                <a:solidFill>
                  <a:schemeClr val="dk1"/>
                </a:solidFill>
                <a:latin typeface="Hammersmith One"/>
                <a:sym typeface="Hammersmith One"/>
              </a:rPr>
              <a:t>Tamam</a:t>
            </a:r>
            <a:r>
              <a:rPr lang="en-GB" dirty="0">
                <a:solidFill>
                  <a:schemeClr val="dk1"/>
                </a:solidFill>
                <a:latin typeface="Hammersmith One"/>
                <a:sym typeface="Hammersmith One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Hammersmith One"/>
                <a:sym typeface="Hammersmith One"/>
              </a:rPr>
              <a:t>Alahdal</a:t>
            </a:r>
            <a:endParaRPr lang="en-GB" dirty="0">
              <a:solidFill>
                <a:schemeClr val="dk1"/>
              </a:solidFill>
              <a:latin typeface="Hammersmith One"/>
              <a:sym typeface="Hammersmith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Hammersmith One"/>
                <a:sym typeface="Hammersmith One"/>
              </a:rPr>
              <a:t>3- Zyad Zamil</a:t>
            </a:r>
            <a:endParaRPr dirty="0">
              <a:solidFill>
                <a:schemeClr val="dk1"/>
              </a:solidFill>
              <a:latin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875EB-4710-A6ED-7155-7E1BBA76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57" y="0"/>
            <a:ext cx="6349885" cy="514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645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D614E-C57A-0969-97A5-E5AB4EBC7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29" y="152400"/>
            <a:ext cx="6836227" cy="4891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094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64"/>
          <p:cNvSpPr txBox="1">
            <a:spLocks noGrp="1"/>
          </p:cNvSpPr>
          <p:nvPr>
            <p:ph type="title"/>
          </p:nvPr>
        </p:nvSpPr>
        <p:spPr>
          <a:xfrm>
            <a:off x="-746409" y="1930775"/>
            <a:ext cx="5906067" cy="18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GENERATION </a:t>
            </a:r>
            <a:br>
              <a:rPr lang="en" dirty="0"/>
            </a:br>
            <a:r>
              <a:rPr lang="en" dirty="0"/>
              <a:t>THREAD</a:t>
            </a:r>
            <a:endParaRPr dirty="0"/>
          </a:p>
        </p:txBody>
      </p:sp>
      <p:sp>
        <p:nvSpPr>
          <p:cNvPr id="2799" name="Google Shape;2799;p64"/>
          <p:cNvSpPr txBox="1">
            <a:spLocks noGrp="1"/>
          </p:cNvSpPr>
          <p:nvPr>
            <p:ph type="title" idx="2"/>
          </p:nvPr>
        </p:nvSpPr>
        <p:spPr>
          <a:xfrm>
            <a:off x="1407517" y="627825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" name="Google Shape;2367;p59">
            <a:extLst>
              <a:ext uri="{FF2B5EF4-FFF2-40B4-BE49-F238E27FC236}">
                <a16:creationId xmlns:a16="http://schemas.microsoft.com/office/drawing/2014/main" id="{70D5790F-D924-799D-5D80-C2FE68B8CA70}"/>
              </a:ext>
            </a:extLst>
          </p:cNvPr>
          <p:cNvGrpSpPr/>
          <p:nvPr/>
        </p:nvGrpSpPr>
        <p:grpSpPr>
          <a:xfrm>
            <a:off x="4304394" y="1328915"/>
            <a:ext cx="4709514" cy="3309452"/>
            <a:chOff x="3116925" y="2277500"/>
            <a:chExt cx="1635475" cy="1149275"/>
          </a:xfrm>
        </p:grpSpPr>
        <p:sp>
          <p:nvSpPr>
            <p:cNvPr id="3" name="Google Shape;2368;p59">
              <a:extLst>
                <a:ext uri="{FF2B5EF4-FFF2-40B4-BE49-F238E27FC236}">
                  <a16:creationId xmlns:a16="http://schemas.microsoft.com/office/drawing/2014/main" id="{ADE76214-3B9C-9ACC-F3CF-EDA1EACB21DC}"/>
                </a:ext>
              </a:extLst>
            </p:cNvPr>
            <p:cNvSpPr/>
            <p:nvPr/>
          </p:nvSpPr>
          <p:spPr>
            <a:xfrm>
              <a:off x="3127650" y="3183425"/>
              <a:ext cx="18975" cy="43525"/>
            </a:xfrm>
            <a:custGeom>
              <a:avLst/>
              <a:gdLst/>
              <a:ahLst/>
              <a:cxnLst/>
              <a:rect l="l" t="t" r="r" b="b"/>
              <a:pathLst>
                <a:path w="759" h="1741" extrusionOk="0">
                  <a:moveTo>
                    <a:pt x="758" y="1"/>
                  </a:moveTo>
                  <a:lnTo>
                    <a:pt x="758" y="1740"/>
                  </a:lnTo>
                  <a:lnTo>
                    <a:pt x="0" y="857"/>
                  </a:lnTo>
                  <a:lnTo>
                    <a:pt x="196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69;p59">
              <a:extLst>
                <a:ext uri="{FF2B5EF4-FFF2-40B4-BE49-F238E27FC236}">
                  <a16:creationId xmlns:a16="http://schemas.microsoft.com/office/drawing/2014/main" id="{BD88A431-BF6C-D5A5-9462-F64FDEA1FF81}"/>
                </a:ext>
              </a:extLst>
            </p:cNvPr>
            <p:cNvSpPr/>
            <p:nvPr/>
          </p:nvSpPr>
          <p:spPr>
            <a:xfrm>
              <a:off x="3121850" y="3207075"/>
              <a:ext cx="39500" cy="43950"/>
            </a:xfrm>
            <a:custGeom>
              <a:avLst/>
              <a:gdLst/>
              <a:ahLst/>
              <a:cxnLst/>
              <a:rect l="l" t="t" r="r" b="b"/>
              <a:pathLst>
                <a:path w="1580" h="1758" extrusionOk="0">
                  <a:moveTo>
                    <a:pt x="1579" y="848"/>
                  </a:moveTo>
                  <a:cubicBezTo>
                    <a:pt x="1561" y="1124"/>
                    <a:pt x="1561" y="1401"/>
                    <a:pt x="1570" y="1668"/>
                  </a:cubicBezTo>
                  <a:lnTo>
                    <a:pt x="1445" y="1758"/>
                  </a:lnTo>
                  <a:cubicBezTo>
                    <a:pt x="990" y="1472"/>
                    <a:pt x="553" y="1071"/>
                    <a:pt x="107" y="803"/>
                  </a:cubicBezTo>
                  <a:cubicBezTo>
                    <a:pt x="107" y="571"/>
                    <a:pt x="0" y="330"/>
                    <a:pt x="9" y="89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70;p59">
              <a:extLst>
                <a:ext uri="{FF2B5EF4-FFF2-40B4-BE49-F238E27FC236}">
                  <a16:creationId xmlns:a16="http://schemas.microsoft.com/office/drawing/2014/main" id="{EA50A506-8CA1-BFA1-E961-3732867393AE}"/>
                </a:ext>
              </a:extLst>
            </p:cNvPr>
            <p:cNvSpPr/>
            <p:nvPr/>
          </p:nvSpPr>
          <p:spPr>
            <a:xfrm>
              <a:off x="3121400" y="3209300"/>
              <a:ext cx="36600" cy="41725"/>
            </a:xfrm>
            <a:custGeom>
              <a:avLst/>
              <a:gdLst/>
              <a:ahLst/>
              <a:cxnLst/>
              <a:rect l="l" t="t" r="r" b="b"/>
              <a:pathLst>
                <a:path w="1464" h="1669" extrusionOk="0">
                  <a:moveTo>
                    <a:pt x="1463" y="848"/>
                  </a:moveTo>
                  <a:cubicBezTo>
                    <a:pt x="1454" y="1124"/>
                    <a:pt x="1445" y="1401"/>
                    <a:pt x="1463" y="1669"/>
                  </a:cubicBezTo>
                  <a:cubicBezTo>
                    <a:pt x="973" y="1383"/>
                    <a:pt x="482" y="1089"/>
                    <a:pt x="0" y="803"/>
                  </a:cubicBezTo>
                  <a:cubicBezTo>
                    <a:pt x="0" y="536"/>
                    <a:pt x="9" y="268"/>
                    <a:pt x="2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71;p59">
              <a:extLst>
                <a:ext uri="{FF2B5EF4-FFF2-40B4-BE49-F238E27FC236}">
                  <a16:creationId xmlns:a16="http://schemas.microsoft.com/office/drawing/2014/main" id="{E8F2160B-D16F-DA6B-117D-BED18B1FE4EB}"/>
                </a:ext>
              </a:extLst>
            </p:cNvPr>
            <p:cNvSpPr/>
            <p:nvPr/>
          </p:nvSpPr>
          <p:spPr>
            <a:xfrm>
              <a:off x="3124750" y="3212875"/>
              <a:ext cx="30125" cy="34350"/>
            </a:xfrm>
            <a:custGeom>
              <a:avLst/>
              <a:gdLst/>
              <a:ahLst/>
              <a:cxnLst/>
              <a:rect l="l" t="t" r="r" b="b"/>
              <a:pathLst>
                <a:path w="1205" h="1374" extrusionOk="0">
                  <a:moveTo>
                    <a:pt x="0" y="669"/>
                  </a:moveTo>
                  <a:cubicBezTo>
                    <a:pt x="393" y="901"/>
                    <a:pt x="794" y="1142"/>
                    <a:pt x="1196" y="1374"/>
                  </a:cubicBezTo>
                  <a:lnTo>
                    <a:pt x="1196" y="1374"/>
                  </a:lnTo>
                  <a:cubicBezTo>
                    <a:pt x="1187" y="1160"/>
                    <a:pt x="1187" y="928"/>
                    <a:pt x="1204" y="705"/>
                  </a:cubicBezTo>
                  <a:lnTo>
                    <a:pt x="1204" y="705"/>
                  </a:lnTo>
                  <a:lnTo>
                    <a:pt x="27" y="0"/>
                  </a:lnTo>
                  <a:cubicBezTo>
                    <a:pt x="9" y="223"/>
                    <a:pt x="0" y="446"/>
                    <a:pt x="0" y="669"/>
                  </a:cubicBezTo>
                </a:path>
              </a:pathLst>
            </a:custGeom>
            <a:solidFill>
              <a:srgbClr val="D12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72;p59">
              <a:extLst>
                <a:ext uri="{FF2B5EF4-FFF2-40B4-BE49-F238E27FC236}">
                  <a16:creationId xmlns:a16="http://schemas.microsoft.com/office/drawing/2014/main" id="{7F300880-3AF5-F150-EFBD-0D20C8963172}"/>
                </a:ext>
              </a:extLst>
            </p:cNvPr>
            <p:cNvSpPr/>
            <p:nvPr/>
          </p:nvSpPr>
          <p:spPr>
            <a:xfrm>
              <a:off x="3134325" y="3032450"/>
              <a:ext cx="51775" cy="153225"/>
            </a:xfrm>
            <a:custGeom>
              <a:avLst/>
              <a:gdLst/>
              <a:ahLst/>
              <a:cxnLst/>
              <a:rect l="l" t="t" r="r" b="b"/>
              <a:pathLst>
                <a:path w="2071" h="6129" extrusionOk="0">
                  <a:moveTo>
                    <a:pt x="2070" y="1178"/>
                  </a:moveTo>
                  <a:lnTo>
                    <a:pt x="2070" y="6129"/>
                  </a:lnTo>
                  <a:lnTo>
                    <a:pt x="1" y="49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3;p59">
              <a:extLst>
                <a:ext uri="{FF2B5EF4-FFF2-40B4-BE49-F238E27FC236}">
                  <a16:creationId xmlns:a16="http://schemas.microsoft.com/office/drawing/2014/main" id="{06FEB8E4-5267-BA4E-E573-2A7FF33677C5}"/>
                </a:ext>
              </a:extLst>
            </p:cNvPr>
            <p:cNvSpPr/>
            <p:nvPr/>
          </p:nvSpPr>
          <p:spPr>
            <a:xfrm>
              <a:off x="3145250" y="3060100"/>
              <a:ext cx="43975" cy="112875"/>
            </a:xfrm>
            <a:custGeom>
              <a:avLst/>
              <a:gdLst/>
              <a:ahLst/>
              <a:cxnLst/>
              <a:rect l="l" t="t" r="r" b="b"/>
              <a:pathLst>
                <a:path w="1759" h="4515" extrusionOk="0">
                  <a:moveTo>
                    <a:pt x="1758" y="1080"/>
                  </a:moveTo>
                  <a:lnTo>
                    <a:pt x="1758" y="4327"/>
                  </a:lnTo>
                  <a:cubicBezTo>
                    <a:pt x="1758" y="4389"/>
                    <a:pt x="1732" y="4452"/>
                    <a:pt x="1669" y="4479"/>
                  </a:cubicBezTo>
                  <a:cubicBezTo>
                    <a:pt x="1616" y="4514"/>
                    <a:pt x="1553" y="4514"/>
                    <a:pt x="1500" y="4479"/>
                  </a:cubicBezTo>
                  <a:lnTo>
                    <a:pt x="179" y="3729"/>
                  </a:lnTo>
                  <a:cubicBezTo>
                    <a:pt x="63" y="3667"/>
                    <a:pt x="1" y="3551"/>
                    <a:pt x="1" y="3426"/>
                  </a:cubicBezTo>
                  <a:lnTo>
                    <a:pt x="1" y="179"/>
                  </a:lnTo>
                  <a:cubicBezTo>
                    <a:pt x="1" y="116"/>
                    <a:pt x="37" y="63"/>
                    <a:pt x="90" y="27"/>
                  </a:cubicBezTo>
                  <a:cubicBezTo>
                    <a:pt x="144" y="0"/>
                    <a:pt x="206" y="0"/>
                    <a:pt x="260" y="27"/>
                  </a:cubicBezTo>
                  <a:lnTo>
                    <a:pt x="1589" y="785"/>
                  </a:lnTo>
                  <a:cubicBezTo>
                    <a:pt x="1696" y="848"/>
                    <a:pt x="1758" y="955"/>
                    <a:pt x="1758" y="108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74;p59">
              <a:extLst>
                <a:ext uri="{FF2B5EF4-FFF2-40B4-BE49-F238E27FC236}">
                  <a16:creationId xmlns:a16="http://schemas.microsoft.com/office/drawing/2014/main" id="{40C26AEF-398F-4EB0-568F-06B981838CA6}"/>
                </a:ext>
              </a:extLst>
            </p:cNvPr>
            <p:cNvSpPr/>
            <p:nvPr/>
          </p:nvSpPr>
          <p:spPr>
            <a:xfrm>
              <a:off x="3150600" y="3060550"/>
              <a:ext cx="38625" cy="109300"/>
            </a:xfrm>
            <a:custGeom>
              <a:avLst/>
              <a:gdLst/>
              <a:ahLst/>
              <a:cxnLst/>
              <a:rect l="l" t="t" r="r" b="b"/>
              <a:pathLst>
                <a:path w="1545" h="4372" extrusionOk="0">
                  <a:moveTo>
                    <a:pt x="1" y="54"/>
                  </a:moveTo>
                  <a:lnTo>
                    <a:pt x="1" y="3301"/>
                  </a:lnTo>
                  <a:cubicBezTo>
                    <a:pt x="1" y="3435"/>
                    <a:pt x="63" y="3542"/>
                    <a:pt x="179" y="3604"/>
                  </a:cubicBezTo>
                  <a:lnTo>
                    <a:pt x="179" y="3604"/>
                  </a:lnTo>
                  <a:lnTo>
                    <a:pt x="1500" y="4354"/>
                  </a:lnTo>
                  <a:cubicBezTo>
                    <a:pt x="1509" y="4362"/>
                    <a:pt x="1526" y="4371"/>
                    <a:pt x="1535" y="4371"/>
                  </a:cubicBezTo>
                  <a:lnTo>
                    <a:pt x="1535" y="4371"/>
                  </a:lnTo>
                  <a:cubicBezTo>
                    <a:pt x="1544" y="4354"/>
                    <a:pt x="1544" y="4336"/>
                    <a:pt x="1544" y="4309"/>
                  </a:cubicBezTo>
                  <a:lnTo>
                    <a:pt x="1544" y="4309"/>
                  </a:lnTo>
                  <a:lnTo>
                    <a:pt x="1544" y="1062"/>
                  </a:lnTo>
                  <a:cubicBezTo>
                    <a:pt x="1544" y="937"/>
                    <a:pt x="1482" y="830"/>
                    <a:pt x="1375" y="767"/>
                  </a:cubicBezTo>
                  <a:lnTo>
                    <a:pt x="1375" y="767"/>
                  </a:lnTo>
                  <a:lnTo>
                    <a:pt x="46" y="9"/>
                  </a:lnTo>
                  <a:cubicBezTo>
                    <a:pt x="37" y="9"/>
                    <a:pt x="28" y="0"/>
                    <a:pt x="10" y="0"/>
                  </a:cubicBezTo>
                  <a:lnTo>
                    <a:pt x="10" y="0"/>
                  </a:lnTo>
                  <a:cubicBezTo>
                    <a:pt x="1" y="18"/>
                    <a:pt x="1" y="36"/>
                    <a:pt x="1" y="54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75;p59">
              <a:extLst>
                <a:ext uri="{FF2B5EF4-FFF2-40B4-BE49-F238E27FC236}">
                  <a16:creationId xmlns:a16="http://schemas.microsoft.com/office/drawing/2014/main" id="{24851558-7949-66FF-711E-5AAE45B4702A}"/>
                </a:ext>
              </a:extLst>
            </p:cNvPr>
            <p:cNvSpPr/>
            <p:nvPr/>
          </p:nvSpPr>
          <p:spPr>
            <a:xfrm>
              <a:off x="3150600" y="3106025"/>
              <a:ext cx="38625" cy="63825"/>
            </a:xfrm>
            <a:custGeom>
              <a:avLst/>
              <a:gdLst/>
              <a:ahLst/>
              <a:cxnLst/>
              <a:rect l="l" t="t" r="r" b="b"/>
              <a:pathLst>
                <a:path w="1545" h="2553" extrusionOk="0">
                  <a:moveTo>
                    <a:pt x="1" y="63"/>
                  </a:moveTo>
                  <a:lnTo>
                    <a:pt x="1" y="1482"/>
                  </a:lnTo>
                  <a:cubicBezTo>
                    <a:pt x="1" y="1616"/>
                    <a:pt x="63" y="1723"/>
                    <a:pt x="179" y="1785"/>
                  </a:cubicBezTo>
                  <a:lnTo>
                    <a:pt x="179" y="1785"/>
                  </a:lnTo>
                  <a:lnTo>
                    <a:pt x="1500" y="2535"/>
                  </a:lnTo>
                  <a:cubicBezTo>
                    <a:pt x="1509" y="2543"/>
                    <a:pt x="1526" y="2552"/>
                    <a:pt x="1535" y="2552"/>
                  </a:cubicBezTo>
                  <a:lnTo>
                    <a:pt x="1535" y="2552"/>
                  </a:lnTo>
                  <a:cubicBezTo>
                    <a:pt x="1544" y="2535"/>
                    <a:pt x="1544" y="2517"/>
                    <a:pt x="1544" y="2490"/>
                  </a:cubicBezTo>
                  <a:lnTo>
                    <a:pt x="1544" y="2490"/>
                  </a:lnTo>
                  <a:lnTo>
                    <a:pt x="1544" y="1071"/>
                  </a:lnTo>
                  <a:cubicBezTo>
                    <a:pt x="1544" y="947"/>
                    <a:pt x="1482" y="840"/>
                    <a:pt x="1375" y="777"/>
                  </a:cubicBezTo>
                  <a:lnTo>
                    <a:pt x="1375" y="777"/>
                  </a:lnTo>
                  <a:lnTo>
                    <a:pt x="46" y="19"/>
                  </a:lnTo>
                  <a:cubicBezTo>
                    <a:pt x="37" y="10"/>
                    <a:pt x="28" y="10"/>
                    <a:pt x="10" y="1"/>
                  </a:cubicBezTo>
                  <a:lnTo>
                    <a:pt x="10" y="1"/>
                  </a:lnTo>
                  <a:cubicBezTo>
                    <a:pt x="1" y="28"/>
                    <a:pt x="1" y="46"/>
                    <a:pt x="1" y="63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2376;p59">
              <a:extLst>
                <a:ext uri="{FF2B5EF4-FFF2-40B4-BE49-F238E27FC236}">
                  <a16:creationId xmlns:a16="http://schemas.microsoft.com/office/drawing/2014/main" id="{85F58F06-03DE-4727-31C6-A34C8C283381}"/>
                </a:ext>
              </a:extLst>
            </p:cNvPr>
            <p:cNvGrpSpPr/>
            <p:nvPr/>
          </p:nvGrpSpPr>
          <p:grpSpPr>
            <a:xfrm>
              <a:off x="3116925" y="2277500"/>
              <a:ext cx="1635475" cy="1149275"/>
              <a:chOff x="3116925" y="2277500"/>
              <a:chExt cx="1635475" cy="1149275"/>
            </a:xfrm>
          </p:grpSpPr>
          <p:sp>
            <p:nvSpPr>
              <p:cNvPr id="12" name="Google Shape;2377;p59">
                <a:extLst>
                  <a:ext uri="{FF2B5EF4-FFF2-40B4-BE49-F238E27FC236}">
                    <a16:creationId xmlns:a16="http://schemas.microsoft.com/office/drawing/2014/main" id="{B268DF0A-6CF4-0979-C75E-084AC9BBAD61}"/>
                  </a:ext>
                </a:extLst>
              </p:cNvPr>
              <p:cNvSpPr/>
              <p:nvPr/>
            </p:nvSpPr>
            <p:spPr>
              <a:xfrm>
                <a:off x="3123625" y="2491825"/>
                <a:ext cx="1628775" cy="934950"/>
              </a:xfrm>
              <a:custGeom>
                <a:avLst/>
                <a:gdLst/>
                <a:ahLst/>
                <a:cxnLst/>
                <a:rect l="l" t="t" r="r" b="b"/>
                <a:pathLst>
                  <a:path w="65151" h="37398" extrusionOk="0">
                    <a:moveTo>
                      <a:pt x="32928" y="28369"/>
                    </a:moveTo>
                    <a:lnTo>
                      <a:pt x="65151" y="9965"/>
                    </a:lnTo>
                    <a:lnTo>
                      <a:pt x="48326" y="1"/>
                    </a:lnTo>
                    <a:lnTo>
                      <a:pt x="16112" y="18405"/>
                    </a:lnTo>
                    <a:lnTo>
                      <a:pt x="16567" y="18681"/>
                    </a:lnTo>
                    <a:lnTo>
                      <a:pt x="5594" y="24953"/>
                    </a:lnTo>
                    <a:lnTo>
                      <a:pt x="6905" y="25729"/>
                    </a:lnTo>
                    <a:lnTo>
                      <a:pt x="2918" y="27647"/>
                    </a:lnTo>
                    <a:cubicBezTo>
                      <a:pt x="1035" y="28548"/>
                      <a:pt x="0" y="30439"/>
                      <a:pt x="830" y="30903"/>
                    </a:cubicBezTo>
                    <a:lnTo>
                      <a:pt x="10706" y="36478"/>
                    </a:lnTo>
                    <a:cubicBezTo>
                      <a:pt x="12329" y="37397"/>
                      <a:pt x="14667" y="36907"/>
                      <a:pt x="16290" y="35988"/>
                    </a:cubicBezTo>
                    <a:lnTo>
                      <a:pt x="27183" y="29806"/>
                    </a:lnTo>
                    <a:cubicBezTo>
                      <a:pt x="27388" y="29690"/>
                      <a:pt x="27513" y="29484"/>
                      <a:pt x="27513" y="29244"/>
                    </a:cubicBezTo>
                    <a:cubicBezTo>
                      <a:pt x="27513" y="28994"/>
                      <a:pt x="27397" y="28789"/>
                      <a:pt x="27192" y="28664"/>
                    </a:cubicBezTo>
                    <a:lnTo>
                      <a:pt x="26202" y="28075"/>
                    </a:lnTo>
                    <a:lnTo>
                      <a:pt x="29369" y="26264"/>
                    </a:lnTo>
                    <a:close/>
                  </a:path>
                </a:pathLst>
              </a:custGeom>
              <a:solidFill>
                <a:srgbClr val="262162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378;p59">
                <a:extLst>
                  <a:ext uri="{FF2B5EF4-FFF2-40B4-BE49-F238E27FC236}">
                    <a16:creationId xmlns:a16="http://schemas.microsoft.com/office/drawing/2014/main" id="{7B853A89-71D5-7F06-2C5B-326B4DBE9430}"/>
                  </a:ext>
                </a:extLst>
              </p:cNvPr>
              <p:cNvSpPr/>
              <p:nvPr/>
            </p:nvSpPr>
            <p:spPr>
              <a:xfrm>
                <a:off x="3134325" y="2962400"/>
                <a:ext cx="132725" cy="100175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007" extrusionOk="0">
                    <a:moveTo>
                      <a:pt x="5309" y="1"/>
                    </a:moveTo>
                    <a:cubicBezTo>
                      <a:pt x="4149" y="474"/>
                      <a:pt x="2151" y="1187"/>
                      <a:pt x="1" y="2820"/>
                    </a:cubicBezTo>
                    <a:lnTo>
                      <a:pt x="2079" y="4006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379;p59">
                <a:extLst>
                  <a:ext uri="{FF2B5EF4-FFF2-40B4-BE49-F238E27FC236}">
                    <a16:creationId xmlns:a16="http://schemas.microsoft.com/office/drawing/2014/main" id="{0B4CCAF6-25E9-92DE-B0A0-4D449D5849AA}"/>
                  </a:ext>
                </a:extLst>
              </p:cNvPr>
              <p:cNvSpPr/>
              <p:nvPr/>
            </p:nvSpPr>
            <p:spPr>
              <a:xfrm>
                <a:off x="3322575" y="2686975"/>
                <a:ext cx="889450" cy="514550"/>
              </a:xfrm>
              <a:custGeom>
                <a:avLst/>
                <a:gdLst/>
                <a:ahLst/>
                <a:cxnLst/>
                <a:rect l="l" t="t" r="r" b="b"/>
                <a:pathLst>
                  <a:path w="35578" h="20582" extrusionOk="0">
                    <a:moveTo>
                      <a:pt x="0" y="13355"/>
                    </a:moveTo>
                    <a:lnTo>
                      <a:pt x="12204" y="20581"/>
                    </a:lnTo>
                    <a:lnTo>
                      <a:pt x="35577" y="7226"/>
                    </a:lnTo>
                    <a:lnTo>
                      <a:pt x="23382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380;p59">
                <a:extLst>
                  <a:ext uri="{FF2B5EF4-FFF2-40B4-BE49-F238E27FC236}">
                    <a16:creationId xmlns:a16="http://schemas.microsoft.com/office/drawing/2014/main" id="{B531E19A-5296-D49A-4DEB-04BEE02B8967}"/>
                  </a:ext>
                </a:extLst>
              </p:cNvPr>
              <p:cNvSpPr/>
              <p:nvPr/>
            </p:nvSpPr>
            <p:spPr>
              <a:xfrm>
                <a:off x="3627000" y="2867625"/>
                <a:ext cx="585025" cy="364000"/>
              </a:xfrm>
              <a:custGeom>
                <a:avLst/>
                <a:gdLst/>
                <a:ahLst/>
                <a:cxnLst/>
                <a:rect l="l" t="t" r="r" b="b"/>
                <a:pathLst>
                  <a:path w="23401" h="14560" extrusionOk="0">
                    <a:moveTo>
                      <a:pt x="18" y="13355"/>
                    </a:moveTo>
                    <a:lnTo>
                      <a:pt x="23400" y="0"/>
                    </a:lnTo>
                    <a:lnTo>
                      <a:pt x="23373" y="759"/>
                    </a:lnTo>
                    <a:lnTo>
                      <a:pt x="19198" y="3613"/>
                    </a:lnTo>
                    <a:lnTo>
                      <a:pt x="0" y="1455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381;p59">
                <a:extLst>
                  <a:ext uri="{FF2B5EF4-FFF2-40B4-BE49-F238E27FC236}">
                    <a16:creationId xmlns:a16="http://schemas.microsoft.com/office/drawing/2014/main" id="{B3D7F482-9ED7-EA4B-0195-A6E221DCFC8C}"/>
                  </a:ext>
                </a:extLst>
              </p:cNvPr>
              <p:cNvSpPr/>
              <p:nvPr/>
            </p:nvSpPr>
            <p:spPr>
              <a:xfrm>
                <a:off x="4394650" y="2676725"/>
                <a:ext cx="165725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7316" extrusionOk="0">
                    <a:moveTo>
                      <a:pt x="4443" y="277"/>
                    </a:moveTo>
                    <a:cubicBezTo>
                      <a:pt x="1963" y="0"/>
                      <a:pt x="1" y="5174"/>
                      <a:pt x="1526" y="6307"/>
                    </a:cubicBezTo>
                    <a:lnTo>
                      <a:pt x="3275" y="7315"/>
                    </a:lnTo>
                    <a:lnTo>
                      <a:pt x="6629" y="149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382;p59">
                <a:extLst>
                  <a:ext uri="{FF2B5EF4-FFF2-40B4-BE49-F238E27FC236}">
                    <a16:creationId xmlns:a16="http://schemas.microsoft.com/office/drawing/2014/main" id="{149CC601-EE75-ACC0-5432-9329E51C567C}"/>
                  </a:ext>
                </a:extLst>
              </p:cNvPr>
              <p:cNvSpPr/>
              <p:nvPr/>
            </p:nvSpPr>
            <p:spPr>
              <a:xfrm>
                <a:off x="4449950" y="2700125"/>
                <a:ext cx="1343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853" extrusionOk="0">
                    <a:moveTo>
                      <a:pt x="1366" y="6513"/>
                    </a:moveTo>
                    <a:cubicBezTo>
                      <a:pt x="2454" y="6852"/>
                      <a:pt x="3917" y="5737"/>
                      <a:pt x="4649" y="4033"/>
                    </a:cubicBezTo>
                    <a:cubicBezTo>
                      <a:pt x="5371" y="2320"/>
                      <a:pt x="5086" y="661"/>
                      <a:pt x="4006" y="331"/>
                    </a:cubicBezTo>
                    <a:cubicBezTo>
                      <a:pt x="2927" y="1"/>
                      <a:pt x="1464" y="1107"/>
                      <a:pt x="732" y="2820"/>
                    </a:cubicBezTo>
                    <a:cubicBezTo>
                      <a:pt x="1" y="4524"/>
                      <a:pt x="286" y="6183"/>
                      <a:pt x="1366" y="651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383;p59">
                <a:extLst>
                  <a:ext uri="{FF2B5EF4-FFF2-40B4-BE49-F238E27FC236}">
                    <a16:creationId xmlns:a16="http://schemas.microsoft.com/office/drawing/2014/main" id="{5CB9A585-6EF5-906A-3E3D-4C7AB2CB23E9}"/>
                  </a:ext>
                </a:extLst>
              </p:cNvPr>
              <p:cNvSpPr/>
              <p:nvPr/>
            </p:nvSpPr>
            <p:spPr>
              <a:xfrm>
                <a:off x="4471375" y="2723550"/>
                <a:ext cx="9592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5184" extrusionOk="0">
                    <a:moveTo>
                      <a:pt x="2445" y="179"/>
                    </a:moveTo>
                    <a:cubicBezTo>
                      <a:pt x="3265" y="0"/>
                      <a:pt x="3836" y="857"/>
                      <a:pt x="3355" y="2382"/>
                    </a:cubicBezTo>
                    <a:cubicBezTo>
                      <a:pt x="2873" y="3917"/>
                      <a:pt x="1981" y="4702"/>
                      <a:pt x="1240" y="4943"/>
                    </a:cubicBezTo>
                    <a:cubicBezTo>
                      <a:pt x="500" y="5184"/>
                      <a:pt x="0" y="4238"/>
                      <a:pt x="313" y="2971"/>
                    </a:cubicBezTo>
                    <a:cubicBezTo>
                      <a:pt x="625" y="1713"/>
                      <a:pt x="1624" y="357"/>
                      <a:pt x="2445" y="1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84;p59">
                <a:extLst>
                  <a:ext uri="{FF2B5EF4-FFF2-40B4-BE49-F238E27FC236}">
                    <a16:creationId xmlns:a16="http://schemas.microsoft.com/office/drawing/2014/main" id="{FDE4174C-2122-34B6-0CDC-89AB1A28B573}"/>
                  </a:ext>
                </a:extLst>
              </p:cNvPr>
              <p:cNvSpPr/>
              <p:nvPr/>
            </p:nvSpPr>
            <p:spPr>
              <a:xfrm>
                <a:off x="4476725" y="2726900"/>
                <a:ext cx="83000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4488" extrusionOk="0">
                    <a:moveTo>
                      <a:pt x="2115" y="152"/>
                    </a:moveTo>
                    <a:cubicBezTo>
                      <a:pt x="2828" y="0"/>
                      <a:pt x="3319" y="741"/>
                      <a:pt x="2900" y="2061"/>
                    </a:cubicBezTo>
                    <a:cubicBezTo>
                      <a:pt x="2481" y="3390"/>
                      <a:pt x="1713" y="4068"/>
                      <a:pt x="1071" y="4282"/>
                    </a:cubicBezTo>
                    <a:cubicBezTo>
                      <a:pt x="438" y="4488"/>
                      <a:pt x="0" y="3667"/>
                      <a:pt x="268" y="2578"/>
                    </a:cubicBezTo>
                    <a:cubicBezTo>
                      <a:pt x="545" y="1481"/>
                      <a:pt x="1401" y="304"/>
                      <a:pt x="2115" y="15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385;p59">
                <a:extLst>
                  <a:ext uri="{FF2B5EF4-FFF2-40B4-BE49-F238E27FC236}">
                    <a16:creationId xmlns:a16="http://schemas.microsoft.com/office/drawing/2014/main" id="{0FE234CA-C0A2-DFCB-135F-EE09F5C87C9A}"/>
                  </a:ext>
                </a:extLst>
              </p:cNvPr>
              <p:cNvSpPr/>
              <p:nvPr/>
            </p:nvSpPr>
            <p:spPr>
              <a:xfrm>
                <a:off x="4477850" y="2735600"/>
                <a:ext cx="720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3899" extrusionOk="0">
                    <a:moveTo>
                      <a:pt x="1838" y="134"/>
                    </a:moveTo>
                    <a:cubicBezTo>
                      <a:pt x="2462" y="0"/>
                      <a:pt x="2882" y="642"/>
                      <a:pt x="2525" y="1793"/>
                    </a:cubicBezTo>
                    <a:cubicBezTo>
                      <a:pt x="2159" y="2944"/>
                      <a:pt x="1490" y="3533"/>
                      <a:pt x="937" y="3711"/>
                    </a:cubicBezTo>
                    <a:cubicBezTo>
                      <a:pt x="384" y="3899"/>
                      <a:pt x="0" y="3185"/>
                      <a:pt x="241" y="2230"/>
                    </a:cubicBezTo>
                    <a:cubicBezTo>
                      <a:pt x="473" y="1285"/>
                      <a:pt x="1222" y="268"/>
                      <a:pt x="1838" y="13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386;p59">
                <a:extLst>
                  <a:ext uri="{FF2B5EF4-FFF2-40B4-BE49-F238E27FC236}">
                    <a16:creationId xmlns:a16="http://schemas.microsoft.com/office/drawing/2014/main" id="{319F00DD-A402-A5D3-23BD-D8A3F1746428}"/>
                  </a:ext>
                </a:extLst>
              </p:cNvPr>
              <p:cNvSpPr/>
              <p:nvPr/>
            </p:nvSpPr>
            <p:spPr>
              <a:xfrm>
                <a:off x="4485425" y="2787100"/>
                <a:ext cx="5087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16" extrusionOk="0">
                    <a:moveTo>
                      <a:pt x="2034" y="1"/>
                    </a:moveTo>
                    <a:cubicBezTo>
                      <a:pt x="1695" y="884"/>
                      <a:pt x="1133" y="1357"/>
                      <a:pt x="669" y="1509"/>
                    </a:cubicBezTo>
                    <a:cubicBezTo>
                      <a:pt x="348" y="1616"/>
                      <a:pt x="99" y="1393"/>
                      <a:pt x="0" y="1000"/>
                    </a:cubicBezTo>
                    <a:cubicBezTo>
                      <a:pt x="669" y="1509"/>
                      <a:pt x="1303" y="1250"/>
                      <a:pt x="203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387;p59">
                <a:extLst>
                  <a:ext uri="{FF2B5EF4-FFF2-40B4-BE49-F238E27FC236}">
                    <a16:creationId xmlns:a16="http://schemas.microsoft.com/office/drawing/2014/main" id="{EDD852DB-66B8-0268-B344-6306DD368FE6}"/>
                  </a:ext>
                </a:extLst>
              </p:cNvPr>
              <p:cNvSpPr/>
              <p:nvPr/>
            </p:nvSpPr>
            <p:spPr>
              <a:xfrm>
                <a:off x="4484300" y="2740950"/>
                <a:ext cx="5600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32" extrusionOk="0">
                    <a:moveTo>
                      <a:pt x="1544" y="63"/>
                    </a:moveTo>
                    <a:cubicBezTo>
                      <a:pt x="1865" y="0"/>
                      <a:pt x="2133" y="152"/>
                      <a:pt x="2240" y="500"/>
                    </a:cubicBezTo>
                    <a:cubicBezTo>
                      <a:pt x="2097" y="357"/>
                      <a:pt x="1892" y="304"/>
                      <a:pt x="1669" y="348"/>
                    </a:cubicBezTo>
                    <a:cubicBezTo>
                      <a:pt x="1045" y="482"/>
                      <a:pt x="286" y="1517"/>
                      <a:pt x="54" y="2471"/>
                    </a:cubicBezTo>
                    <a:cubicBezTo>
                      <a:pt x="36" y="2525"/>
                      <a:pt x="28" y="2578"/>
                      <a:pt x="19" y="2632"/>
                    </a:cubicBezTo>
                    <a:cubicBezTo>
                      <a:pt x="1" y="2445"/>
                      <a:pt x="19" y="2222"/>
                      <a:pt x="81" y="1990"/>
                    </a:cubicBezTo>
                    <a:cubicBezTo>
                      <a:pt x="295" y="1124"/>
                      <a:pt x="982" y="188"/>
                      <a:pt x="1544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88;p59">
                <a:extLst>
                  <a:ext uri="{FF2B5EF4-FFF2-40B4-BE49-F238E27FC236}">
                    <a16:creationId xmlns:a16="http://schemas.microsoft.com/office/drawing/2014/main" id="{0205D31A-A103-BA14-FA74-C847160C41D2}"/>
                  </a:ext>
                </a:extLst>
              </p:cNvPr>
              <p:cNvSpPr/>
              <p:nvPr/>
            </p:nvSpPr>
            <p:spPr>
              <a:xfrm>
                <a:off x="4505275" y="2772825"/>
                <a:ext cx="2097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134" extrusionOk="0">
                    <a:moveTo>
                      <a:pt x="536" y="46"/>
                    </a:moveTo>
                    <a:cubicBezTo>
                      <a:pt x="714" y="1"/>
                      <a:pt x="839" y="188"/>
                      <a:pt x="732" y="527"/>
                    </a:cubicBezTo>
                    <a:cubicBezTo>
                      <a:pt x="625" y="857"/>
                      <a:pt x="429" y="1036"/>
                      <a:pt x="268" y="1089"/>
                    </a:cubicBezTo>
                    <a:cubicBezTo>
                      <a:pt x="107" y="1134"/>
                      <a:pt x="0" y="929"/>
                      <a:pt x="72" y="652"/>
                    </a:cubicBezTo>
                    <a:cubicBezTo>
                      <a:pt x="134" y="376"/>
                      <a:pt x="357" y="81"/>
                      <a:pt x="536" y="4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89;p59">
                <a:extLst>
                  <a:ext uri="{FF2B5EF4-FFF2-40B4-BE49-F238E27FC236}">
                    <a16:creationId xmlns:a16="http://schemas.microsoft.com/office/drawing/2014/main" id="{D5FEF5A4-052E-984B-7743-C6EBD816D34E}"/>
                  </a:ext>
                </a:extLst>
              </p:cNvPr>
              <p:cNvSpPr/>
              <p:nvPr/>
            </p:nvSpPr>
            <p:spPr>
              <a:xfrm>
                <a:off x="4526450" y="2749875"/>
                <a:ext cx="96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09" extrusionOk="0">
                    <a:moveTo>
                      <a:pt x="242" y="18"/>
                    </a:moveTo>
                    <a:cubicBezTo>
                      <a:pt x="322" y="0"/>
                      <a:pt x="384" y="80"/>
                      <a:pt x="331" y="232"/>
                    </a:cubicBezTo>
                    <a:cubicBezTo>
                      <a:pt x="286" y="384"/>
                      <a:pt x="197" y="464"/>
                      <a:pt x="126" y="491"/>
                    </a:cubicBezTo>
                    <a:cubicBezTo>
                      <a:pt x="54" y="509"/>
                      <a:pt x="1" y="419"/>
                      <a:pt x="37" y="295"/>
                    </a:cubicBezTo>
                    <a:cubicBezTo>
                      <a:pt x="63" y="170"/>
                      <a:pt x="161" y="36"/>
                      <a:pt x="242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90;p59">
                <a:extLst>
                  <a:ext uri="{FF2B5EF4-FFF2-40B4-BE49-F238E27FC236}">
                    <a16:creationId xmlns:a16="http://schemas.microsoft.com/office/drawing/2014/main" id="{27AD151D-5954-7A81-E87A-63FAEA46CBC7}"/>
                  </a:ext>
                </a:extLst>
              </p:cNvPr>
              <p:cNvSpPr/>
              <p:nvPr/>
            </p:nvSpPr>
            <p:spPr>
              <a:xfrm>
                <a:off x="4493900" y="2810750"/>
                <a:ext cx="96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18" extrusionOk="0">
                    <a:moveTo>
                      <a:pt x="241" y="18"/>
                    </a:moveTo>
                    <a:cubicBezTo>
                      <a:pt x="322" y="1"/>
                      <a:pt x="384" y="81"/>
                      <a:pt x="330" y="233"/>
                    </a:cubicBezTo>
                    <a:cubicBezTo>
                      <a:pt x="286" y="393"/>
                      <a:pt x="197" y="464"/>
                      <a:pt x="125" y="491"/>
                    </a:cubicBezTo>
                    <a:cubicBezTo>
                      <a:pt x="54" y="518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91;p59">
                <a:extLst>
                  <a:ext uri="{FF2B5EF4-FFF2-40B4-BE49-F238E27FC236}">
                    <a16:creationId xmlns:a16="http://schemas.microsoft.com/office/drawing/2014/main" id="{FEF70E79-AB1C-53B4-DD7D-05F5F497EEF9}"/>
                  </a:ext>
                </a:extLst>
              </p:cNvPr>
              <p:cNvSpPr/>
              <p:nvPr/>
            </p:nvSpPr>
            <p:spPr>
              <a:xfrm>
                <a:off x="4507050" y="2754100"/>
                <a:ext cx="96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9" extrusionOk="0">
                    <a:moveTo>
                      <a:pt x="242" y="18"/>
                    </a:moveTo>
                    <a:cubicBezTo>
                      <a:pt x="331" y="1"/>
                      <a:pt x="384" y="90"/>
                      <a:pt x="340" y="241"/>
                    </a:cubicBezTo>
                    <a:cubicBezTo>
                      <a:pt x="286" y="393"/>
                      <a:pt x="197" y="473"/>
                      <a:pt x="126" y="491"/>
                    </a:cubicBezTo>
                    <a:cubicBezTo>
                      <a:pt x="54" y="518"/>
                      <a:pt x="1" y="429"/>
                      <a:pt x="36" y="304"/>
                    </a:cubicBezTo>
                    <a:cubicBezTo>
                      <a:pt x="63" y="170"/>
                      <a:pt x="161" y="36"/>
                      <a:pt x="242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92;p59">
                <a:extLst>
                  <a:ext uri="{FF2B5EF4-FFF2-40B4-BE49-F238E27FC236}">
                    <a16:creationId xmlns:a16="http://schemas.microsoft.com/office/drawing/2014/main" id="{7C08DD1C-CE52-12C2-7554-7ECBEEBCC9DC}"/>
                  </a:ext>
                </a:extLst>
              </p:cNvPr>
              <p:cNvSpPr/>
              <p:nvPr/>
            </p:nvSpPr>
            <p:spPr>
              <a:xfrm>
                <a:off x="4515300" y="2802725"/>
                <a:ext cx="96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8" extrusionOk="0">
                    <a:moveTo>
                      <a:pt x="242" y="18"/>
                    </a:moveTo>
                    <a:cubicBezTo>
                      <a:pt x="322" y="0"/>
                      <a:pt x="384" y="90"/>
                      <a:pt x="331" y="241"/>
                    </a:cubicBezTo>
                    <a:cubicBezTo>
                      <a:pt x="286" y="393"/>
                      <a:pt x="197" y="473"/>
                      <a:pt x="126" y="491"/>
                    </a:cubicBezTo>
                    <a:cubicBezTo>
                      <a:pt x="54" y="518"/>
                      <a:pt x="1" y="420"/>
                      <a:pt x="28" y="295"/>
                    </a:cubicBezTo>
                    <a:cubicBezTo>
                      <a:pt x="63" y="170"/>
                      <a:pt x="161" y="36"/>
                      <a:pt x="242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93;p59">
                <a:extLst>
                  <a:ext uri="{FF2B5EF4-FFF2-40B4-BE49-F238E27FC236}">
                    <a16:creationId xmlns:a16="http://schemas.microsoft.com/office/drawing/2014/main" id="{59D152CE-9F0E-6D77-6C82-A116C5BD5978}"/>
                  </a:ext>
                </a:extLst>
              </p:cNvPr>
              <p:cNvSpPr/>
              <p:nvPr/>
            </p:nvSpPr>
            <p:spPr>
              <a:xfrm>
                <a:off x="4529350" y="2776625"/>
                <a:ext cx="96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0" extrusionOk="0">
                    <a:moveTo>
                      <a:pt x="251" y="18"/>
                    </a:moveTo>
                    <a:cubicBezTo>
                      <a:pt x="331" y="1"/>
                      <a:pt x="384" y="81"/>
                      <a:pt x="340" y="233"/>
                    </a:cubicBezTo>
                    <a:cubicBezTo>
                      <a:pt x="286" y="384"/>
                      <a:pt x="197" y="465"/>
                      <a:pt x="126" y="491"/>
                    </a:cubicBezTo>
                    <a:cubicBezTo>
                      <a:pt x="54" y="509"/>
                      <a:pt x="1" y="420"/>
                      <a:pt x="37" y="295"/>
                    </a:cubicBezTo>
                    <a:cubicBezTo>
                      <a:pt x="63" y="170"/>
                      <a:pt x="161" y="36"/>
                      <a:pt x="25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94;p59">
                <a:extLst>
                  <a:ext uri="{FF2B5EF4-FFF2-40B4-BE49-F238E27FC236}">
                    <a16:creationId xmlns:a16="http://schemas.microsoft.com/office/drawing/2014/main" id="{828EA480-7493-852D-9220-B1556E946D54}"/>
                  </a:ext>
                </a:extLst>
              </p:cNvPr>
              <p:cNvSpPr/>
              <p:nvPr/>
            </p:nvSpPr>
            <p:spPr>
              <a:xfrm>
                <a:off x="4488100" y="2782200"/>
                <a:ext cx="96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0" extrusionOk="0">
                    <a:moveTo>
                      <a:pt x="250" y="19"/>
                    </a:moveTo>
                    <a:cubicBezTo>
                      <a:pt x="331" y="1"/>
                      <a:pt x="384" y="81"/>
                      <a:pt x="339" y="233"/>
                    </a:cubicBezTo>
                    <a:cubicBezTo>
                      <a:pt x="286" y="384"/>
                      <a:pt x="197" y="465"/>
                      <a:pt x="125" y="491"/>
                    </a:cubicBezTo>
                    <a:cubicBezTo>
                      <a:pt x="54" y="509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50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395;p59">
                <a:extLst>
                  <a:ext uri="{FF2B5EF4-FFF2-40B4-BE49-F238E27FC236}">
                    <a16:creationId xmlns:a16="http://schemas.microsoft.com/office/drawing/2014/main" id="{C1D49FF6-84B4-30FA-E16E-97BA222599EA}"/>
                  </a:ext>
                </a:extLst>
              </p:cNvPr>
              <p:cNvSpPr/>
              <p:nvPr/>
            </p:nvSpPr>
            <p:spPr>
              <a:xfrm>
                <a:off x="4508625" y="2774400"/>
                <a:ext cx="140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50" extrusionOk="0">
                    <a:moveTo>
                      <a:pt x="357" y="27"/>
                    </a:moveTo>
                    <a:cubicBezTo>
                      <a:pt x="482" y="0"/>
                      <a:pt x="562" y="125"/>
                      <a:pt x="491" y="348"/>
                    </a:cubicBezTo>
                    <a:cubicBezTo>
                      <a:pt x="419" y="571"/>
                      <a:pt x="295" y="678"/>
                      <a:pt x="188" y="714"/>
                    </a:cubicBezTo>
                    <a:cubicBezTo>
                      <a:pt x="80" y="750"/>
                      <a:pt x="0" y="616"/>
                      <a:pt x="54" y="429"/>
                    </a:cubicBezTo>
                    <a:cubicBezTo>
                      <a:pt x="98" y="250"/>
                      <a:pt x="241" y="54"/>
                      <a:pt x="357" y="2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396;p59">
                <a:extLst>
                  <a:ext uri="{FF2B5EF4-FFF2-40B4-BE49-F238E27FC236}">
                    <a16:creationId xmlns:a16="http://schemas.microsoft.com/office/drawing/2014/main" id="{4DDD97E3-D9BA-768A-AA9F-A599EE6EE36C}"/>
                  </a:ext>
                </a:extLst>
              </p:cNvPr>
              <p:cNvSpPr/>
              <p:nvPr/>
            </p:nvSpPr>
            <p:spPr>
              <a:xfrm>
                <a:off x="4262850" y="2750750"/>
                <a:ext cx="165725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7317" extrusionOk="0">
                    <a:moveTo>
                      <a:pt x="4443" y="277"/>
                    </a:moveTo>
                    <a:cubicBezTo>
                      <a:pt x="1963" y="1"/>
                      <a:pt x="0" y="5175"/>
                      <a:pt x="1526" y="6308"/>
                    </a:cubicBezTo>
                    <a:lnTo>
                      <a:pt x="3265" y="7316"/>
                    </a:lnTo>
                    <a:lnTo>
                      <a:pt x="6629" y="150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397;p59">
                <a:extLst>
                  <a:ext uri="{FF2B5EF4-FFF2-40B4-BE49-F238E27FC236}">
                    <a16:creationId xmlns:a16="http://schemas.microsoft.com/office/drawing/2014/main" id="{0694A321-2ED4-1B4C-3841-AE0A025B148E}"/>
                  </a:ext>
                </a:extLst>
              </p:cNvPr>
              <p:cNvSpPr/>
              <p:nvPr/>
            </p:nvSpPr>
            <p:spPr>
              <a:xfrm>
                <a:off x="4318150" y="2774175"/>
                <a:ext cx="134300" cy="171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852" extrusionOk="0">
                    <a:moveTo>
                      <a:pt x="1366" y="6522"/>
                    </a:moveTo>
                    <a:cubicBezTo>
                      <a:pt x="2445" y="6852"/>
                      <a:pt x="3917" y="5737"/>
                      <a:pt x="4640" y="4033"/>
                    </a:cubicBezTo>
                    <a:cubicBezTo>
                      <a:pt x="5371" y="2320"/>
                      <a:pt x="5086" y="670"/>
                      <a:pt x="4006" y="331"/>
                    </a:cubicBezTo>
                    <a:cubicBezTo>
                      <a:pt x="2927" y="1"/>
                      <a:pt x="1455" y="1116"/>
                      <a:pt x="732" y="2820"/>
                    </a:cubicBezTo>
                    <a:cubicBezTo>
                      <a:pt x="1" y="4532"/>
                      <a:pt x="286" y="6183"/>
                      <a:pt x="1366" y="652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98;p59">
                <a:extLst>
                  <a:ext uri="{FF2B5EF4-FFF2-40B4-BE49-F238E27FC236}">
                    <a16:creationId xmlns:a16="http://schemas.microsoft.com/office/drawing/2014/main" id="{F20F5477-C29C-1877-0CF2-DA3856AD55E8}"/>
                  </a:ext>
                </a:extLst>
              </p:cNvPr>
              <p:cNvSpPr/>
              <p:nvPr/>
            </p:nvSpPr>
            <p:spPr>
              <a:xfrm>
                <a:off x="4339575" y="2797600"/>
                <a:ext cx="95700" cy="12982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5193" extrusionOk="0">
                    <a:moveTo>
                      <a:pt x="2444" y="179"/>
                    </a:moveTo>
                    <a:cubicBezTo>
                      <a:pt x="3265" y="0"/>
                      <a:pt x="3827" y="857"/>
                      <a:pt x="3345" y="2391"/>
                    </a:cubicBezTo>
                    <a:cubicBezTo>
                      <a:pt x="2864" y="3917"/>
                      <a:pt x="1981" y="4711"/>
                      <a:pt x="1240" y="4951"/>
                    </a:cubicBezTo>
                    <a:cubicBezTo>
                      <a:pt x="500" y="5192"/>
                      <a:pt x="0" y="4247"/>
                      <a:pt x="312" y="2980"/>
                    </a:cubicBezTo>
                    <a:cubicBezTo>
                      <a:pt x="625" y="1713"/>
                      <a:pt x="1615" y="357"/>
                      <a:pt x="2444" y="1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99;p59">
                <a:extLst>
                  <a:ext uri="{FF2B5EF4-FFF2-40B4-BE49-F238E27FC236}">
                    <a16:creationId xmlns:a16="http://schemas.microsoft.com/office/drawing/2014/main" id="{C36525F6-F6AC-BDB2-5FF8-6241D936019C}"/>
                  </a:ext>
                </a:extLst>
              </p:cNvPr>
              <p:cNvSpPr/>
              <p:nvPr/>
            </p:nvSpPr>
            <p:spPr>
              <a:xfrm>
                <a:off x="4344925" y="2800950"/>
                <a:ext cx="829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4488" extrusionOk="0">
                    <a:moveTo>
                      <a:pt x="2114" y="152"/>
                    </a:moveTo>
                    <a:cubicBezTo>
                      <a:pt x="2828" y="0"/>
                      <a:pt x="3319" y="740"/>
                      <a:pt x="2899" y="2061"/>
                    </a:cubicBezTo>
                    <a:cubicBezTo>
                      <a:pt x="2480" y="3390"/>
                      <a:pt x="1713" y="4077"/>
                      <a:pt x="1071" y="4282"/>
                    </a:cubicBezTo>
                    <a:cubicBezTo>
                      <a:pt x="428" y="4487"/>
                      <a:pt x="0" y="3675"/>
                      <a:pt x="268" y="2578"/>
                    </a:cubicBezTo>
                    <a:cubicBezTo>
                      <a:pt x="535" y="1481"/>
                      <a:pt x="1401" y="312"/>
                      <a:pt x="2114" y="15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400;p59">
                <a:extLst>
                  <a:ext uri="{FF2B5EF4-FFF2-40B4-BE49-F238E27FC236}">
                    <a16:creationId xmlns:a16="http://schemas.microsoft.com/office/drawing/2014/main" id="{0EA8ADBD-A706-53A6-7235-9CEB81C810ED}"/>
                  </a:ext>
                </a:extLst>
              </p:cNvPr>
              <p:cNvSpPr/>
              <p:nvPr/>
            </p:nvSpPr>
            <p:spPr>
              <a:xfrm>
                <a:off x="4346025" y="2809625"/>
                <a:ext cx="72075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900" extrusionOk="0">
                    <a:moveTo>
                      <a:pt x="1838" y="135"/>
                    </a:moveTo>
                    <a:cubicBezTo>
                      <a:pt x="2463" y="1"/>
                      <a:pt x="2882" y="643"/>
                      <a:pt x="2516" y="1794"/>
                    </a:cubicBezTo>
                    <a:cubicBezTo>
                      <a:pt x="2160" y="2945"/>
                      <a:pt x="1491" y="3534"/>
                      <a:pt x="937" y="3721"/>
                    </a:cubicBezTo>
                    <a:cubicBezTo>
                      <a:pt x="375" y="3899"/>
                      <a:pt x="1" y="3186"/>
                      <a:pt x="233" y="2240"/>
                    </a:cubicBezTo>
                    <a:cubicBezTo>
                      <a:pt x="474" y="1286"/>
                      <a:pt x="1223" y="269"/>
                      <a:pt x="1838" y="13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401;p59">
                <a:extLst>
                  <a:ext uri="{FF2B5EF4-FFF2-40B4-BE49-F238E27FC236}">
                    <a16:creationId xmlns:a16="http://schemas.microsoft.com/office/drawing/2014/main" id="{57914699-008C-BF59-BCBE-42C5942CACD2}"/>
                  </a:ext>
                </a:extLst>
              </p:cNvPr>
              <p:cNvSpPr/>
              <p:nvPr/>
            </p:nvSpPr>
            <p:spPr>
              <a:xfrm>
                <a:off x="4353625" y="2861150"/>
                <a:ext cx="5087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16" extrusionOk="0">
                    <a:moveTo>
                      <a:pt x="2034" y="1"/>
                    </a:moveTo>
                    <a:cubicBezTo>
                      <a:pt x="1686" y="893"/>
                      <a:pt x="1133" y="1357"/>
                      <a:pt x="669" y="1508"/>
                    </a:cubicBezTo>
                    <a:cubicBezTo>
                      <a:pt x="348" y="1615"/>
                      <a:pt x="89" y="1401"/>
                      <a:pt x="0" y="1009"/>
                    </a:cubicBezTo>
                    <a:cubicBezTo>
                      <a:pt x="669" y="1508"/>
                      <a:pt x="1303" y="1250"/>
                      <a:pt x="203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402;p59">
                <a:extLst>
                  <a:ext uri="{FF2B5EF4-FFF2-40B4-BE49-F238E27FC236}">
                    <a16:creationId xmlns:a16="http://schemas.microsoft.com/office/drawing/2014/main" id="{5116E4B8-B56D-17F8-D627-62BBFDA1DA63}"/>
                  </a:ext>
                </a:extLst>
              </p:cNvPr>
              <p:cNvSpPr/>
              <p:nvPr/>
            </p:nvSpPr>
            <p:spPr>
              <a:xfrm>
                <a:off x="4352500" y="2815000"/>
                <a:ext cx="5600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32" extrusionOk="0">
                    <a:moveTo>
                      <a:pt x="1544" y="71"/>
                    </a:moveTo>
                    <a:cubicBezTo>
                      <a:pt x="1865" y="0"/>
                      <a:pt x="2133" y="161"/>
                      <a:pt x="2240" y="500"/>
                    </a:cubicBezTo>
                    <a:cubicBezTo>
                      <a:pt x="2088" y="357"/>
                      <a:pt x="1892" y="303"/>
                      <a:pt x="1669" y="357"/>
                    </a:cubicBezTo>
                    <a:cubicBezTo>
                      <a:pt x="1044" y="491"/>
                      <a:pt x="286" y="1517"/>
                      <a:pt x="45" y="2480"/>
                    </a:cubicBezTo>
                    <a:cubicBezTo>
                      <a:pt x="36" y="2534"/>
                      <a:pt x="27" y="2578"/>
                      <a:pt x="18" y="2632"/>
                    </a:cubicBezTo>
                    <a:cubicBezTo>
                      <a:pt x="0" y="2444"/>
                      <a:pt x="18" y="2230"/>
                      <a:pt x="72" y="1998"/>
                    </a:cubicBezTo>
                    <a:cubicBezTo>
                      <a:pt x="295" y="1124"/>
                      <a:pt x="973" y="187"/>
                      <a:pt x="1544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03;p59">
                <a:extLst>
                  <a:ext uri="{FF2B5EF4-FFF2-40B4-BE49-F238E27FC236}">
                    <a16:creationId xmlns:a16="http://schemas.microsoft.com/office/drawing/2014/main" id="{5749DEDF-C078-C55F-33A9-75170D5F6050}"/>
                  </a:ext>
                </a:extLst>
              </p:cNvPr>
              <p:cNvSpPr/>
              <p:nvPr/>
            </p:nvSpPr>
            <p:spPr>
              <a:xfrm>
                <a:off x="4373475" y="2847100"/>
                <a:ext cx="2097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134" extrusionOk="0">
                    <a:moveTo>
                      <a:pt x="535" y="36"/>
                    </a:moveTo>
                    <a:cubicBezTo>
                      <a:pt x="714" y="1"/>
                      <a:pt x="839" y="188"/>
                      <a:pt x="732" y="518"/>
                    </a:cubicBezTo>
                    <a:cubicBezTo>
                      <a:pt x="625" y="857"/>
                      <a:pt x="428" y="1027"/>
                      <a:pt x="268" y="1080"/>
                    </a:cubicBezTo>
                    <a:cubicBezTo>
                      <a:pt x="107" y="1134"/>
                      <a:pt x="0" y="928"/>
                      <a:pt x="62" y="652"/>
                    </a:cubicBezTo>
                    <a:cubicBezTo>
                      <a:pt x="134" y="375"/>
                      <a:pt x="348" y="72"/>
                      <a:pt x="535" y="3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04;p59">
                <a:extLst>
                  <a:ext uri="{FF2B5EF4-FFF2-40B4-BE49-F238E27FC236}">
                    <a16:creationId xmlns:a16="http://schemas.microsoft.com/office/drawing/2014/main" id="{3620BB17-860B-25C4-1820-22E6AE451103}"/>
                  </a:ext>
                </a:extLst>
              </p:cNvPr>
              <p:cNvSpPr/>
              <p:nvPr/>
            </p:nvSpPr>
            <p:spPr>
              <a:xfrm>
                <a:off x="4394650" y="2823900"/>
                <a:ext cx="94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9" extrusionOk="0">
                    <a:moveTo>
                      <a:pt x="241" y="19"/>
                    </a:moveTo>
                    <a:cubicBezTo>
                      <a:pt x="322" y="1"/>
                      <a:pt x="375" y="90"/>
                      <a:pt x="331" y="242"/>
                    </a:cubicBezTo>
                    <a:cubicBezTo>
                      <a:pt x="286" y="393"/>
                      <a:pt x="197" y="465"/>
                      <a:pt x="125" y="492"/>
                    </a:cubicBezTo>
                    <a:cubicBezTo>
                      <a:pt x="45" y="518"/>
                      <a:pt x="1" y="420"/>
                      <a:pt x="27" y="295"/>
                    </a:cubicBezTo>
                    <a:cubicBezTo>
                      <a:pt x="63" y="170"/>
                      <a:pt x="161" y="37"/>
                      <a:pt x="241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405;p59">
                <a:extLst>
                  <a:ext uri="{FF2B5EF4-FFF2-40B4-BE49-F238E27FC236}">
                    <a16:creationId xmlns:a16="http://schemas.microsoft.com/office/drawing/2014/main" id="{5AEA5306-5234-6AD0-262E-A9DC5E72C4C1}"/>
                  </a:ext>
                </a:extLst>
              </p:cNvPr>
              <p:cNvSpPr/>
              <p:nvPr/>
            </p:nvSpPr>
            <p:spPr>
              <a:xfrm>
                <a:off x="4362100" y="2884800"/>
                <a:ext cx="93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18" extrusionOk="0">
                    <a:moveTo>
                      <a:pt x="241" y="18"/>
                    </a:moveTo>
                    <a:cubicBezTo>
                      <a:pt x="321" y="0"/>
                      <a:pt x="375" y="90"/>
                      <a:pt x="330" y="241"/>
                    </a:cubicBezTo>
                    <a:cubicBezTo>
                      <a:pt x="286" y="393"/>
                      <a:pt x="196" y="473"/>
                      <a:pt x="125" y="491"/>
                    </a:cubicBezTo>
                    <a:cubicBezTo>
                      <a:pt x="45" y="518"/>
                      <a:pt x="0" y="420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06;p59">
                <a:extLst>
                  <a:ext uri="{FF2B5EF4-FFF2-40B4-BE49-F238E27FC236}">
                    <a16:creationId xmlns:a16="http://schemas.microsoft.com/office/drawing/2014/main" id="{50F226A7-22CB-CB0E-A30A-FFB09CE4472D}"/>
                  </a:ext>
                </a:extLst>
              </p:cNvPr>
              <p:cNvSpPr/>
              <p:nvPr/>
            </p:nvSpPr>
            <p:spPr>
              <a:xfrm>
                <a:off x="4375250" y="2828375"/>
                <a:ext cx="96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09" extrusionOk="0">
                    <a:moveTo>
                      <a:pt x="241" y="18"/>
                    </a:moveTo>
                    <a:cubicBezTo>
                      <a:pt x="322" y="0"/>
                      <a:pt x="384" y="81"/>
                      <a:pt x="330" y="232"/>
                    </a:cubicBezTo>
                    <a:cubicBezTo>
                      <a:pt x="286" y="384"/>
                      <a:pt x="197" y="464"/>
                      <a:pt x="125" y="491"/>
                    </a:cubicBezTo>
                    <a:cubicBezTo>
                      <a:pt x="54" y="509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07;p59">
                <a:extLst>
                  <a:ext uri="{FF2B5EF4-FFF2-40B4-BE49-F238E27FC236}">
                    <a16:creationId xmlns:a16="http://schemas.microsoft.com/office/drawing/2014/main" id="{7B3987C3-24D9-BB52-E751-B27685F2CA2A}"/>
                  </a:ext>
                </a:extLst>
              </p:cNvPr>
              <p:cNvSpPr/>
              <p:nvPr/>
            </p:nvSpPr>
            <p:spPr>
              <a:xfrm>
                <a:off x="4383500" y="2877000"/>
                <a:ext cx="94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09" extrusionOk="0">
                    <a:moveTo>
                      <a:pt x="241" y="18"/>
                    </a:moveTo>
                    <a:cubicBezTo>
                      <a:pt x="322" y="0"/>
                      <a:pt x="375" y="80"/>
                      <a:pt x="331" y="232"/>
                    </a:cubicBezTo>
                    <a:cubicBezTo>
                      <a:pt x="286" y="384"/>
                      <a:pt x="197" y="464"/>
                      <a:pt x="116" y="482"/>
                    </a:cubicBezTo>
                    <a:cubicBezTo>
                      <a:pt x="45" y="509"/>
                      <a:pt x="0" y="419"/>
                      <a:pt x="27" y="294"/>
                    </a:cubicBezTo>
                    <a:cubicBezTo>
                      <a:pt x="63" y="170"/>
                      <a:pt x="161" y="27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408;p59">
                <a:extLst>
                  <a:ext uri="{FF2B5EF4-FFF2-40B4-BE49-F238E27FC236}">
                    <a16:creationId xmlns:a16="http://schemas.microsoft.com/office/drawing/2014/main" id="{AA318E97-FAE8-FB71-5595-712F9C50C97B}"/>
                  </a:ext>
                </a:extLst>
              </p:cNvPr>
              <p:cNvSpPr/>
              <p:nvPr/>
            </p:nvSpPr>
            <p:spPr>
              <a:xfrm>
                <a:off x="4397550" y="2850675"/>
                <a:ext cx="96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09" extrusionOk="0">
                    <a:moveTo>
                      <a:pt x="241" y="18"/>
                    </a:moveTo>
                    <a:cubicBezTo>
                      <a:pt x="322" y="0"/>
                      <a:pt x="384" y="81"/>
                      <a:pt x="331" y="232"/>
                    </a:cubicBezTo>
                    <a:cubicBezTo>
                      <a:pt x="286" y="384"/>
                      <a:pt x="197" y="464"/>
                      <a:pt x="125" y="491"/>
                    </a:cubicBezTo>
                    <a:cubicBezTo>
                      <a:pt x="54" y="509"/>
                      <a:pt x="1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09;p59">
                <a:extLst>
                  <a:ext uri="{FF2B5EF4-FFF2-40B4-BE49-F238E27FC236}">
                    <a16:creationId xmlns:a16="http://schemas.microsoft.com/office/drawing/2014/main" id="{0113F8EE-8851-F136-B33A-6441128730EA}"/>
                  </a:ext>
                </a:extLst>
              </p:cNvPr>
              <p:cNvSpPr/>
              <p:nvPr/>
            </p:nvSpPr>
            <p:spPr>
              <a:xfrm>
                <a:off x="4356300" y="2856250"/>
                <a:ext cx="96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09" extrusionOk="0">
                    <a:moveTo>
                      <a:pt x="241" y="18"/>
                    </a:moveTo>
                    <a:cubicBezTo>
                      <a:pt x="321" y="0"/>
                      <a:pt x="384" y="81"/>
                      <a:pt x="330" y="232"/>
                    </a:cubicBezTo>
                    <a:cubicBezTo>
                      <a:pt x="286" y="384"/>
                      <a:pt x="196" y="464"/>
                      <a:pt x="125" y="491"/>
                    </a:cubicBezTo>
                    <a:cubicBezTo>
                      <a:pt x="54" y="509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10;p59">
                <a:extLst>
                  <a:ext uri="{FF2B5EF4-FFF2-40B4-BE49-F238E27FC236}">
                    <a16:creationId xmlns:a16="http://schemas.microsoft.com/office/drawing/2014/main" id="{4CECF5EA-D38B-94A6-A396-D30BEA48192C}"/>
                  </a:ext>
                </a:extLst>
              </p:cNvPr>
              <p:cNvSpPr/>
              <p:nvPr/>
            </p:nvSpPr>
            <p:spPr>
              <a:xfrm>
                <a:off x="4376800" y="2848450"/>
                <a:ext cx="140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50" extrusionOk="0">
                    <a:moveTo>
                      <a:pt x="358" y="27"/>
                    </a:moveTo>
                    <a:cubicBezTo>
                      <a:pt x="474" y="0"/>
                      <a:pt x="563" y="125"/>
                      <a:pt x="492" y="348"/>
                    </a:cubicBezTo>
                    <a:cubicBezTo>
                      <a:pt x="420" y="571"/>
                      <a:pt x="286" y="687"/>
                      <a:pt x="179" y="723"/>
                    </a:cubicBezTo>
                    <a:cubicBezTo>
                      <a:pt x="72" y="750"/>
                      <a:pt x="1" y="616"/>
                      <a:pt x="45" y="437"/>
                    </a:cubicBezTo>
                    <a:cubicBezTo>
                      <a:pt x="90" y="250"/>
                      <a:pt x="242" y="54"/>
                      <a:pt x="358" y="2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11;p59">
                <a:extLst>
                  <a:ext uri="{FF2B5EF4-FFF2-40B4-BE49-F238E27FC236}">
                    <a16:creationId xmlns:a16="http://schemas.microsoft.com/office/drawing/2014/main" id="{F44D47E4-7B85-84BD-1EE5-DB46AF93E47A}"/>
                  </a:ext>
                </a:extLst>
              </p:cNvPr>
              <p:cNvSpPr/>
              <p:nvPr/>
            </p:nvSpPr>
            <p:spPr>
              <a:xfrm>
                <a:off x="4439925" y="2499400"/>
                <a:ext cx="302000" cy="207900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8316" extrusionOk="0">
                    <a:moveTo>
                      <a:pt x="12080" y="6924"/>
                    </a:moveTo>
                    <a:lnTo>
                      <a:pt x="36" y="1"/>
                    </a:lnTo>
                    <a:lnTo>
                      <a:pt x="1" y="1375"/>
                    </a:lnTo>
                    <a:lnTo>
                      <a:pt x="12080" y="83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12;p59">
                <a:extLst>
                  <a:ext uri="{FF2B5EF4-FFF2-40B4-BE49-F238E27FC236}">
                    <a16:creationId xmlns:a16="http://schemas.microsoft.com/office/drawing/2014/main" id="{948F946E-F344-BA4E-B166-1F6A4E4F09B0}"/>
                  </a:ext>
                </a:extLst>
              </p:cNvPr>
              <p:cNvSpPr/>
              <p:nvPr/>
            </p:nvSpPr>
            <p:spPr>
              <a:xfrm>
                <a:off x="4431675" y="2504325"/>
                <a:ext cx="302000" cy="207650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8306" extrusionOk="0">
                    <a:moveTo>
                      <a:pt x="12080" y="6923"/>
                    </a:moveTo>
                    <a:lnTo>
                      <a:pt x="36" y="0"/>
                    </a:lnTo>
                    <a:lnTo>
                      <a:pt x="0" y="1374"/>
                    </a:lnTo>
                    <a:lnTo>
                      <a:pt x="12080" y="830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413;p59">
                <a:extLst>
                  <a:ext uri="{FF2B5EF4-FFF2-40B4-BE49-F238E27FC236}">
                    <a16:creationId xmlns:a16="http://schemas.microsoft.com/office/drawing/2014/main" id="{8891DB3B-46A1-11BB-DF1F-F539763BDADC}"/>
                  </a:ext>
                </a:extLst>
              </p:cNvPr>
              <p:cNvSpPr/>
              <p:nvPr/>
            </p:nvSpPr>
            <p:spPr>
              <a:xfrm>
                <a:off x="3761025" y="2773500"/>
                <a:ext cx="457900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18316" h="10430" extrusionOk="0">
                    <a:moveTo>
                      <a:pt x="1" y="6460"/>
                    </a:moveTo>
                    <a:lnTo>
                      <a:pt x="6977" y="10429"/>
                    </a:lnTo>
                    <a:lnTo>
                      <a:pt x="18316" y="4024"/>
                    </a:lnTo>
                    <a:lnTo>
                      <a:pt x="11670" y="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414;p59">
                <a:extLst>
                  <a:ext uri="{FF2B5EF4-FFF2-40B4-BE49-F238E27FC236}">
                    <a16:creationId xmlns:a16="http://schemas.microsoft.com/office/drawing/2014/main" id="{80218049-6B04-E776-154C-5EF269FCE903}"/>
                  </a:ext>
                </a:extLst>
              </p:cNvPr>
              <p:cNvSpPr/>
              <p:nvPr/>
            </p:nvSpPr>
            <p:spPr>
              <a:xfrm>
                <a:off x="3935450" y="2874100"/>
                <a:ext cx="2834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10759" extrusionOk="0">
                    <a:moveTo>
                      <a:pt x="0" y="6405"/>
                    </a:moveTo>
                    <a:lnTo>
                      <a:pt x="11339" y="0"/>
                    </a:lnTo>
                    <a:lnTo>
                      <a:pt x="11312" y="4362"/>
                    </a:lnTo>
                    <a:lnTo>
                      <a:pt x="0" y="10759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415;p59">
                <a:extLst>
                  <a:ext uri="{FF2B5EF4-FFF2-40B4-BE49-F238E27FC236}">
                    <a16:creationId xmlns:a16="http://schemas.microsoft.com/office/drawing/2014/main" id="{F65BECC7-8F84-4BD8-EEE2-90C5F94AB21B}"/>
                  </a:ext>
                </a:extLst>
              </p:cNvPr>
              <p:cNvSpPr/>
              <p:nvPr/>
            </p:nvSpPr>
            <p:spPr>
              <a:xfrm>
                <a:off x="3755900" y="2932075"/>
                <a:ext cx="179800" cy="21122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449" extrusionOk="0">
                    <a:moveTo>
                      <a:pt x="7182" y="4086"/>
                    </a:moveTo>
                    <a:lnTo>
                      <a:pt x="1" y="1"/>
                    </a:lnTo>
                    <a:lnTo>
                      <a:pt x="27" y="4372"/>
                    </a:lnTo>
                    <a:lnTo>
                      <a:pt x="7191" y="8449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416;p59">
                <a:extLst>
                  <a:ext uri="{FF2B5EF4-FFF2-40B4-BE49-F238E27FC236}">
                    <a16:creationId xmlns:a16="http://schemas.microsoft.com/office/drawing/2014/main" id="{4CB617A7-1439-5180-06AC-CCEB0C80AE53}"/>
                  </a:ext>
                </a:extLst>
              </p:cNvPr>
              <p:cNvSpPr/>
              <p:nvPr/>
            </p:nvSpPr>
            <p:spPr>
              <a:xfrm>
                <a:off x="3944150" y="3021500"/>
                <a:ext cx="53975" cy="1013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4052" extrusionOk="0">
                    <a:moveTo>
                      <a:pt x="2159" y="1"/>
                    </a:moveTo>
                    <a:lnTo>
                      <a:pt x="0" y="1205"/>
                    </a:lnTo>
                    <a:lnTo>
                      <a:pt x="0" y="4051"/>
                    </a:lnTo>
                    <a:lnTo>
                      <a:pt x="2159" y="2838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417;p59">
                <a:extLst>
                  <a:ext uri="{FF2B5EF4-FFF2-40B4-BE49-F238E27FC236}">
                    <a16:creationId xmlns:a16="http://schemas.microsoft.com/office/drawing/2014/main" id="{5B42EC85-D06A-F292-711A-1CEDC60E0DDC}"/>
                  </a:ext>
                </a:extLst>
              </p:cNvPr>
              <p:cNvSpPr/>
              <p:nvPr/>
            </p:nvSpPr>
            <p:spPr>
              <a:xfrm>
                <a:off x="3943250" y="3019950"/>
                <a:ext cx="5577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4176" extrusionOk="0">
                    <a:moveTo>
                      <a:pt x="2159" y="116"/>
                    </a:moveTo>
                    <a:lnTo>
                      <a:pt x="2159" y="2882"/>
                    </a:lnTo>
                    <a:lnTo>
                      <a:pt x="72" y="4051"/>
                    </a:lnTo>
                    <a:lnTo>
                      <a:pt x="72" y="1294"/>
                    </a:lnTo>
                    <a:lnTo>
                      <a:pt x="2159" y="116"/>
                    </a:lnTo>
                    <a:close/>
                    <a:moveTo>
                      <a:pt x="2231" y="0"/>
                    </a:moveTo>
                    <a:lnTo>
                      <a:pt x="18" y="1240"/>
                    </a:lnTo>
                    <a:lnTo>
                      <a:pt x="0" y="1249"/>
                    </a:lnTo>
                    <a:lnTo>
                      <a:pt x="0" y="4175"/>
                    </a:lnTo>
                    <a:lnTo>
                      <a:pt x="2213" y="2927"/>
                    </a:lnTo>
                    <a:lnTo>
                      <a:pt x="2231" y="2918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418;p59">
                <a:extLst>
                  <a:ext uri="{FF2B5EF4-FFF2-40B4-BE49-F238E27FC236}">
                    <a16:creationId xmlns:a16="http://schemas.microsoft.com/office/drawing/2014/main" id="{D9851332-3C96-416E-BA77-37D0E7EA7FE7}"/>
                  </a:ext>
                </a:extLst>
              </p:cNvPr>
              <p:cNvSpPr/>
              <p:nvPr/>
            </p:nvSpPr>
            <p:spPr>
              <a:xfrm>
                <a:off x="3989625" y="3027750"/>
                <a:ext cx="45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635" extrusionOk="0">
                    <a:moveTo>
                      <a:pt x="179" y="1"/>
                    </a:moveTo>
                    <a:lnTo>
                      <a:pt x="1" y="108"/>
                    </a:lnTo>
                    <a:lnTo>
                      <a:pt x="1" y="634"/>
                    </a:lnTo>
                    <a:lnTo>
                      <a:pt x="179" y="53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419;p59">
                <a:extLst>
                  <a:ext uri="{FF2B5EF4-FFF2-40B4-BE49-F238E27FC236}">
                    <a16:creationId xmlns:a16="http://schemas.microsoft.com/office/drawing/2014/main" id="{CB9D18DA-8ED5-0250-8B04-90E5145BB9E2}"/>
                  </a:ext>
                </a:extLst>
              </p:cNvPr>
              <p:cNvSpPr/>
              <p:nvPr/>
            </p:nvSpPr>
            <p:spPr>
              <a:xfrm>
                <a:off x="3515250" y="2737600"/>
                <a:ext cx="421550" cy="290625"/>
              </a:xfrm>
              <a:custGeom>
                <a:avLst/>
                <a:gdLst/>
                <a:ahLst/>
                <a:cxnLst/>
                <a:rect l="l" t="t" r="r" b="b"/>
                <a:pathLst>
                  <a:path w="16862" h="11625" extrusionOk="0">
                    <a:moveTo>
                      <a:pt x="45" y="0"/>
                    </a:moveTo>
                    <a:lnTo>
                      <a:pt x="16862" y="9956"/>
                    </a:lnTo>
                    <a:lnTo>
                      <a:pt x="16808" y="11625"/>
                    </a:lnTo>
                    <a:lnTo>
                      <a:pt x="1" y="16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420;p59">
                <a:extLst>
                  <a:ext uri="{FF2B5EF4-FFF2-40B4-BE49-F238E27FC236}">
                    <a16:creationId xmlns:a16="http://schemas.microsoft.com/office/drawing/2014/main" id="{E961A21A-3EA8-0351-D96F-C9A5780DD004}"/>
                  </a:ext>
                </a:extLst>
              </p:cNvPr>
              <p:cNvSpPr/>
              <p:nvPr/>
            </p:nvSpPr>
            <p:spPr>
              <a:xfrm>
                <a:off x="3515700" y="2277500"/>
                <a:ext cx="1226000" cy="709250"/>
              </a:xfrm>
              <a:custGeom>
                <a:avLst/>
                <a:gdLst/>
                <a:ahLst/>
                <a:cxnLst/>
                <a:rect l="l" t="t" r="r" b="b"/>
                <a:pathLst>
                  <a:path w="49040" h="28370" extrusionOk="0">
                    <a:moveTo>
                      <a:pt x="1" y="18404"/>
                    </a:moveTo>
                    <a:lnTo>
                      <a:pt x="16817" y="28369"/>
                    </a:lnTo>
                    <a:lnTo>
                      <a:pt x="49040" y="9965"/>
                    </a:lnTo>
                    <a:lnTo>
                      <a:pt x="32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421;p59">
                <a:extLst>
                  <a:ext uri="{FF2B5EF4-FFF2-40B4-BE49-F238E27FC236}">
                    <a16:creationId xmlns:a16="http://schemas.microsoft.com/office/drawing/2014/main" id="{96F2A161-6E31-1B3C-B048-540DB6A0AAA3}"/>
                  </a:ext>
                </a:extLst>
              </p:cNvPr>
              <p:cNvSpPr/>
              <p:nvPr/>
            </p:nvSpPr>
            <p:spPr>
              <a:xfrm>
                <a:off x="3846675" y="2454350"/>
                <a:ext cx="735800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16996" extrusionOk="0">
                    <a:moveTo>
                      <a:pt x="125" y="16612"/>
                    </a:moveTo>
                    <a:lnTo>
                      <a:pt x="29119" y="54"/>
                    </a:lnTo>
                    <a:cubicBezTo>
                      <a:pt x="29208" y="1"/>
                      <a:pt x="29324" y="36"/>
                      <a:pt x="29378" y="126"/>
                    </a:cubicBezTo>
                    <a:cubicBezTo>
                      <a:pt x="29431" y="215"/>
                      <a:pt x="29395" y="331"/>
                      <a:pt x="29306" y="384"/>
                    </a:cubicBezTo>
                    <a:lnTo>
                      <a:pt x="313" y="16942"/>
                    </a:lnTo>
                    <a:cubicBezTo>
                      <a:pt x="224" y="16995"/>
                      <a:pt x="108" y="16969"/>
                      <a:pt x="54" y="16870"/>
                    </a:cubicBezTo>
                    <a:cubicBezTo>
                      <a:pt x="1" y="16781"/>
                      <a:pt x="36" y="16665"/>
                      <a:pt x="125" y="1661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422;p59">
                <a:extLst>
                  <a:ext uri="{FF2B5EF4-FFF2-40B4-BE49-F238E27FC236}">
                    <a16:creationId xmlns:a16="http://schemas.microsoft.com/office/drawing/2014/main" id="{2BCAA1B6-9A0F-A292-AB91-AA9463B24B84}"/>
                  </a:ext>
                </a:extLst>
              </p:cNvPr>
              <p:cNvSpPr/>
              <p:nvPr/>
            </p:nvSpPr>
            <p:spPr>
              <a:xfrm>
                <a:off x="3848675" y="2449675"/>
                <a:ext cx="735575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29423" h="17004" extrusionOk="0">
                    <a:moveTo>
                      <a:pt x="126" y="16611"/>
                    </a:moveTo>
                    <a:lnTo>
                      <a:pt x="29110" y="54"/>
                    </a:lnTo>
                    <a:cubicBezTo>
                      <a:pt x="29208" y="0"/>
                      <a:pt x="29324" y="36"/>
                      <a:pt x="29378" y="125"/>
                    </a:cubicBezTo>
                    <a:cubicBezTo>
                      <a:pt x="29422" y="215"/>
                      <a:pt x="29396" y="339"/>
                      <a:pt x="29298" y="384"/>
                    </a:cubicBezTo>
                    <a:lnTo>
                      <a:pt x="313" y="16950"/>
                    </a:lnTo>
                    <a:cubicBezTo>
                      <a:pt x="215" y="17004"/>
                      <a:pt x="99" y="16968"/>
                      <a:pt x="45" y="16879"/>
                    </a:cubicBezTo>
                    <a:cubicBezTo>
                      <a:pt x="1" y="16781"/>
                      <a:pt x="28" y="16665"/>
                      <a:pt x="126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423;p59">
                <a:extLst>
                  <a:ext uri="{FF2B5EF4-FFF2-40B4-BE49-F238E27FC236}">
                    <a16:creationId xmlns:a16="http://schemas.microsoft.com/office/drawing/2014/main" id="{CD4504EB-97F5-C7FC-9DB2-6BCBF7697007}"/>
                  </a:ext>
                </a:extLst>
              </p:cNvPr>
              <p:cNvSpPr/>
              <p:nvPr/>
            </p:nvSpPr>
            <p:spPr>
              <a:xfrm>
                <a:off x="3800725" y="2428275"/>
                <a:ext cx="735800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17004" extrusionOk="0">
                    <a:moveTo>
                      <a:pt x="126" y="16620"/>
                    </a:moveTo>
                    <a:lnTo>
                      <a:pt x="29119" y="54"/>
                    </a:lnTo>
                    <a:cubicBezTo>
                      <a:pt x="29208" y="0"/>
                      <a:pt x="29324" y="36"/>
                      <a:pt x="29378" y="125"/>
                    </a:cubicBezTo>
                    <a:cubicBezTo>
                      <a:pt x="29431" y="223"/>
                      <a:pt x="29396" y="339"/>
                      <a:pt x="29306" y="393"/>
                    </a:cubicBezTo>
                    <a:lnTo>
                      <a:pt x="313" y="16950"/>
                    </a:lnTo>
                    <a:cubicBezTo>
                      <a:pt x="224" y="17003"/>
                      <a:pt x="108" y="16968"/>
                      <a:pt x="54" y="16879"/>
                    </a:cubicBezTo>
                    <a:cubicBezTo>
                      <a:pt x="1" y="16789"/>
                      <a:pt x="36" y="16664"/>
                      <a:pt x="126" y="1662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424;p59">
                <a:extLst>
                  <a:ext uri="{FF2B5EF4-FFF2-40B4-BE49-F238E27FC236}">
                    <a16:creationId xmlns:a16="http://schemas.microsoft.com/office/drawing/2014/main" id="{6D064D33-228B-EA87-8CD5-4A7292981C5F}"/>
                  </a:ext>
                </a:extLst>
              </p:cNvPr>
              <p:cNvSpPr/>
              <p:nvPr/>
            </p:nvSpPr>
            <p:spPr>
              <a:xfrm>
                <a:off x="3802750" y="2423800"/>
                <a:ext cx="735550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16996" extrusionOk="0">
                    <a:moveTo>
                      <a:pt x="116" y="16612"/>
                    </a:moveTo>
                    <a:lnTo>
                      <a:pt x="29109" y="54"/>
                    </a:lnTo>
                    <a:cubicBezTo>
                      <a:pt x="29208" y="1"/>
                      <a:pt x="29324" y="27"/>
                      <a:pt x="29377" y="126"/>
                    </a:cubicBezTo>
                    <a:cubicBezTo>
                      <a:pt x="29422" y="215"/>
                      <a:pt x="29395" y="331"/>
                      <a:pt x="29297" y="384"/>
                    </a:cubicBezTo>
                    <a:lnTo>
                      <a:pt x="312" y="16942"/>
                    </a:lnTo>
                    <a:cubicBezTo>
                      <a:pt x="214" y="16995"/>
                      <a:pt x="98" y="16959"/>
                      <a:pt x="45" y="16870"/>
                    </a:cubicBezTo>
                    <a:cubicBezTo>
                      <a:pt x="0" y="16781"/>
                      <a:pt x="27" y="16665"/>
                      <a:pt x="116" y="1661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25;p59">
                <a:extLst>
                  <a:ext uri="{FF2B5EF4-FFF2-40B4-BE49-F238E27FC236}">
                    <a16:creationId xmlns:a16="http://schemas.microsoft.com/office/drawing/2014/main" id="{50CCD99E-6B72-3A93-76B2-C0446903BBE7}"/>
                  </a:ext>
                </a:extLst>
              </p:cNvPr>
              <p:cNvSpPr/>
              <p:nvPr/>
            </p:nvSpPr>
            <p:spPr>
              <a:xfrm>
                <a:off x="3754800" y="2402400"/>
                <a:ext cx="735775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29431" h="17004" extrusionOk="0">
                    <a:moveTo>
                      <a:pt x="125" y="16611"/>
                    </a:moveTo>
                    <a:lnTo>
                      <a:pt x="29118" y="54"/>
                    </a:lnTo>
                    <a:cubicBezTo>
                      <a:pt x="29208" y="0"/>
                      <a:pt x="29324" y="36"/>
                      <a:pt x="29377" y="125"/>
                    </a:cubicBezTo>
                    <a:cubicBezTo>
                      <a:pt x="29431" y="214"/>
                      <a:pt x="29395" y="339"/>
                      <a:pt x="29306" y="384"/>
                    </a:cubicBezTo>
                    <a:lnTo>
                      <a:pt x="312" y="16950"/>
                    </a:lnTo>
                    <a:cubicBezTo>
                      <a:pt x="223" y="17004"/>
                      <a:pt x="107" y="16968"/>
                      <a:pt x="54" y="16879"/>
                    </a:cubicBezTo>
                    <a:cubicBezTo>
                      <a:pt x="0" y="16781"/>
                      <a:pt x="36" y="16665"/>
                      <a:pt x="125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26;p59">
                <a:extLst>
                  <a:ext uri="{FF2B5EF4-FFF2-40B4-BE49-F238E27FC236}">
                    <a16:creationId xmlns:a16="http://schemas.microsoft.com/office/drawing/2014/main" id="{33034E03-475F-86E2-0A2B-ED147A6FD2BC}"/>
                  </a:ext>
                </a:extLst>
              </p:cNvPr>
              <p:cNvSpPr/>
              <p:nvPr/>
            </p:nvSpPr>
            <p:spPr>
              <a:xfrm>
                <a:off x="3756575" y="2397700"/>
                <a:ext cx="735775" cy="425125"/>
              </a:xfrm>
              <a:custGeom>
                <a:avLst/>
                <a:gdLst/>
                <a:ahLst/>
                <a:cxnLst/>
                <a:rect l="l" t="t" r="r" b="b"/>
                <a:pathLst>
                  <a:path w="29431" h="17005" extrusionOk="0">
                    <a:moveTo>
                      <a:pt x="125" y="16612"/>
                    </a:moveTo>
                    <a:lnTo>
                      <a:pt x="29119" y="54"/>
                    </a:lnTo>
                    <a:cubicBezTo>
                      <a:pt x="29208" y="1"/>
                      <a:pt x="29333" y="37"/>
                      <a:pt x="29377" y="126"/>
                    </a:cubicBezTo>
                    <a:cubicBezTo>
                      <a:pt x="29431" y="224"/>
                      <a:pt x="29404" y="340"/>
                      <a:pt x="29306" y="393"/>
                    </a:cubicBezTo>
                    <a:lnTo>
                      <a:pt x="322" y="16951"/>
                    </a:lnTo>
                    <a:cubicBezTo>
                      <a:pt x="223" y="17004"/>
                      <a:pt x="107" y="16969"/>
                      <a:pt x="54" y="16879"/>
                    </a:cubicBezTo>
                    <a:cubicBezTo>
                      <a:pt x="0" y="16781"/>
                      <a:pt x="36" y="16665"/>
                      <a:pt x="125" y="1661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427;p59">
                <a:extLst>
                  <a:ext uri="{FF2B5EF4-FFF2-40B4-BE49-F238E27FC236}">
                    <a16:creationId xmlns:a16="http://schemas.microsoft.com/office/drawing/2014/main" id="{4AF761B0-7AB4-1954-994B-85870F76599D}"/>
                  </a:ext>
                </a:extLst>
              </p:cNvPr>
              <p:cNvSpPr/>
              <p:nvPr/>
            </p:nvSpPr>
            <p:spPr>
              <a:xfrm>
                <a:off x="3708850" y="2376525"/>
                <a:ext cx="735775" cy="424875"/>
              </a:xfrm>
              <a:custGeom>
                <a:avLst/>
                <a:gdLst/>
                <a:ahLst/>
                <a:cxnLst/>
                <a:rect l="l" t="t" r="r" b="b"/>
                <a:pathLst>
                  <a:path w="29431" h="16995" extrusionOk="0">
                    <a:moveTo>
                      <a:pt x="125" y="16611"/>
                    </a:moveTo>
                    <a:lnTo>
                      <a:pt x="29119" y="54"/>
                    </a:lnTo>
                    <a:cubicBezTo>
                      <a:pt x="29208" y="0"/>
                      <a:pt x="29324" y="27"/>
                      <a:pt x="29377" y="125"/>
                    </a:cubicBezTo>
                    <a:cubicBezTo>
                      <a:pt x="29431" y="214"/>
                      <a:pt x="29395" y="330"/>
                      <a:pt x="29306" y="384"/>
                    </a:cubicBezTo>
                    <a:lnTo>
                      <a:pt x="313" y="16941"/>
                    </a:lnTo>
                    <a:cubicBezTo>
                      <a:pt x="223" y="16995"/>
                      <a:pt x="98" y="16959"/>
                      <a:pt x="54" y="16870"/>
                    </a:cubicBezTo>
                    <a:cubicBezTo>
                      <a:pt x="0" y="16781"/>
                      <a:pt x="36" y="16665"/>
                      <a:pt x="125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428;p59">
                <a:extLst>
                  <a:ext uri="{FF2B5EF4-FFF2-40B4-BE49-F238E27FC236}">
                    <a16:creationId xmlns:a16="http://schemas.microsoft.com/office/drawing/2014/main" id="{F56A96FD-9A11-207F-0A73-CE6DFE51D333}"/>
                  </a:ext>
                </a:extLst>
              </p:cNvPr>
              <p:cNvSpPr/>
              <p:nvPr/>
            </p:nvSpPr>
            <p:spPr>
              <a:xfrm>
                <a:off x="3710625" y="2371850"/>
                <a:ext cx="735800" cy="424875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16995" extrusionOk="0">
                    <a:moveTo>
                      <a:pt x="126" y="16611"/>
                    </a:moveTo>
                    <a:lnTo>
                      <a:pt x="29119" y="54"/>
                    </a:lnTo>
                    <a:cubicBezTo>
                      <a:pt x="29208" y="0"/>
                      <a:pt x="29333" y="36"/>
                      <a:pt x="29378" y="125"/>
                    </a:cubicBezTo>
                    <a:cubicBezTo>
                      <a:pt x="29431" y="214"/>
                      <a:pt x="29404" y="330"/>
                      <a:pt x="29306" y="384"/>
                    </a:cubicBezTo>
                    <a:lnTo>
                      <a:pt x="322" y="16950"/>
                    </a:lnTo>
                    <a:cubicBezTo>
                      <a:pt x="224" y="16995"/>
                      <a:pt x="108" y="16968"/>
                      <a:pt x="54" y="16870"/>
                    </a:cubicBezTo>
                    <a:cubicBezTo>
                      <a:pt x="1" y="16780"/>
                      <a:pt x="36" y="16664"/>
                      <a:pt x="126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429;p59">
                <a:extLst>
                  <a:ext uri="{FF2B5EF4-FFF2-40B4-BE49-F238E27FC236}">
                    <a16:creationId xmlns:a16="http://schemas.microsoft.com/office/drawing/2014/main" id="{011BD4AA-8FAC-BE0D-1C74-978A8196325F}"/>
                  </a:ext>
                </a:extLst>
              </p:cNvPr>
              <p:cNvSpPr/>
              <p:nvPr/>
            </p:nvSpPr>
            <p:spPr>
              <a:xfrm>
                <a:off x="3935450" y="2526625"/>
                <a:ext cx="806250" cy="501600"/>
              </a:xfrm>
              <a:custGeom>
                <a:avLst/>
                <a:gdLst/>
                <a:ahLst/>
                <a:cxnLst/>
                <a:rect l="l" t="t" r="r" b="b"/>
                <a:pathLst>
                  <a:path w="32250" h="20064" extrusionOk="0">
                    <a:moveTo>
                      <a:pt x="18" y="18404"/>
                    </a:moveTo>
                    <a:lnTo>
                      <a:pt x="32250" y="0"/>
                    </a:lnTo>
                    <a:lnTo>
                      <a:pt x="32214" y="1035"/>
                    </a:lnTo>
                    <a:lnTo>
                      <a:pt x="26451" y="4978"/>
                    </a:lnTo>
                    <a:lnTo>
                      <a:pt x="0" y="20064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430;p59">
                <a:extLst>
                  <a:ext uri="{FF2B5EF4-FFF2-40B4-BE49-F238E27FC236}">
                    <a16:creationId xmlns:a16="http://schemas.microsoft.com/office/drawing/2014/main" id="{87E573E1-8760-FAF0-51F3-19E0FA40F91C}"/>
                  </a:ext>
                </a:extLst>
              </p:cNvPr>
              <p:cNvSpPr/>
              <p:nvPr/>
            </p:nvSpPr>
            <p:spPr>
              <a:xfrm>
                <a:off x="4007700" y="2948800"/>
                <a:ext cx="120450" cy="13807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5523" extrusionOk="0">
                    <a:moveTo>
                      <a:pt x="4818" y="1"/>
                    </a:moveTo>
                    <a:lnTo>
                      <a:pt x="1" y="2686"/>
                    </a:lnTo>
                    <a:lnTo>
                      <a:pt x="1" y="5523"/>
                    </a:lnTo>
                    <a:lnTo>
                      <a:pt x="4818" y="2838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431;p59">
                <a:extLst>
                  <a:ext uri="{FF2B5EF4-FFF2-40B4-BE49-F238E27FC236}">
                    <a16:creationId xmlns:a16="http://schemas.microsoft.com/office/drawing/2014/main" id="{FE55D01B-D8D9-C90F-67A6-BD2C2257821A}"/>
                  </a:ext>
                </a:extLst>
              </p:cNvPr>
              <p:cNvSpPr/>
              <p:nvPr/>
            </p:nvSpPr>
            <p:spPr>
              <a:xfrm>
                <a:off x="4006800" y="2947250"/>
                <a:ext cx="122250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5648" extrusionOk="0">
                    <a:moveTo>
                      <a:pt x="4818" y="125"/>
                    </a:moveTo>
                    <a:lnTo>
                      <a:pt x="4818" y="2882"/>
                    </a:lnTo>
                    <a:lnTo>
                      <a:pt x="72" y="5522"/>
                    </a:lnTo>
                    <a:lnTo>
                      <a:pt x="72" y="2766"/>
                    </a:lnTo>
                    <a:lnTo>
                      <a:pt x="4818" y="125"/>
                    </a:lnTo>
                    <a:close/>
                    <a:moveTo>
                      <a:pt x="4890" y="0"/>
                    </a:moveTo>
                    <a:lnTo>
                      <a:pt x="19" y="2712"/>
                    </a:lnTo>
                    <a:lnTo>
                      <a:pt x="1" y="2721"/>
                    </a:lnTo>
                    <a:lnTo>
                      <a:pt x="1" y="5647"/>
                    </a:lnTo>
                    <a:lnTo>
                      <a:pt x="4872" y="2935"/>
                    </a:lnTo>
                    <a:lnTo>
                      <a:pt x="4890" y="2926"/>
                    </a:lnTo>
                    <a:lnTo>
                      <a:pt x="4890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432;p59">
                <a:extLst>
                  <a:ext uri="{FF2B5EF4-FFF2-40B4-BE49-F238E27FC236}">
                    <a16:creationId xmlns:a16="http://schemas.microsoft.com/office/drawing/2014/main" id="{FAC29626-334C-C7B1-175E-06702B09CF2B}"/>
                  </a:ext>
                </a:extLst>
              </p:cNvPr>
              <p:cNvSpPr/>
              <p:nvPr/>
            </p:nvSpPr>
            <p:spPr>
              <a:xfrm>
                <a:off x="4119650" y="2955275"/>
                <a:ext cx="45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634" extrusionOk="0">
                    <a:moveTo>
                      <a:pt x="179" y="0"/>
                    </a:moveTo>
                    <a:lnTo>
                      <a:pt x="1" y="98"/>
                    </a:lnTo>
                    <a:lnTo>
                      <a:pt x="1" y="634"/>
                    </a:lnTo>
                    <a:lnTo>
                      <a:pt x="179" y="53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433;p59">
                <a:extLst>
                  <a:ext uri="{FF2B5EF4-FFF2-40B4-BE49-F238E27FC236}">
                    <a16:creationId xmlns:a16="http://schemas.microsoft.com/office/drawing/2014/main" id="{7AC34794-EBF4-D318-23CC-10B277E4B100}"/>
                  </a:ext>
                </a:extLst>
              </p:cNvPr>
              <p:cNvSpPr/>
              <p:nvPr/>
            </p:nvSpPr>
            <p:spPr>
              <a:xfrm>
                <a:off x="4013950" y="3014825"/>
                <a:ext cx="44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634" extrusionOk="0">
                    <a:moveTo>
                      <a:pt x="179" y="0"/>
                    </a:moveTo>
                    <a:lnTo>
                      <a:pt x="0" y="98"/>
                    </a:lnTo>
                    <a:lnTo>
                      <a:pt x="0" y="634"/>
                    </a:lnTo>
                    <a:lnTo>
                      <a:pt x="179" y="53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434;p59">
                <a:extLst>
                  <a:ext uri="{FF2B5EF4-FFF2-40B4-BE49-F238E27FC236}">
                    <a16:creationId xmlns:a16="http://schemas.microsoft.com/office/drawing/2014/main" id="{7C8B3BBB-5D13-3A7A-201B-FB4C4159D579}"/>
                  </a:ext>
                </a:extLst>
              </p:cNvPr>
              <p:cNvSpPr/>
              <p:nvPr/>
            </p:nvSpPr>
            <p:spPr>
              <a:xfrm>
                <a:off x="4139275" y="2912450"/>
                <a:ext cx="54000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4060" extrusionOk="0">
                    <a:moveTo>
                      <a:pt x="2160" y="1"/>
                    </a:moveTo>
                    <a:lnTo>
                      <a:pt x="1" y="1214"/>
                    </a:lnTo>
                    <a:lnTo>
                      <a:pt x="1" y="4060"/>
                    </a:lnTo>
                    <a:lnTo>
                      <a:pt x="2160" y="2846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435;p59">
                <a:extLst>
                  <a:ext uri="{FF2B5EF4-FFF2-40B4-BE49-F238E27FC236}">
                    <a16:creationId xmlns:a16="http://schemas.microsoft.com/office/drawing/2014/main" id="{F066583C-B605-9AC3-6CD4-E3AE44AEF713}"/>
                  </a:ext>
                </a:extLst>
              </p:cNvPr>
              <p:cNvSpPr/>
              <p:nvPr/>
            </p:nvSpPr>
            <p:spPr>
              <a:xfrm>
                <a:off x="4138400" y="2910900"/>
                <a:ext cx="5577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4176" extrusionOk="0">
                    <a:moveTo>
                      <a:pt x="2159" y="125"/>
                    </a:moveTo>
                    <a:lnTo>
                      <a:pt x="2159" y="2882"/>
                    </a:lnTo>
                    <a:lnTo>
                      <a:pt x="72" y="4059"/>
                    </a:lnTo>
                    <a:lnTo>
                      <a:pt x="72" y="1303"/>
                    </a:lnTo>
                    <a:lnTo>
                      <a:pt x="2159" y="125"/>
                    </a:lnTo>
                    <a:close/>
                    <a:moveTo>
                      <a:pt x="2231" y="0"/>
                    </a:moveTo>
                    <a:lnTo>
                      <a:pt x="18" y="1249"/>
                    </a:lnTo>
                    <a:lnTo>
                      <a:pt x="0" y="1258"/>
                    </a:lnTo>
                    <a:lnTo>
                      <a:pt x="0" y="4175"/>
                    </a:lnTo>
                    <a:lnTo>
                      <a:pt x="2213" y="2935"/>
                    </a:lnTo>
                    <a:lnTo>
                      <a:pt x="2231" y="2926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436;p59">
                <a:extLst>
                  <a:ext uri="{FF2B5EF4-FFF2-40B4-BE49-F238E27FC236}">
                    <a16:creationId xmlns:a16="http://schemas.microsoft.com/office/drawing/2014/main" id="{97D914F9-C711-7F93-D53F-A895D4A1C954}"/>
                  </a:ext>
                </a:extLst>
              </p:cNvPr>
              <p:cNvSpPr/>
              <p:nvPr/>
            </p:nvSpPr>
            <p:spPr>
              <a:xfrm>
                <a:off x="4184550" y="2918925"/>
                <a:ext cx="45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634" extrusionOk="0">
                    <a:moveTo>
                      <a:pt x="179" y="0"/>
                    </a:moveTo>
                    <a:lnTo>
                      <a:pt x="1" y="98"/>
                    </a:lnTo>
                    <a:lnTo>
                      <a:pt x="1" y="634"/>
                    </a:lnTo>
                    <a:lnTo>
                      <a:pt x="179" y="53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437;p59">
                <a:extLst>
                  <a:ext uri="{FF2B5EF4-FFF2-40B4-BE49-F238E27FC236}">
                    <a16:creationId xmlns:a16="http://schemas.microsoft.com/office/drawing/2014/main" id="{F50CF35A-B12A-C7FF-3869-7411B8DE3F70}"/>
                  </a:ext>
                </a:extLst>
              </p:cNvPr>
              <p:cNvSpPr/>
              <p:nvPr/>
            </p:nvSpPr>
            <p:spPr>
              <a:xfrm>
                <a:off x="4360300" y="2526625"/>
                <a:ext cx="381400" cy="259175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0367" extrusionOk="0">
                    <a:moveTo>
                      <a:pt x="4140" y="6352"/>
                    </a:moveTo>
                    <a:lnTo>
                      <a:pt x="1" y="8716"/>
                    </a:lnTo>
                    <a:lnTo>
                      <a:pt x="10" y="10366"/>
                    </a:lnTo>
                    <a:lnTo>
                      <a:pt x="9457" y="4978"/>
                    </a:lnTo>
                    <a:lnTo>
                      <a:pt x="15220" y="1035"/>
                    </a:lnTo>
                    <a:lnTo>
                      <a:pt x="15256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438;p59">
                <a:extLst>
                  <a:ext uri="{FF2B5EF4-FFF2-40B4-BE49-F238E27FC236}">
                    <a16:creationId xmlns:a16="http://schemas.microsoft.com/office/drawing/2014/main" id="{93B041D0-3950-15B1-F1FD-D5362F728099}"/>
                  </a:ext>
                </a:extLst>
              </p:cNvPr>
              <p:cNvSpPr/>
              <p:nvPr/>
            </p:nvSpPr>
            <p:spPr>
              <a:xfrm>
                <a:off x="4364325" y="2526850"/>
                <a:ext cx="376925" cy="25672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10269" extrusionOk="0">
                    <a:moveTo>
                      <a:pt x="1909" y="9135"/>
                    </a:moveTo>
                    <a:lnTo>
                      <a:pt x="1883" y="9198"/>
                    </a:lnTo>
                    <a:lnTo>
                      <a:pt x="1909" y="9180"/>
                    </a:lnTo>
                    <a:close/>
                    <a:moveTo>
                      <a:pt x="1909" y="7574"/>
                    </a:moveTo>
                    <a:lnTo>
                      <a:pt x="946" y="9733"/>
                    </a:lnTo>
                    <a:lnTo>
                      <a:pt x="0" y="10268"/>
                    </a:lnTo>
                    <a:lnTo>
                      <a:pt x="991" y="8056"/>
                    </a:lnTo>
                    <a:lnTo>
                      <a:pt x="1909" y="7529"/>
                    </a:lnTo>
                    <a:close/>
                    <a:moveTo>
                      <a:pt x="3783" y="8056"/>
                    </a:moveTo>
                    <a:lnTo>
                      <a:pt x="3783" y="8109"/>
                    </a:lnTo>
                    <a:lnTo>
                      <a:pt x="3756" y="8127"/>
                    </a:lnTo>
                    <a:close/>
                    <a:moveTo>
                      <a:pt x="3783" y="6450"/>
                    </a:moveTo>
                    <a:lnTo>
                      <a:pt x="2873" y="6976"/>
                    </a:lnTo>
                    <a:lnTo>
                      <a:pt x="1909" y="9135"/>
                    </a:lnTo>
                    <a:lnTo>
                      <a:pt x="1909" y="9180"/>
                    </a:lnTo>
                    <a:lnTo>
                      <a:pt x="2819" y="8662"/>
                    </a:lnTo>
                    <a:lnTo>
                      <a:pt x="3783" y="6504"/>
                    </a:lnTo>
                    <a:close/>
                    <a:moveTo>
                      <a:pt x="1936" y="7512"/>
                    </a:moveTo>
                    <a:lnTo>
                      <a:pt x="1909" y="7574"/>
                    </a:lnTo>
                    <a:lnTo>
                      <a:pt x="1909" y="7529"/>
                    </a:lnTo>
                    <a:close/>
                    <a:moveTo>
                      <a:pt x="3783" y="6504"/>
                    </a:moveTo>
                    <a:lnTo>
                      <a:pt x="3818" y="6432"/>
                    </a:lnTo>
                    <a:lnTo>
                      <a:pt x="3783" y="6450"/>
                    </a:lnTo>
                    <a:close/>
                    <a:moveTo>
                      <a:pt x="5665" y="6985"/>
                    </a:moveTo>
                    <a:lnTo>
                      <a:pt x="5629" y="7057"/>
                    </a:lnTo>
                    <a:lnTo>
                      <a:pt x="5665" y="7039"/>
                    </a:lnTo>
                    <a:close/>
                    <a:moveTo>
                      <a:pt x="5665" y="5379"/>
                    </a:moveTo>
                    <a:lnTo>
                      <a:pt x="5665" y="5433"/>
                    </a:lnTo>
                    <a:lnTo>
                      <a:pt x="4702" y="7592"/>
                    </a:lnTo>
                    <a:lnTo>
                      <a:pt x="3783" y="8109"/>
                    </a:lnTo>
                    <a:lnTo>
                      <a:pt x="3783" y="8056"/>
                    </a:lnTo>
                    <a:lnTo>
                      <a:pt x="4746" y="5897"/>
                    </a:lnTo>
                    <a:close/>
                    <a:moveTo>
                      <a:pt x="5665" y="5433"/>
                    </a:moveTo>
                    <a:lnTo>
                      <a:pt x="5692" y="5362"/>
                    </a:lnTo>
                    <a:lnTo>
                      <a:pt x="5665" y="5379"/>
                    </a:lnTo>
                    <a:close/>
                    <a:moveTo>
                      <a:pt x="7539" y="5915"/>
                    </a:moveTo>
                    <a:lnTo>
                      <a:pt x="7503" y="5986"/>
                    </a:lnTo>
                    <a:lnTo>
                      <a:pt x="7539" y="5968"/>
                    </a:lnTo>
                    <a:close/>
                    <a:moveTo>
                      <a:pt x="7539" y="4309"/>
                    </a:moveTo>
                    <a:lnTo>
                      <a:pt x="7539" y="4362"/>
                    </a:lnTo>
                    <a:lnTo>
                      <a:pt x="6575" y="6521"/>
                    </a:lnTo>
                    <a:lnTo>
                      <a:pt x="5665" y="7039"/>
                    </a:lnTo>
                    <a:lnTo>
                      <a:pt x="5665" y="6985"/>
                    </a:lnTo>
                    <a:lnTo>
                      <a:pt x="6629" y="4826"/>
                    </a:lnTo>
                    <a:close/>
                    <a:moveTo>
                      <a:pt x="7539" y="4362"/>
                    </a:moveTo>
                    <a:lnTo>
                      <a:pt x="7574" y="4291"/>
                    </a:lnTo>
                    <a:lnTo>
                      <a:pt x="7539" y="4309"/>
                    </a:lnTo>
                    <a:close/>
                    <a:moveTo>
                      <a:pt x="9421" y="4835"/>
                    </a:moveTo>
                    <a:lnTo>
                      <a:pt x="9385" y="4907"/>
                    </a:lnTo>
                    <a:lnTo>
                      <a:pt x="9421" y="4880"/>
                    </a:lnTo>
                    <a:close/>
                    <a:moveTo>
                      <a:pt x="9421" y="3238"/>
                    </a:moveTo>
                    <a:lnTo>
                      <a:pt x="9421" y="3283"/>
                    </a:lnTo>
                    <a:lnTo>
                      <a:pt x="8448" y="5451"/>
                    </a:lnTo>
                    <a:lnTo>
                      <a:pt x="7539" y="5968"/>
                    </a:lnTo>
                    <a:lnTo>
                      <a:pt x="7539" y="5915"/>
                    </a:lnTo>
                    <a:lnTo>
                      <a:pt x="8502" y="3756"/>
                    </a:lnTo>
                    <a:close/>
                    <a:moveTo>
                      <a:pt x="14131" y="544"/>
                    </a:moveTo>
                    <a:lnTo>
                      <a:pt x="15077" y="0"/>
                    </a:lnTo>
                    <a:lnTo>
                      <a:pt x="14426" y="1463"/>
                    </a:lnTo>
                    <a:lnTo>
                      <a:pt x="13418" y="2150"/>
                    </a:lnTo>
                    <a:close/>
                    <a:moveTo>
                      <a:pt x="12258" y="1615"/>
                    </a:moveTo>
                    <a:lnTo>
                      <a:pt x="13203" y="1071"/>
                    </a:lnTo>
                    <a:lnTo>
                      <a:pt x="12418" y="2837"/>
                    </a:lnTo>
                    <a:lnTo>
                      <a:pt x="11401" y="3524"/>
                    </a:lnTo>
                    <a:close/>
                    <a:moveTo>
                      <a:pt x="9421" y="3283"/>
                    </a:moveTo>
                    <a:lnTo>
                      <a:pt x="9448" y="3221"/>
                    </a:lnTo>
                    <a:lnTo>
                      <a:pt x="9421" y="3238"/>
                    </a:lnTo>
                    <a:close/>
                    <a:moveTo>
                      <a:pt x="9421" y="4880"/>
                    </a:moveTo>
                    <a:lnTo>
                      <a:pt x="9421" y="4835"/>
                    </a:lnTo>
                    <a:lnTo>
                      <a:pt x="10384" y="2685"/>
                    </a:lnTo>
                    <a:lnTo>
                      <a:pt x="11321" y="2150"/>
                    </a:lnTo>
                    <a:lnTo>
                      <a:pt x="10402" y="421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439;p59">
                <a:extLst>
                  <a:ext uri="{FF2B5EF4-FFF2-40B4-BE49-F238E27FC236}">
                    <a16:creationId xmlns:a16="http://schemas.microsoft.com/office/drawing/2014/main" id="{28E559C0-CDE7-E09C-1BCE-1AF4CFD7AB40}"/>
                  </a:ext>
                </a:extLst>
              </p:cNvPr>
              <p:cNvSpPr/>
              <p:nvPr/>
            </p:nvSpPr>
            <p:spPr>
              <a:xfrm>
                <a:off x="3606475" y="2676275"/>
                <a:ext cx="331000" cy="212325"/>
              </a:xfrm>
              <a:custGeom>
                <a:avLst/>
                <a:gdLst/>
                <a:ahLst/>
                <a:cxnLst/>
                <a:rect l="l" t="t" r="r" b="b"/>
                <a:pathLst>
                  <a:path w="13240" h="8493" extrusionOk="0">
                    <a:moveTo>
                      <a:pt x="45" y="0"/>
                    </a:moveTo>
                    <a:lnTo>
                      <a:pt x="13239" y="7824"/>
                    </a:lnTo>
                    <a:lnTo>
                      <a:pt x="12133" y="8493"/>
                    </a:lnTo>
                    <a:lnTo>
                      <a:pt x="1" y="1294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440;p59">
                <a:extLst>
                  <a:ext uri="{FF2B5EF4-FFF2-40B4-BE49-F238E27FC236}">
                    <a16:creationId xmlns:a16="http://schemas.microsoft.com/office/drawing/2014/main" id="{798290EC-B340-7A46-83C9-B7E806BDA901}"/>
                  </a:ext>
                </a:extLst>
              </p:cNvPr>
              <p:cNvSpPr/>
              <p:nvPr/>
            </p:nvSpPr>
            <p:spPr>
              <a:xfrm>
                <a:off x="3904000" y="2863825"/>
                <a:ext cx="32125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943" extrusionOk="0">
                    <a:moveTo>
                      <a:pt x="0" y="652"/>
                    </a:moveTo>
                    <a:lnTo>
                      <a:pt x="973" y="4729"/>
                    </a:lnTo>
                    <a:lnTo>
                      <a:pt x="1285" y="4943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441;p59">
                <a:extLst>
                  <a:ext uri="{FF2B5EF4-FFF2-40B4-BE49-F238E27FC236}">
                    <a16:creationId xmlns:a16="http://schemas.microsoft.com/office/drawing/2014/main" id="{B7D68993-0699-DF66-5363-0FC1298AC304}"/>
                  </a:ext>
                </a:extLst>
              </p:cNvPr>
              <p:cNvSpPr/>
              <p:nvPr/>
            </p:nvSpPr>
            <p:spPr>
              <a:xfrm>
                <a:off x="3607825" y="2670025"/>
                <a:ext cx="330975" cy="212350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8494" extrusionOk="0">
                    <a:moveTo>
                      <a:pt x="36" y="0"/>
                    </a:moveTo>
                    <a:lnTo>
                      <a:pt x="13239" y="7824"/>
                    </a:lnTo>
                    <a:lnTo>
                      <a:pt x="12133" y="8493"/>
                    </a:lnTo>
                    <a:lnTo>
                      <a:pt x="0" y="1294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442;p59">
                <a:extLst>
                  <a:ext uri="{FF2B5EF4-FFF2-40B4-BE49-F238E27FC236}">
                    <a16:creationId xmlns:a16="http://schemas.microsoft.com/office/drawing/2014/main" id="{F787471E-A2D1-6AFB-E673-E3C10D571F9C}"/>
                  </a:ext>
                </a:extLst>
              </p:cNvPr>
              <p:cNvSpPr/>
              <p:nvPr/>
            </p:nvSpPr>
            <p:spPr>
              <a:xfrm>
                <a:off x="3910900" y="2865400"/>
                <a:ext cx="120900" cy="12200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80" extrusionOk="0">
                    <a:moveTo>
                      <a:pt x="1" y="651"/>
                    </a:moveTo>
                    <a:lnTo>
                      <a:pt x="1009" y="4880"/>
                    </a:lnTo>
                    <a:lnTo>
                      <a:pt x="4836" y="266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443;p59">
                <a:extLst>
                  <a:ext uri="{FF2B5EF4-FFF2-40B4-BE49-F238E27FC236}">
                    <a16:creationId xmlns:a16="http://schemas.microsoft.com/office/drawing/2014/main" id="{E1146D1C-9758-CA8F-FBFD-228E91C187EA}"/>
                  </a:ext>
                </a:extLst>
              </p:cNvPr>
              <p:cNvSpPr/>
              <p:nvPr/>
            </p:nvSpPr>
            <p:spPr>
              <a:xfrm>
                <a:off x="3968675" y="2362250"/>
                <a:ext cx="56225" cy="14007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5603" extrusionOk="0">
                    <a:moveTo>
                      <a:pt x="2248" y="5603"/>
                    </a:moveTo>
                    <a:lnTo>
                      <a:pt x="2248" y="1267"/>
                    </a:lnTo>
                    <a:lnTo>
                      <a:pt x="0" y="0"/>
                    </a:lnTo>
                    <a:lnTo>
                      <a:pt x="0" y="4327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444;p59">
                <a:extLst>
                  <a:ext uri="{FF2B5EF4-FFF2-40B4-BE49-F238E27FC236}">
                    <a16:creationId xmlns:a16="http://schemas.microsoft.com/office/drawing/2014/main" id="{19E69288-2F07-B7E9-03B9-526D7D411483}"/>
                  </a:ext>
                </a:extLst>
              </p:cNvPr>
              <p:cNvSpPr/>
              <p:nvPr/>
            </p:nvSpPr>
            <p:spPr>
              <a:xfrm>
                <a:off x="4024875" y="2363375"/>
                <a:ext cx="54225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5665" extrusionOk="0">
                    <a:moveTo>
                      <a:pt x="2159" y="0"/>
                    </a:moveTo>
                    <a:lnTo>
                      <a:pt x="0" y="1222"/>
                    </a:lnTo>
                    <a:lnTo>
                      <a:pt x="0" y="5558"/>
                    </a:lnTo>
                    <a:cubicBezTo>
                      <a:pt x="875" y="5665"/>
                      <a:pt x="1642" y="5406"/>
                      <a:pt x="2168" y="4318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445;p59">
                <a:extLst>
                  <a:ext uri="{FF2B5EF4-FFF2-40B4-BE49-F238E27FC236}">
                    <a16:creationId xmlns:a16="http://schemas.microsoft.com/office/drawing/2014/main" id="{6E921757-BA46-4179-8452-DF104A319602}"/>
                  </a:ext>
                </a:extLst>
              </p:cNvPr>
              <p:cNvSpPr/>
              <p:nvPr/>
            </p:nvSpPr>
            <p:spPr>
              <a:xfrm>
                <a:off x="3968675" y="2331475"/>
                <a:ext cx="1102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499" extrusionOk="0">
                    <a:moveTo>
                      <a:pt x="4407" y="1276"/>
                    </a:moveTo>
                    <a:lnTo>
                      <a:pt x="2248" y="2498"/>
                    </a:lnTo>
                    <a:lnTo>
                      <a:pt x="0" y="1231"/>
                    </a:lnTo>
                    <a:lnTo>
                      <a:pt x="2132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446;p59">
                <a:extLst>
                  <a:ext uri="{FF2B5EF4-FFF2-40B4-BE49-F238E27FC236}">
                    <a16:creationId xmlns:a16="http://schemas.microsoft.com/office/drawing/2014/main" id="{732C30EA-7AB3-18B5-80D0-3D71D461CA6C}"/>
                  </a:ext>
                </a:extLst>
              </p:cNvPr>
              <p:cNvSpPr/>
              <p:nvPr/>
            </p:nvSpPr>
            <p:spPr>
              <a:xfrm>
                <a:off x="3786000" y="2387900"/>
                <a:ext cx="225300" cy="130725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5229" extrusionOk="0">
                    <a:moveTo>
                      <a:pt x="1" y="4604"/>
                    </a:moveTo>
                    <a:lnTo>
                      <a:pt x="1027" y="5228"/>
                    </a:lnTo>
                    <a:lnTo>
                      <a:pt x="9011" y="625"/>
                    </a:lnTo>
                    <a:lnTo>
                      <a:pt x="9011" y="616"/>
                    </a:lnTo>
                    <a:lnTo>
                      <a:pt x="799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447;p59">
                <a:extLst>
                  <a:ext uri="{FF2B5EF4-FFF2-40B4-BE49-F238E27FC236}">
                    <a16:creationId xmlns:a16="http://schemas.microsoft.com/office/drawing/2014/main" id="{BA6FAF1C-1193-FF6B-B009-46211327B19F}"/>
                  </a:ext>
                </a:extLst>
              </p:cNvPr>
              <p:cNvSpPr/>
              <p:nvPr/>
            </p:nvSpPr>
            <p:spPr>
              <a:xfrm>
                <a:off x="3805200" y="2403275"/>
                <a:ext cx="206100" cy="161500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6460" extrusionOk="0">
                    <a:moveTo>
                      <a:pt x="0" y="4738"/>
                    </a:moveTo>
                    <a:lnTo>
                      <a:pt x="803" y="6460"/>
                    </a:lnTo>
                    <a:lnTo>
                      <a:pt x="8243" y="2187"/>
                    </a:lnTo>
                    <a:lnTo>
                      <a:pt x="8243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448;p59">
                <a:extLst>
                  <a:ext uri="{FF2B5EF4-FFF2-40B4-BE49-F238E27FC236}">
                    <a16:creationId xmlns:a16="http://schemas.microsoft.com/office/drawing/2014/main" id="{43C28F1B-B52D-E20B-3541-3B5F0F1C840A}"/>
                  </a:ext>
                </a:extLst>
              </p:cNvPr>
              <p:cNvSpPr/>
              <p:nvPr/>
            </p:nvSpPr>
            <p:spPr>
              <a:xfrm>
                <a:off x="3592200" y="2415775"/>
                <a:ext cx="363125" cy="429350"/>
              </a:xfrm>
              <a:custGeom>
                <a:avLst/>
                <a:gdLst/>
                <a:ahLst/>
                <a:cxnLst/>
                <a:rect l="l" t="t" r="r" b="b"/>
                <a:pathLst>
                  <a:path w="14525" h="17174" extrusionOk="0">
                    <a:moveTo>
                      <a:pt x="7298" y="5460"/>
                    </a:moveTo>
                    <a:lnTo>
                      <a:pt x="14524" y="1294"/>
                    </a:lnTo>
                    <a:lnTo>
                      <a:pt x="12365" y="0"/>
                    </a:lnTo>
                    <a:lnTo>
                      <a:pt x="4631" y="4470"/>
                    </a:lnTo>
                    <a:cubicBezTo>
                      <a:pt x="4247" y="4693"/>
                      <a:pt x="3721" y="5264"/>
                      <a:pt x="3284" y="6308"/>
                    </a:cubicBezTo>
                    <a:lnTo>
                      <a:pt x="1" y="15585"/>
                    </a:lnTo>
                    <a:lnTo>
                      <a:pt x="2695" y="17173"/>
                    </a:lnTo>
                    <a:lnTo>
                      <a:pt x="7735" y="570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449;p59">
                <a:extLst>
                  <a:ext uri="{FF2B5EF4-FFF2-40B4-BE49-F238E27FC236}">
                    <a16:creationId xmlns:a16="http://schemas.microsoft.com/office/drawing/2014/main" id="{D9E5DD08-0B3D-8276-AEDB-8F773FC227CF}"/>
                  </a:ext>
                </a:extLst>
              </p:cNvPr>
              <p:cNvSpPr/>
              <p:nvPr/>
            </p:nvSpPr>
            <p:spPr>
              <a:xfrm>
                <a:off x="3646850" y="2447900"/>
                <a:ext cx="308475" cy="427550"/>
              </a:xfrm>
              <a:custGeom>
                <a:avLst/>
                <a:gdLst/>
                <a:ahLst/>
                <a:cxnLst/>
                <a:rect l="l" t="t" r="r" b="b"/>
                <a:pathLst>
                  <a:path w="12339" h="17102" extrusionOk="0">
                    <a:moveTo>
                      <a:pt x="3087" y="6182"/>
                    </a:moveTo>
                    <a:lnTo>
                      <a:pt x="0" y="15594"/>
                    </a:lnTo>
                    <a:lnTo>
                      <a:pt x="2338" y="16968"/>
                    </a:lnTo>
                    <a:cubicBezTo>
                      <a:pt x="2587" y="16638"/>
                      <a:pt x="3533" y="17102"/>
                      <a:pt x="3595" y="16638"/>
                    </a:cubicBezTo>
                    <a:lnTo>
                      <a:pt x="4835" y="7958"/>
                    </a:lnTo>
                    <a:cubicBezTo>
                      <a:pt x="4969" y="7012"/>
                      <a:pt x="5817" y="6209"/>
                      <a:pt x="6646" y="5736"/>
                    </a:cubicBezTo>
                    <a:lnTo>
                      <a:pt x="10902" y="3337"/>
                    </a:lnTo>
                    <a:cubicBezTo>
                      <a:pt x="11963" y="2748"/>
                      <a:pt x="12285" y="1356"/>
                      <a:pt x="12338" y="0"/>
                    </a:cubicBezTo>
                    <a:lnTo>
                      <a:pt x="4639" y="4425"/>
                    </a:lnTo>
                    <a:cubicBezTo>
                      <a:pt x="3943" y="4826"/>
                      <a:pt x="3381" y="5478"/>
                      <a:pt x="3087" y="6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450;p59">
                <a:extLst>
                  <a:ext uri="{FF2B5EF4-FFF2-40B4-BE49-F238E27FC236}">
                    <a16:creationId xmlns:a16="http://schemas.microsoft.com/office/drawing/2014/main" id="{58F1F908-58F7-8629-E158-A27A343590B3}"/>
                  </a:ext>
                </a:extLst>
              </p:cNvPr>
              <p:cNvSpPr/>
              <p:nvPr/>
            </p:nvSpPr>
            <p:spPr>
              <a:xfrm>
                <a:off x="3771525" y="2482900"/>
                <a:ext cx="624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580" extrusionOk="0">
                    <a:moveTo>
                      <a:pt x="1249" y="1"/>
                    </a:moveTo>
                    <a:cubicBezTo>
                      <a:pt x="1936" y="1"/>
                      <a:pt x="2498" y="349"/>
                      <a:pt x="2498" y="795"/>
                    </a:cubicBezTo>
                    <a:cubicBezTo>
                      <a:pt x="2498" y="1232"/>
                      <a:pt x="1936" y="1580"/>
                      <a:pt x="1249" y="1580"/>
                    </a:cubicBezTo>
                    <a:cubicBezTo>
                      <a:pt x="562" y="1580"/>
                      <a:pt x="0" y="1232"/>
                      <a:pt x="0" y="795"/>
                    </a:cubicBezTo>
                    <a:cubicBezTo>
                      <a:pt x="0" y="349"/>
                      <a:pt x="562" y="1"/>
                      <a:pt x="1249" y="1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451;p59">
                <a:extLst>
                  <a:ext uri="{FF2B5EF4-FFF2-40B4-BE49-F238E27FC236}">
                    <a16:creationId xmlns:a16="http://schemas.microsoft.com/office/drawing/2014/main" id="{28D86D79-5D4B-3039-AC5E-670F40DB8219}"/>
                  </a:ext>
                </a:extLst>
              </p:cNvPr>
              <p:cNvSpPr/>
              <p:nvPr/>
            </p:nvSpPr>
            <p:spPr>
              <a:xfrm>
                <a:off x="3771525" y="2471300"/>
                <a:ext cx="624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580" extrusionOk="0">
                    <a:moveTo>
                      <a:pt x="1249" y="1"/>
                    </a:moveTo>
                    <a:cubicBezTo>
                      <a:pt x="1936" y="1"/>
                      <a:pt x="2498" y="349"/>
                      <a:pt x="2498" y="786"/>
                    </a:cubicBezTo>
                    <a:cubicBezTo>
                      <a:pt x="2498" y="1232"/>
                      <a:pt x="1936" y="1580"/>
                      <a:pt x="1249" y="1580"/>
                    </a:cubicBezTo>
                    <a:cubicBezTo>
                      <a:pt x="562" y="1580"/>
                      <a:pt x="0" y="1232"/>
                      <a:pt x="0" y="786"/>
                    </a:cubicBezTo>
                    <a:cubicBezTo>
                      <a:pt x="0" y="349"/>
                      <a:pt x="562" y="1"/>
                      <a:pt x="12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452;p59">
                <a:extLst>
                  <a:ext uri="{FF2B5EF4-FFF2-40B4-BE49-F238E27FC236}">
                    <a16:creationId xmlns:a16="http://schemas.microsoft.com/office/drawing/2014/main" id="{F5BD87E4-F27A-1DC1-C767-6269DD61C9F9}"/>
                  </a:ext>
                </a:extLst>
              </p:cNvPr>
              <p:cNvSpPr/>
              <p:nvPr/>
            </p:nvSpPr>
            <p:spPr>
              <a:xfrm>
                <a:off x="3739175" y="2965750"/>
                <a:ext cx="106850" cy="118000"/>
              </a:xfrm>
              <a:custGeom>
                <a:avLst/>
                <a:gdLst/>
                <a:ahLst/>
                <a:cxnLst/>
                <a:rect l="l" t="t" r="r" b="b"/>
                <a:pathLst>
                  <a:path w="4274" h="4720" extrusionOk="0">
                    <a:moveTo>
                      <a:pt x="1" y="1"/>
                    </a:moveTo>
                    <a:lnTo>
                      <a:pt x="4274" y="2427"/>
                    </a:lnTo>
                    <a:lnTo>
                      <a:pt x="4274" y="3863"/>
                    </a:lnTo>
                    <a:lnTo>
                      <a:pt x="2784" y="4720"/>
                    </a:lnTo>
                    <a:lnTo>
                      <a:pt x="1" y="31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453;p59">
                <a:extLst>
                  <a:ext uri="{FF2B5EF4-FFF2-40B4-BE49-F238E27FC236}">
                    <a16:creationId xmlns:a16="http://schemas.microsoft.com/office/drawing/2014/main" id="{76C5CA4B-B678-4248-453A-75314F71AA29}"/>
                  </a:ext>
                </a:extLst>
              </p:cNvPr>
              <p:cNvSpPr/>
              <p:nvPr/>
            </p:nvSpPr>
            <p:spPr>
              <a:xfrm>
                <a:off x="3846000" y="3008800"/>
                <a:ext cx="310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811" extrusionOk="0">
                    <a:moveTo>
                      <a:pt x="1241" y="0"/>
                    </a:moveTo>
                    <a:lnTo>
                      <a:pt x="1" y="705"/>
                    </a:lnTo>
                    <a:lnTo>
                      <a:pt x="1" y="2141"/>
                    </a:lnTo>
                    <a:lnTo>
                      <a:pt x="384" y="1918"/>
                    </a:lnTo>
                    <a:lnTo>
                      <a:pt x="384" y="1008"/>
                    </a:lnTo>
                    <a:lnTo>
                      <a:pt x="929" y="696"/>
                    </a:lnTo>
                    <a:lnTo>
                      <a:pt x="929" y="2168"/>
                    </a:lnTo>
                    <a:lnTo>
                      <a:pt x="706" y="2043"/>
                    </a:lnTo>
                    <a:lnTo>
                      <a:pt x="706" y="2507"/>
                    </a:lnTo>
                    <a:lnTo>
                      <a:pt x="1241" y="281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454;p59">
                <a:extLst>
                  <a:ext uri="{FF2B5EF4-FFF2-40B4-BE49-F238E27FC236}">
                    <a16:creationId xmlns:a16="http://schemas.microsoft.com/office/drawing/2014/main" id="{4FF5B607-B5AB-9C2F-F85E-647B66524693}"/>
                  </a:ext>
                </a:extLst>
              </p:cNvPr>
              <p:cNvSpPr/>
              <p:nvPr/>
            </p:nvSpPr>
            <p:spPr>
              <a:xfrm>
                <a:off x="3855600" y="3029750"/>
                <a:ext cx="386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1518" extrusionOk="0">
                    <a:moveTo>
                      <a:pt x="268" y="1"/>
                    </a:moveTo>
                    <a:lnTo>
                      <a:pt x="1544" y="732"/>
                    </a:lnTo>
                    <a:lnTo>
                      <a:pt x="1544" y="1518"/>
                    </a:lnTo>
                    <a:lnTo>
                      <a:pt x="0" y="54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455;p59">
                <a:extLst>
                  <a:ext uri="{FF2B5EF4-FFF2-40B4-BE49-F238E27FC236}">
                    <a16:creationId xmlns:a16="http://schemas.microsoft.com/office/drawing/2014/main" id="{9738CBFA-9F4D-2E96-34D9-99166D2FA7D8}"/>
                  </a:ext>
                </a:extLst>
              </p:cNvPr>
              <p:cNvSpPr/>
              <p:nvPr/>
            </p:nvSpPr>
            <p:spPr>
              <a:xfrm>
                <a:off x="3830850" y="3042250"/>
                <a:ext cx="48400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258" extrusionOk="0">
                    <a:moveTo>
                      <a:pt x="990" y="1"/>
                    </a:moveTo>
                    <a:lnTo>
                      <a:pt x="1936" y="536"/>
                    </a:lnTo>
                    <a:lnTo>
                      <a:pt x="1936" y="2258"/>
                    </a:lnTo>
                    <a:lnTo>
                      <a:pt x="0" y="1151"/>
                    </a:lnTo>
                    <a:lnTo>
                      <a:pt x="990" y="54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456;p59">
                <a:extLst>
                  <a:ext uri="{FF2B5EF4-FFF2-40B4-BE49-F238E27FC236}">
                    <a16:creationId xmlns:a16="http://schemas.microsoft.com/office/drawing/2014/main" id="{7C888E83-786D-BD27-3628-BA801665258F}"/>
                  </a:ext>
                </a:extLst>
              </p:cNvPr>
              <p:cNvSpPr/>
              <p:nvPr/>
            </p:nvSpPr>
            <p:spPr>
              <a:xfrm>
                <a:off x="3738950" y="2930525"/>
                <a:ext cx="138075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5523" h="3837" extrusionOk="0">
                    <a:moveTo>
                      <a:pt x="1" y="0"/>
                    </a:moveTo>
                    <a:lnTo>
                      <a:pt x="5523" y="3131"/>
                    </a:lnTo>
                    <a:lnTo>
                      <a:pt x="4283" y="3836"/>
                    </a:lnTo>
                    <a:lnTo>
                      <a:pt x="10" y="141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457;p59">
                <a:extLst>
                  <a:ext uri="{FF2B5EF4-FFF2-40B4-BE49-F238E27FC236}">
                    <a16:creationId xmlns:a16="http://schemas.microsoft.com/office/drawing/2014/main" id="{A59DF537-46A2-9564-1F92-A76E767E5909}"/>
                  </a:ext>
                </a:extLst>
              </p:cNvPr>
              <p:cNvSpPr/>
              <p:nvPr/>
            </p:nvSpPr>
            <p:spPr>
              <a:xfrm>
                <a:off x="3866075" y="3038675"/>
                <a:ext cx="3170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3150" extrusionOk="0">
                    <a:moveTo>
                      <a:pt x="1267" y="3150"/>
                    </a:moveTo>
                    <a:lnTo>
                      <a:pt x="1267" y="706"/>
                    </a:lnTo>
                    <a:lnTo>
                      <a:pt x="1" y="1"/>
                    </a:lnTo>
                    <a:lnTo>
                      <a:pt x="10" y="2436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458;p59">
                <a:extLst>
                  <a:ext uri="{FF2B5EF4-FFF2-40B4-BE49-F238E27FC236}">
                    <a16:creationId xmlns:a16="http://schemas.microsoft.com/office/drawing/2014/main" id="{623C856C-A7CD-83F8-5A53-E51B08F928C5}"/>
                  </a:ext>
                </a:extLst>
              </p:cNvPr>
              <p:cNvSpPr/>
              <p:nvPr/>
            </p:nvSpPr>
            <p:spPr>
              <a:xfrm>
                <a:off x="3897750" y="3039125"/>
                <a:ext cx="3057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3132" extrusionOk="0">
                    <a:moveTo>
                      <a:pt x="1223" y="1"/>
                    </a:moveTo>
                    <a:lnTo>
                      <a:pt x="0" y="688"/>
                    </a:lnTo>
                    <a:lnTo>
                      <a:pt x="0" y="3132"/>
                    </a:lnTo>
                    <a:lnTo>
                      <a:pt x="1223" y="2436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459;p59">
                <a:extLst>
                  <a:ext uri="{FF2B5EF4-FFF2-40B4-BE49-F238E27FC236}">
                    <a16:creationId xmlns:a16="http://schemas.microsoft.com/office/drawing/2014/main" id="{B747E02D-273F-8FDC-8FBE-5D68C1C18ECE}"/>
                  </a:ext>
                </a:extLst>
              </p:cNvPr>
              <p:cNvSpPr/>
              <p:nvPr/>
            </p:nvSpPr>
            <p:spPr>
              <a:xfrm>
                <a:off x="3866075" y="3021275"/>
                <a:ext cx="6225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402" extrusionOk="0">
                    <a:moveTo>
                      <a:pt x="2490" y="715"/>
                    </a:moveTo>
                    <a:lnTo>
                      <a:pt x="1267" y="1402"/>
                    </a:lnTo>
                    <a:lnTo>
                      <a:pt x="1" y="697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460;p59">
                <a:extLst>
                  <a:ext uri="{FF2B5EF4-FFF2-40B4-BE49-F238E27FC236}">
                    <a16:creationId xmlns:a16="http://schemas.microsoft.com/office/drawing/2014/main" id="{344C02AF-B82B-30D9-7FBA-CA701F73F991}"/>
                  </a:ext>
                </a:extLst>
              </p:cNvPr>
              <p:cNvSpPr/>
              <p:nvPr/>
            </p:nvSpPr>
            <p:spPr>
              <a:xfrm>
                <a:off x="3615175" y="3152650"/>
                <a:ext cx="18112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7245" h="4577" extrusionOk="0">
                    <a:moveTo>
                      <a:pt x="6977" y="1544"/>
                    </a:moveTo>
                    <a:cubicBezTo>
                      <a:pt x="7182" y="1401"/>
                      <a:pt x="7244" y="1124"/>
                      <a:pt x="7200" y="750"/>
                    </a:cubicBezTo>
                    <a:lnTo>
                      <a:pt x="5835" y="0"/>
                    </a:lnTo>
                    <a:lnTo>
                      <a:pt x="224" y="3060"/>
                    </a:lnTo>
                    <a:lnTo>
                      <a:pt x="0" y="3747"/>
                    </a:lnTo>
                    <a:lnTo>
                      <a:pt x="1517" y="4488"/>
                    </a:lnTo>
                    <a:cubicBezTo>
                      <a:pt x="1704" y="4577"/>
                      <a:pt x="1901" y="4577"/>
                      <a:pt x="2070" y="44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461;p59">
                <a:extLst>
                  <a:ext uri="{FF2B5EF4-FFF2-40B4-BE49-F238E27FC236}">
                    <a16:creationId xmlns:a16="http://schemas.microsoft.com/office/drawing/2014/main" id="{F6665674-D15F-8A3E-AE30-D7D2976B3306}"/>
                  </a:ext>
                </a:extLst>
              </p:cNvPr>
              <p:cNvSpPr/>
              <p:nvPr/>
            </p:nvSpPr>
            <p:spPr>
              <a:xfrm>
                <a:off x="3615175" y="3144400"/>
                <a:ext cx="180900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4595" extrusionOk="0">
                    <a:moveTo>
                      <a:pt x="6923" y="562"/>
                    </a:moveTo>
                    <a:lnTo>
                      <a:pt x="5844" y="0"/>
                    </a:lnTo>
                    <a:lnTo>
                      <a:pt x="224" y="3069"/>
                    </a:lnTo>
                    <a:lnTo>
                      <a:pt x="0" y="3783"/>
                    </a:lnTo>
                    <a:lnTo>
                      <a:pt x="1499" y="4505"/>
                    </a:lnTo>
                    <a:cubicBezTo>
                      <a:pt x="1678" y="4595"/>
                      <a:pt x="1874" y="4595"/>
                      <a:pt x="2052" y="4497"/>
                    </a:cubicBezTo>
                    <a:lnTo>
                      <a:pt x="6941" y="1570"/>
                    </a:lnTo>
                    <a:cubicBezTo>
                      <a:pt x="7128" y="1463"/>
                      <a:pt x="7235" y="1276"/>
                      <a:pt x="7235" y="1062"/>
                    </a:cubicBezTo>
                    <a:cubicBezTo>
                      <a:pt x="7227" y="839"/>
                      <a:pt x="7111" y="661"/>
                      <a:pt x="6923" y="56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462;p59">
                <a:extLst>
                  <a:ext uri="{FF2B5EF4-FFF2-40B4-BE49-F238E27FC236}">
                    <a16:creationId xmlns:a16="http://schemas.microsoft.com/office/drawing/2014/main" id="{9793A0B8-9849-0227-5501-BDA28047036F}"/>
                  </a:ext>
                </a:extLst>
              </p:cNvPr>
              <p:cNvSpPr/>
              <p:nvPr/>
            </p:nvSpPr>
            <p:spPr>
              <a:xfrm>
                <a:off x="3440325" y="3118075"/>
                <a:ext cx="208775" cy="131625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5265" extrusionOk="0">
                    <a:moveTo>
                      <a:pt x="7298" y="5264"/>
                    </a:moveTo>
                    <a:lnTo>
                      <a:pt x="0" y="1803"/>
                    </a:lnTo>
                    <a:lnTo>
                      <a:pt x="1116" y="1"/>
                    </a:lnTo>
                    <a:lnTo>
                      <a:pt x="8350" y="231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463;p59">
                <a:extLst>
                  <a:ext uri="{FF2B5EF4-FFF2-40B4-BE49-F238E27FC236}">
                    <a16:creationId xmlns:a16="http://schemas.microsoft.com/office/drawing/2014/main" id="{9CC1F9FE-3B61-DEF0-BAE5-D8E5BE7A7052}"/>
                  </a:ext>
                </a:extLst>
              </p:cNvPr>
              <p:cNvSpPr/>
              <p:nvPr/>
            </p:nvSpPr>
            <p:spPr>
              <a:xfrm>
                <a:off x="3434975" y="3174725"/>
                <a:ext cx="165725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7316" extrusionOk="0">
                    <a:moveTo>
                      <a:pt x="4434" y="268"/>
                    </a:moveTo>
                    <a:cubicBezTo>
                      <a:pt x="1963" y="1"/>
                      <a:pt x="0" y="5175"/>
                      <a:pt x="1526" y="6299"/>
                    </a:cubicBezTo>
                    <a:lnTo>
                      <a:pt x="3265" y="7316"/>
                    </a:lnTo>
                    <a:lnTo>
                      <a:pt x="6629" y="14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464;p59">
                <a:extLst>
                  <a:ext uri="{FF2B5EF4-FFF2-40B4-BE49-F238E27FC236}">
                    <a16:creationId xmlns:a16="http://schemas.microsoft.com/office/drawing/2014/main" id="{FDE58854-A177-DC76-D698-097A27B0BAF0}"/>
                  </a:ext>
                </a:extLst>
              </p:cNvPr>
              <p:cNvSpPr/>
              <p:nvPr/>
            </p:nvSpPr>
            <p:spPr>
              <a:xfrm>
                <a:off x="3490275" y="3197925"/>
                <a:ext cx="134300" cy="171525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861" extrusionOk="0">
                    <a:moveTo>
                      <a:pt x="1366" y="6522"/>
                    </a:moveTo>
                    <a:cubicBezTo>
                      <a:pt x="2445" y="6861"/>
                      <a:pt x="3917" y="5746"/>
                      <a:pt x="4640" y="4033"/>
                    </a:cubicBezTo>
                    <a:cubicBezTo>
                      <a:pt x="5371" y="2329"/>
                      <a:pt x="5086" y="669"/>
                      <a:pt x="4006" y="339"/>
                    </a:cubicBezTo>
                    <a:cubicBezTo>
                      <a:pt x="2927" y="0"/>
                      <a:pt x="1455" y="1116"/>
                      <a:pt x="723" y="2828"/>
                    </a:cubicBezTo>
                    <a:cubicBezTo>
                      <a:pt x="1" y="4532"/>
                      <a:pt x="286" y="6192"/>
                      <a:pt x="1366" y="65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465;p59">
                <a:extLst>
                  <a:ext uri="{FF2B5EF4-FFF2-40B4-BE49-F238E27FC236}">
                    <a16:creationId xmlns:a16="http://schemas.microsoft.com/office/drawing/2014/main" id="{FDC1E52D-2FDD-539D-5F32-C891D9CC4396}"/>
                  </a:ext>
                </a:extLst>
              </p:cNvPr>
              <p:cNvSpPr/>
              <p:nvPr/>
            </p:nvSpPr>
            <p:spPr>
              <a:xfrm>
                <a:off x="3511700" y="3221575"/>
                <a:ext cx="95700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5184" extrusionOk="0">
                    <a:moveTo>
                      <a:pt x="2444" y="170"/>
                    </a:moveTo>
                    <a:cubicBezTo>
                      <a:pt x="3265" y="0"/>
                      <a:pt x="3827" y="848"/>
                      <a:pt x="3346" y="2382"/>
                    </a:cubicBezTo>
                    <a:cubicBezTo>
                      <a:pt x="2864" y="3916"/>
                      <a:pt x="1972" y="4701"/>
                      <a:pt x="1240" y="4942"/>
                    </a:cubicBezTo>
                    <a:cubicBezTo>
                      <a:pt x="500" y="5183"/>
                      <a:pt x="0" y="4238"/>
                      <a:pt x="312" y="2971"/>
                    </a:cubicBezTo>
                    <a:cubicBezTo>
                      <a:pt x="625" y="1704"/>
                      <a:pt x="1615" y="348"/>
                      <a:pt x="2444" y="17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466;p59">
                <a:extLst>
                  <a:ext uri="{FF2B5EF4-FFF2-40B4-BE49-F238E27FC236}">
                    <a16:creationId xmlns:a16="http://schemas.microsoft.com/office/drawing/2014/main" id="{48B1B17C-6040-8479-BA0F-6A68D6E2D1AC}"/>
                  </a:ext>
                </a:extLst>
              </p:cNvPr>
              <p:cNvSpPr/>
              <p:nvPr/>
            </p:nvSpPr>
            <p:spPr>
              <a:xfrm>
                <a:off x="3517050" y="3224900"/>
                <a:ext cx="82750" cy="1122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4489" extrusionOk="0">
                    <a:moveTo>
                      <a:pt x="2115" y="153"/>
                    </a:moveTo>
                    <a:cubicBezTo>
                      <a:pt x="2828" y="1"/>
                      <a:pt x="3310" y="732"/>
                      <a:pt x="2900" y="2062"/>
                    </a:cubicBezTo>
                    <a:cubicBezTo>
                      <a:pt x="2480" y="3391"/>
                      <a:pt x="1704" y="4069"/>
                      <a:pt x="1071" y="4274"/>
                    </a:cubicBezTo>
                    <a:cubicBezTo>
                      <a:pt x="428" y="4488"/>
                      <a:pt x="0" y="3667"/>
                      <a:pt x="268" y="2570"/>
                    </a:cubicBezTo>
                    <a:cubicBezTo>
                      <a:pt x="535" y="1482"/>
                      <a:pt x="1401" y="304"/>
                      <a:pt x="2115" y="15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467;p59">
                <a:extLst>
                  <a:ext uri="{FF2B5EF4-FFF2-40B4-BE49-F238E27FC236}">
                    <a16:creationId xmlns:a16="http://schemas.microsoft.com/office/drawing/2014/main" id="{0232B3B9-DA27-17FD-3EFB-CA28C426A294}"/>
                  </a:ext>
                </a:extLst>
              </p:cNvPr>
              <p:cNvSpPr/>
              <p:nvPr/>
            </p:nvSpPr>
            <p:spPr>
              <a:xfrm>
                <a:off x="3518150" y="3233375"/>
                <a:ext cx="72075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900" extrusionOk="0">
                    <a:moveTo>
                      <a:pt x="1839" y="135"/>
                    </a:moveTo>
                    <a:cubicBezTo>
                      <a:pt x="2454" y="1"/>
                      <a:pt x="2882" y="643"/>
                      <a:pt x="2517" y="1794"/>
                    </a:cubicBezTo>
                    <a:cubicBezTo>
                      <a:pt x="2160" y="2945"/>
                      <a:pt x="1491" y="3542"/>
                      <a:pt x="929" y="3721"/>
                    </a:cubicBezTo>
                    <a:cubicBezTo>
                      <a:pt x="376" y="3899"/>
                      <a:pt x="1" y="3195"/>
                      <a:pt x="233" y="2240"/>
                    </a:cubicBezTo>
                    <a:cubicBezTo>
                      <a:pt x="474" y="1285"/>
                      <a:pt x="1214" y="268"/>
                      <a:pt x="1839" y="13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468;p59">
                <a:extLst>
                  <a:ext uri="{FF2B5EF4-FFF2-40B4-BE49-F238E27FC236}">
                    <a16:creationId xmlns:a16="http://schemas.microsoft.com/office/drawing/2014/main" id="{3AB89358-5E53-F8A8-854E-CA9916B736CD}"/>
                  </a:ext>
                </a:extLst>
              </p:cNvPr>
              <p:cNvSpPr/>
              <p:nvPr/>
            </p:nvSpPr>
            <p:spPr>
              <a:xfrm>
                <a:off x="3525750" y="3285125"/>
                <a:ext cx="5087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16" extrusionOk="0">
                    <a:moveTo>
                      <a:pt x="2034" y="1"/>
                    </a:moveTo>
                    <a:cubicBezTo>
                      <a:pt x="1686" y="884"/>
                      <a:pt x="1133" y="1357"/>
                      <a:pt x="669" y="1508"/>
                    </a:cubicBezTo>
                    <a:cubicBezTo>
                      <a:pt x="348" y="1615"/>
                      <a:pt x="89" y="1392"/>
                      <a:pt x="0" y="1000"/>
                    </a:cubicBezTo>
                    <a:cubicBezTo>
                      <a:pt x="669" y="1508"/>
                      <a:pt x="1303" y="1249"/>
                      <a:pt x="203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469;p59">
                <a:extLst>
                  <a:ext uri="{FF2B5EF4-FFF2-40B4-BE49-F238E27FC236}">
                    <a16:creationId xmlns:a16="http://schemas.microsoft.com/office/drawing/2014/main" id="{38AADAA7-DEDA-3BFE-8B02-C29428C75839}"/>
                  </a:ext>
                </a:extLst>
              </p:cNvPr>
              <p:cNvSpPr/>
              <p:nvPr/>
            </p:nvSpPr>
            <p:spPr>
              <a:xfrm>
                <a:off x="3524625" y="3238725"/>
                <a:ext cx="5600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42" extrusionOk="0">
                    <a:moveTo>
                      <a:pt x="1544" y="72"/>
                    </a:moveTo>
                    <a:cubicBezTo>
                      <a:pt x="1865" y="1"/>
                      <a:pt x="2133" y="162"/>
                      <a:pt x="2240" y="509"/>
                    </a:cubicBezTo>
                    <a:cubicBezTo>
                      <a:pt x="2088" y="367"/>
                      <a:pt x="1892" y="313"/>
                      <a:pt x="1669" y="358"/>
                    </a:cubicBezTo>
                    <a:cubicBezTo>
                      <a:pt x="1044" y="492"/>
                      <a:pt x="286" y="1526"/>
                      <a:pt x="45" y="2481"/>
                    </a:cubicBezTo>
                    <a:cubicBezTo>
                      <a:pt x="36" y="2535"/>
                      <a:pt x="27" y="2588"/>
                      <a:pt x="18" y="2642"/>
                    </a:cubicBezTo>
                    <a:cubicBezTo>
                      <a:pt x="1" y="2445"/>
                      <a:pt x="18" y="2231"/>
                      <a:pt x="72" y="1999"/>
                    </a:cubicBezTo>
                    <a:cubicBezTo>
                      <a:pt x="286" y="1125"/>
                      <a:pt x="973" y="197"/>
                      <a:pt x="1544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470;p59">
                <a:extLst>
                  <a:ext uri="{FF2B5EF4-FFF2-40B4-BE49-F238E27FC236}">
                    <a16:creationId xmlns:a16="http://schemas.microsoft.com/office/drawing/2014/main" id="{29214736-025A-4883-6D8B-578BD859E820}"/>
                  </a:ext>
                </a:extLst>
              </p:cNvPr>
              <p:cNvSpPr/>
              <p:nvPr/>
            </p:nvSpPr>
            <p:spPr>
              <a:xfrm>
                <a:off x="3545600" y="3270850"/>
                <a:ext cx="207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134" extrusionOk="0">
                    <a:moveTo>
                      <a:pt x="526" y="45"/>
                    </a:moveTo>
                    <a:cubicBezTo>
                      <a:pt x="714" y="1"/>
                      <a:pt x="830" y="188"/>
                      <a:pt x="732" y="527"/>
                    </a:cubicBezTo>
                    <a:cubicBezTo>
                      <a:pt x="625" y="857"/>
                      <a:pt x="428" y="1026"/>
                      <a:pt x="268" y="1080"/>
                    </a:cubicBezTo>
                    <a:cubicBezTo>
                      <a:pt x="107" y="1134"/>
                      <a:pt x="0" y="928"/>
                      <a:pt x="63" y="652"/>
                    </a:cubicBezTo>
                    <a:cubicBezTo>
                      <a:pt x="134" y="375"/>
                      <a:pt x="348" y="81"/>
                      <a:pt x="526" y="4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471;p59">
                <a:extLst>
                  <a:ext uri="{FF2B5EF4-FFF2-40B4-BE49-F238E27FC236}">
                    <a16:creationId xmlns:a16="http://schemas.microsoft.com/office/drawing/2014/main" id="{1EE0C37A-0EDC-E873-302D-173EF0707468}"/>
                  </a:ext>
                </a:extLst>
              </p:cNvPr>
              <p:cNvSpPr/>
              <p:nvPr/>
            </p:nvSpPr>
            <p:spPr>
              <a:xfrm>
                <a:off x="3566775" y="3247875"/>
                <a:ext cx="94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0" extrusionOk="0">
                    <a:moveTo>
                      <a:pt x="241" y="19"/>
                    </a:moveTo>
                    <a:cubicBezTo>
                      <a:pt x="322" y="1"/>
                      <a:pt x="375" y="81"/>
                      <a:pt x="331" y="233"/>
                    </a:cubicBezTo>
                    <a:cubicBezTo>
                      <a:pt x="277" y="384"/>
                      <a:pt x="197" y="465"/>
                      <a:pt x="117" y="491"/>
                    </a:cubicBezTo>
                    <a:cubicBezTo>
                      <a:pt x="45" y="509"/>
                      <a:pt x="1" y="420"/>
                      <a:pt x="27" y="295"/>
                    </a:cubicBezTo>
                    <a:cubicBezTo>
                      <a:pt x="63" y="170"/>
                      <a:pt x="161" y="36"/>
                      <a:pt x="241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472;p59">
                <a:extLst>
                  <a:ext uri="{FF2B5EF4-FFF2-40B4-BE49-F238E27FC236}">
                    <a16:creationId xmlns:a16="http://schemas.microsoft.com/office/drawing/2014/main" id="{398A1CB1-BC59-EF1E-55F2-3FEE8F36A391}"/>
                  </a:ext>
                </a:extLst>
              </p:cNvPr>
              <p:cNvSpPr/>
              <p:nvPr/>
            </p:nvSpPr>
            <p:spPr>
              <a:xfrm>
                <a:off x="3534225" y="3308775"/>
                <a:ext cx="937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09" extrusionOk="0">
                    <a:moveTo>
                      <a:pt x="241" y="18"/>
                    </a:moveTo>
                    <a:cubicBezTo>
                      <a:pt x="321" y="0"/>
                      <a:pt x="375" y="80"/>
                      <a:pt x="330" y="232"/>
                    </a:cubicBezTo>
                    <a:cubicBezTo>
                      <a:pt x="286" y="384"/>
                      <a:pt x="196" y="464"/>
                      <a:pt x="116" y="491"/>
                    </a:cubicBezTo>
                    <a:cubicBezTo>
                      <a:pt x="45" y="509"/>
                      <a:pt x="0" y="419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473;p59">
                <a:extLst>
                  <a:ext uri="{FF2B5EF4-FFF2-40B4-BE49-F238E27FC236}">
                    <a16:creationId xmlns:a16="http://schemas.microsoft.com/office/drawing/2014/main" id="{20E87AF3-CBDD-4FC8-626E-D6B00D79EDFA}"/>
                  </a:ext>
                </a:extLst>
              </p:cNvPr>
              <p:cNvSpPr/>
              <p:nvPr/>
            </p:nvSpPr>
            <p:spPr>
              <a:xfrm>
                <a:off x="3547375" y="3252125"/>
                <a:ext cx="94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8" extrusionOk="0">
                    <a:moveTo>
                      <a:pt x="241" y="18"/>
                    </a:moveTo>
                    <a:cubicBezTo>
                      <a:pt x="322" y="0"/>
                      <a:pt x="375" y="89"/>
                      <a:pt x="331" y="241"/>
                    </a:cubicBezTo>
                    <a:cubicBezTo>
                      <a:pt x="286" y="393"/>
                      <a:pt x="197" y="473"/>
                      <a:pt x="125" y="491"/>
                    </a:cubicBezTo>
                    <a:cubicBezTo>
                      <a:pt x="45" y="518"/>
                      <a:pt x="0" y="419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474;p59">
                <a:extLst>
                  <a:ext uri="{FF2B5EF4-FFF2-40B4-BE49-F238E27FC236}">
                    <a16:creationId xmlns:a16="http://schemas.microsoft.com/office/drawing/2014/main" id="{63B37D42-93B1-6508-A0F4-CB55F9C68BA9}"/>
                  </a:ext>
                </a:extLst>
              </p:cNvPr>
              <p:cNvSpPr/>
              <p:nvPr/>
            </p:nvSpPr>
            <p:spPr>
              <a:xfrm>
                <a:off x="3555625" y="3300725"/>
                <a:ext cx="94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9" extrusionOk="0">
                    <a:moveTo>
                      <a:pt x="241" y="19"/>
                    </a:moveTo>
                    <a:cubicBezTo>
                      <a:pt x="322" y="1"/>
                      <a:pt x="375" y="90"/>
                      <a:pt x="331" y="242"/>
                    </a:cubicBezTo>
                    <a:cubicBezTo>
                      <a:pt x="277" y="394"/>
                      <a:pt x="197" y="465"/>
                      <a:pt x="117" y="492"/>
                    </a:cubicBezTo>
                    <a:cubicBezTo>
                      <a:pt x="45" y="518"/>
                      <a:pt x="1" y="420"/>
                      <a:pt x="27" y="295"/>
                    </a:cubicBezTo>
                    <a:cubicBezTo>
                      <a:pt x="54" y="170"/>
                      <a:pt x="161" y="37"/>
                      <a:pt x="241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475;p59">
                <a:extLst>
                  <a:ext uri="{FF2B5EF4-FFF2-40B4-BE49-F238E27FC236}">
                    <a16:creationId xmlns:a16="http://schemas.microsoft.com/office/drawing/2014/main" id="{390DEA7F-958F-FF78-48B5-E3BAA827644C}"/>
                  </a:ext>
                </a:extLst>
              </p:cNvPr>
              <p:cNvSpPr/>
              <p:nvPr/>
            </p:nvSpPr>
            <p:spPr>
              <a:xfrm>
                <a:off x="3569675" y="3274425"/>
                <a:ext cx="96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8" extrusionOk="0">
                    <a:moveTo>
                      <a:pt x="241" y="18"/>
                    </a:moveTo>
                    <a:cubicBezTo>
                      <a:pt x="322" y="0"/>
                      <a:pt x="384" y="90"/>
                      <a:pt x="331" y="241"/>
                    </a:cubicBezTo>
                    <a:cubicBezTo>
                      <a:pt x="286" y="393"/>
                      <a:pt x="197" y="473"/>
                      <a:pt x="125" y="491"/>
                    </a:cubicBezTo>
                    <a:cubicBezTo>
                      <a:pt x="54" y="518"/>
                      <a:pt x="1" y="420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476;p59">
                <a:extLst>
                  <a:ext uri="{FF2B5EF4-FFF2-40B4-BE49-F238E27FC236}">
                    <a16:creationId xmlns:a16="http://schemas.microsoft.com/office/drawing/2014/main" id="{D45B3B34-917B-DF3A-A569-4C7249EEA98A}"/>
                  </a:ext>
                </a:extLst>
              </p:cNvPr>
              <p:cNvSpPr/>
              <p:nvPr/>
            </p:nvSpPr>
            <p:spPr>
              <a:xfrm>
                <a:off x="3528425" y="3280000"/>
                <a:ext cx="96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18" extrusionOk="0">
                    <a:moveTo>
                      <a:pt x="241" y="18"/>
                    </a:moveTo>
                    <a:cubicBezTo>
                      <a:pt x="321" y="0"/>
                      <a:pt x="384" y="90"/>
                      <a:pt x="330" y="241"/>
                    </a:cubicBezTo>
                    <a:cubicBezTo>
                      <a:pt x="286" y="393"/>
                      <a:pt x="196" y="473"/>
                      <a:pt x="125" y="491"/>
                    </a:cubicBezTo>
                    <a:cubicBezTo>
                      <a:pt x="54" y="518"/>
                      <a:pt x="0" y="420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477;p59">
                <a:extLst>
                  <a:ext uri="{FF2B5EF4-FFF2-40B4-BE49-F238E27FC236}">
                    <a16:creationId xmlns:a16="http://schemas.microsoft.com/office/drawing/2014/main" id="{65E59C4D-AE08-B304-F212-3ED919AD8FD8}"/>
                  </a:ext>
                </a:extLst>
              </p:cNvPr>
              <p:cNvSpPr/>
              <p:nvPr/>
            </p:nvSpPr>
            <p:spPr>
              <a:xfrm>
                <a:off x="3548925" y="3272425"/>
                <a:ext cx="138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750" extrusionOk="0">
                    <a:moveTo>
                      <a:pt x="358" y="27"/>
                    </a:moveTo>
                    <a:cubicBezTo>
                      <a:pt x="474" y="0"/>
                      <a:pt x="554" y="125"/>
                      <a:pt x="483" y="339"/>
                    </a:cubicBezTo>
                    <a:cubicBezTo>
                      <a:pt x="420" y="562"/>
                      <a:pt x="286" y="678"/>
                      <a:pt x="179" y="714"/>
                    </a:cubicBezTo>
                    <a:cubicBezTo>
                      <a:pt x="72" y="749"/>
                      <a:pt x="1" y="616"/>
                      <a:pt x="46" y="428"/>
                    </a:cubicBezTo>
                    <a:cubicBezTo>
                      <a:pt x="90" y="241"/>
                      <a:pt x="233" y="45"/>
                      <a:pt x="358" y="2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478;p59">
                <a:extLst>
                  <a:ext uri="{FF2B5EF4-FFF2-40B4-BE49-F238E27FC236}">
                    <a16:creationId xmlns:a16="http://schemas.microsoft.com/office/drawing/2014/main" id="{F0DF6308-13D7-BB12-4993-BD4ED84F3604}"/>
                  </a:ext>
                </a:extLst>
              </p:cNvPr>
              <p:cNvSpPr/>
              <p:nvPr/>
            </p:nvSpPr>
            <p:spPr>
              <a:xfrm>
                <a:off x="3221300" y="2873650"/>
                <a:ext cx="3727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3792" extrusionOk="0">
                    <a:moveTo>
                      <a:pt x="1116" y="446"/>
                    </a:moveTo>
                    <a:lnTo>
                      <a:pt x="492" y="116"/>
                    </a:lnTo>
                    <a:cubicBezTo>
                      <a:pt x="286" y="0"/>
                      <a:pt x="1" y="98"/>
                      <a:pt x="10" y="286"/>
                    </a:cubicBezTo>
                    <a:lnTo>
                      <a:pt x="117" y="2730"/>
                    </a:lnTo>
                    <a:cubicBezTo>
                      <a:pt x="126" y="2917"/>
                      <a:pt x="304" y="3096"/>
                      <a:pt x="492" y="3265"/>
                    </a:cubicBezTo>
                    <a:lnTo>
                      <a:pt x="964" y="3676"/>
                    </a:lnTo>
                    <a:cubicBezTo>
                      <a:pt x="1089" y="3792"/>
                      <a:pt x="1491" y="3649"/>
                      <a:pt x="1491" y="3462"/>
                    </a:cubicBezTo>
                    <a:lnTo>
                      <a:pt x="1491" y="982"/>
                    </a:lnTo>
                    <a:cubicBezTo>
                      <a:pt x="1491" y="794"/>
                      <a:pt x="1321" y="553"/>
                      <a:pt x="1116" y="446"/>
                    </a:cubicBez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479;p59">
                <a:extLst>
                  <a:ext uri="{FF2B5EF4-FFF2-40B4-BE49-F238E27FC236}">
                    <a16:creationId xmlns:a16="http://schemas.microsoft.com/office/drawing/2014/main" id="{9B8BE60B-8650-D000-0DED-0D6243F83D39}"/>
                  </a:ext>
                </a:extLst>
              </p:cNvPr>
              <p:cNvSpPr/>
              <p:nvPr/>
            </p:nvSpPr>
            <p:spPr>
              <a:xfrm>
                <a:off x="3220425" y="2875650"/>
                <a:ext cx="343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712" extrusionOk="0">
                    <a:moveTo>
                      <a:pt x="999" y="447"/>
                    </a:moveTo>
                    <a:lnTo>
                      <a:pt x="375" y="117"/>
                    </a:lnTo>
                    <a:cubicBezTo>
                      <a:pt x="170" y="1"/>
                      <a:pt x="0" y="63"/>
                      <a:pt x="0" y="250"/>
                    </a:cubicBezTo>
                    <a:lnTo>
                      <a:pt x="0" y="2730"/>
                    </a:lnTo>
                    <a:cubicBezTo>
                      <a:pt x="0" y="2918"/>
                      <a:pt x="170" y="3150"/>
                      <a:pt x="375" y="3266"/>
                    </a:cubicBezTo>
                    <a:lnTo>
                      <a:pt x="999" y="3596"/>
                    </a:lnTo>
                    <a:cubicBezTo>
                      <a:pt x="1205" y="3712"/>
                      <a:pt x="1374" y="3649"/>
                      <a:pt x="1374" y="3462"/>
                    </a:cubicBezTo>
                    <a:lnTo>
                      <a:pt x="1374" y="982"/>
                    </a:lnTo>
                    <a:cubicBezTo>
                      <a:pt x="1374" y="795"/>
                      <a:pt x="1205" y="554"/>
                      <a:pt x="999" y="44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480;p59">
                <a:extLst>
                  <a:ext uri="{FF2B5EF4-FFF2-40B4-BE49-F238E27FC236}">
                    <a16:creationId xmlns:a16="http://schemas.microsoft.com/office/drawing/2014/main" id="{A39EA7E8-AA54-E8EC-98A7-7A1AB0CBE723}"/>
                  </a:ext>
                </a:extLst>
              </p:cNvPr>
              <p:cNvSpPr/>
              <p:nvPr/>
            </p:nvSpPr>
            <p:spPr>
              <a:xfrm>
                <a:off x="3243625" y="2748300"/>
                <a:ext cx="355950" cy="385850"/>
              </a:xfrm>
              <a:custGeom>
                <a:avLst/>
                <a:gdLst/>
                <a:ahLst/>
                <a:cxnLst/>
                <a:rect l="l" t="t" r="r" b="b"/>
                <a:pathLst>
                  <a:path w="14238" h="15434" extrusionOk="0">
                    <a:moveTo>
                      <a:pt x="4407" y="857"/>
                    </a:moveTo>
                    <a:cubicBezTo>
                      <a:pt x="4050" y="563"/>
                      <a:pt x="3720" y="277"/>
                      <a:pt x="3435" y="1"/>
                    </a:cubicBezTo>
                    <a:lnTo>
                      <a:pt x="0" y="9287"/>
                    </a:lnTo>
                    <a:cubicBezTo>
                      <a:pt x="1204" y="10519"/>
                      <a:pt x="2703" y="11616"/>
                      <a:pt x="4407" y="12588"/>
                    </a:cubicBezTo>
                    <a:lnTo>
                      <a:pt x="4407" y="6593"/>
                    </a:lnTo>
                    <a:cubicBezTo>
                      <a:pt x="3292" y="7405"/>
                      <a:pt x="2730" y="7789"/>
                      <a:pt x="2641" y="7789"/>
                    </a:cubicBezTo>
                    <a:cubicBezTo>
                      <a:pt x="2489" y="7798"/>
                      <a:pt x="1517" y="7236"/>
                      <a:pt x="1534" y="7093"/>
                    </a:cubicBezTo>
                    <a:lnTo>
                      <a:pt x="3631" y="554"/>
                    </a:lnTo>
                    <a:cubicBezTo>
                      <a:pt x="3881" y="804"/>
                      <a:pt x="4139" y="1044"/>
                      <a:pt x="4407" y="1276"/>
                    </a:cubicBezTo>
                    <a:close/>
                    <a:moveTo>
                      <a:pt x="14238" y="6174"/>
                    </a:moveTo>
                    <a:cubicBezTo>
                      <a:pt x="10545" y="4943"/>
                      <a:pt x="6771" y="2775"/>
                      <a:pt x="4407" y="857"/>
                    </a:cubicBezTo>
                    <a:lnTo>
                      <a:pt x="4407" y="1276"/>
                    </a:lnTo>
                    <a:cubicBezTo>
                      <a:pt x="5246" y="1990"/>
                      <a:pt x="6209" y="2632"/>
                      <a:pt x="7289" y="3239"/>
                    </a:cubicBezTo>
                    <a:lnTo>
                      <a:pt x="7280" y="4327"/>
                    </a:lnTo>
                    <a:cubicBezTo>
                      <a:pt x="7280" y="4408"/>
                      <a:pt x="7217" y="4515"/>
                      <a:pt x="7110" y="4604"/>
                    </a:cubicBezTo>
                    <a:cubicBezTo>
                      <a:pt x="5986" y="5442"/>
                      <a:pt x="5094" y="6103"/>
                      <a:pt x="4407" y="6593"/>
                    </a:cubicBezTo>
                    <a:lnTo>
                      <a:pt x="4407" y="12588"/>
                    </a:lnTo>
                    <a:cubicBezTo>
                      <a:pt x="6370" y="13703"/>
                      <a:pt x="8600" y="14649"/>
                      <a:pt x="10991" y="15434"/>
                    </a:cubicBezTo>
                    <a:cubicBezTo>
                      <a:pt x="12124" y="12312"/>
                      <a:pt x="13096" y="9287"/>
                      <a:pt x="14238" y="617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481;p59">
                <a:extLst>
                  <a:ext uri="{FF2B5EF4-FFF2-40B4-BE49-F238E27FC236}">
                    <a16:creationId xmlns:a16="http://schemas.microsoft.com/office/drawing/2014/main" id="{C5325E6E-FE4A-D1BF-C3BE-A3264CCF0913}"/>
                  </a:ext>
                </a:extLst>
              </p:cNvPr>
              <p:cNvSpPr/>
              <p:nvPr/>
            </p:nvSpPr>
            <p:spPr>
              <a:xfrm>
                <a:off x="3329475" y="2607575"/>
                <a:ext cx="458575" cy="301325"/>
              </a:xfrm>
              <a:custGeom>
                <a:avLst/>
                <a:gdLst/>
                <a:ahLst/>
                <a:cxnLst/>
                <a:rect l="l" t="t" r="r" b="b"/>
                <a:pathLst>
                  <a:path w="18343" h="12053" extrusionOk="0">
                    <a:moveTo>
                      <a:pt x="17736" y="5398"/>
                    </a:moveTo>
                    <a:lnTo>
                      <a:pt x="9038" y="518"/>
                    </a:lnTo>
                    <a:cubicBezTo>
                      <a:pt x="8119" y="1"/>
                      <a:pt x="7066" y="134"/>
                      <a:pt x="6388" y="509"/>
                    </a:cubicBezTo>
                    <a:lnTo>
                      <a:pt x="5068" y="1348"/>
                    </a:lnTo>
                    <a:cubicBezTo>
                      <a:pt x="2757" y="2811"/>
                      <a:pt x="714" y="4229"/>
                      <a:pt x="1" y="5630"/>
                    </a:cubicBezTo>
                    <a:cubicBezTo>
                      <a:pt x="3078" y="8324"/>
                      <a:pt x="6932" y="10608"/>
                      <a:pt x="11241" y="12053"/>
                    </a:cubicBezTo>
                    <a:lnTo>
                      <a:pt x="17343" y="8725"/>
                    </a:lnTo>
                    <a:cubicBezTo>
                      <a:pt x="18012" y="7164"/>
                      <a:pt x="18342" y="5888"/>
                      <a:pt x="17736" y="5398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482;p59">
                <a:extLst>
                  <a:ext uri="{FF2B5EF4-FFF2-40B4-BE49-F238E27FC236}">
                    <a16:creationId xmlns:a16="http://schemas.microsoft.com/office/drawing/2014/main" id="{48D7F8AC-4B4D-6318-EBB4-A924D38B478D}"/>
                  </a:ext>
                </a:extLst>
              </p:cNvPr>
              <p:cNvSpPr/>
              <p:nvPr/>
            </p:nvSpPr>
            <p:spPr>
              <a:xfrm>
                <a:off x="3180725" y="2928050"/>
                <a:ext cx="358875" cy="237325"/>
              </a:xfrm>
              <a:custGeom>
                <a:avLst/>
                <a:gdLst/>
                <a:ahLst/>
                <a:cxnLst/>
                <a:rect l="l" t="t" r="r" b="b"/>
                <a:pathLst>
                  <a:path w="14355" h="9493" extrusionOk="0">
                    <a:moveTo>
                      <a:pt x="0" y="4961"/>
                    </a:moveTo>
                    <a:cubicBezTo>
                      <a:pt x="1642" y="9341"/>
                      <a:pt x="6557" y="9493"/>
                      <a:pt x="7405" y="9181"/>
                    </a:cubicBezTo>
                    <a:lnTo>
                      <a:pt x="14354" y="5996"/>
                    </a:lnTo>
                    <a:cubicBezTo>
                      <a:pt x="9796" y="4247"/>
                      <a:pt x="6076" y="2097"/>
                      <a:pt x="3328" y="1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483;p59">
                <a:extLst>
                  <a:ext uri="{FF2B5EF4-FFF2-40B4-BE49-F238E27FC236}">
                    <a16:creationId xmlns:a16="http://schemas.microsoft.com/office/drawing/2014/main" id="{69639A35-5139-AC9D-800A-EEA956F08121}"/>
                  </a:ext>
                </a:extLst>
              </p:cNvPr>
              <p:cNvSpPr/>
              <p:nvPr/>
            </p:nvSpPr>
            <p:spPr>
              <a:xfrm>
                <a:off x="3180725" y="2935875"/>
                <a:ext cx="1786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8788" extrusionOk="0">
                    <a:moveTo>
                      <a:pt x="0" y="4648"/>
                    </a:moveTo>
                    <a:cubicBezTo>
                      <a:pt x="553" y="6129"/>
                      <a:pt x="982" y="7949"/>
                      <a:pt x="2436" y="8787"/>
                    </a:cubicBezTo>
                    <a:cubicBezTo>
                      <a:pt x="3872" y="6191"/>
                      <a:pt x="5255" y="4479"/>
                      <a:pt x="7146" y="2819"/>
                    </a:cubicBezTo>
                    <a:cubicBezTo>
                      <a:pt x="5612" y="1927"/>
                      <a:pt x="4309" y="910"/>
                      <a:pt x="31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484;p59">
                <a:extLst>
                  <a:ext uri="{FF2B5EF4-FFF2-40B4-BE49-F238E27FC236}">
                    <a16:creationId xmlns:a16="http://schemas.microsoft.com/office/drawing/2014/main" id="{76D4C397-1A25-70A9-1485-17408F895368}"/>
                  </a:ext>
                </a:extLst>
              </p:cNvPr>
              <p:cNvSpPr/>
              <p:nvPr/>
            </p:nvSpPr>
            <p:spPr>
              <a:xfrm>
                <a:off x="3180725" y="3052075"/>
                <a:ext cx="185125" cy="270775"/>
              </a:xfrm>
              <a:custGeom>
                <a:avLst/>
                <a:gdLst/>
                <a:ahLst/>
                <a:cxnLst/>
                <a:rect l="l" t="t" r="r" b="b"/>
                <a:pathLst>
                  <a:path w="7405" h="10831" extrusionOk="0">
                    <a:moveTo>
                      <a:pt x="7405" y="4220"/>
                    </a:moveTo>
                    <a:lnTo>
                      <a:pt x="7405" y="10830"/>
                    </a:lnTo>
                    <a:lnTo>
                      <a:pt x="0" y="6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485;p59">
                <a:extLst>
                  <a:ext uri="{FF2B5EF4-FFF2-40B4-BE49-F238E27FC236}">
                    <a16:creationId xmlns:a16="http://schemas.microsoft.com/office/drawing/2014/main" id="{15CB3EDF-29E2-9070-93C0-A150C473566A}"/>
                  </a:ext>
                </a:extLst>
              </p:cNvPr>
              <p:cNvSpPr/>
              <p:nvPr/>
            </p:nvSpPr>
            <p:spPr>
              <a:xfrm>
                <a:off x="3188300" y="3084400"/>
                <a:ext cx="159925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8128" extrusionOk="0">
                    <a:moveTo>
                      <a:pt x="6397" y="3631"/>
                    </a:moveTo>
                    <a:lnTo>
                      <a:pt x="6397" y="7851"/>
                    </a:lnTo>
                    <a:cubicBezTo>
                      <a:pt x="6397" y="7905"/>
                      <a:pt x="6370" y="7949"/>
                      <a:pt x="6326" y="7976"/>
                    </a:cubicBezTo>
                    <a:cubicBezTo>
                      <a:pt x="6272" y="8003"/>
                      <a:pt x="5987" y="8128"/>
                      <a:pt x="5942" y="8101"/>
                    </a:cubicBezTo>
                    <a:lnTo>
                      <a:pt x="295" y="4657"/>
                    </a:lnTo>
                    <a:cubicBezTo>
                      <a:pt x="197" y="4595"/>
                      <a:pt x="143" y="4506"/>
                      <a:pt x="143" y="4390"/>
                    </a:cubicBezTo>
                    <a:lnTo>
                      <a:pt x="1" y="179"/>
                    </a:lnTo>
                    <a:cubicBezTo>
                      <a:pt x="1" y="99"/>
                      <a:pt x="286" y="1"/>
                      <a:pt x="366" y="45"/>
                    </a:cubicBezTo>
                    <a:lnTo>
                      <a:pt x="6245" y="3373"/>
                    </a:lnTo>
                    <a:cubicBezTo>
                      <a:pt x="6343" y="3426"/>
                      <a:pt x="6397" y="3524"/>
                      <a:pt x="6397" y="363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486;p59">
                <a:extLst>
                  <a:ext uri="{FF2B5EF4-FFF2-40B4-BE49-F238E27FC236}">
                    <a16:creationId xmlns:a16="http://schemas.microsoft.com/office/drawing/2014/main" id="{3EA7D5E2-8BDC-C4E0-0312-686BE1B4F677}"/>
                  </a:ext>
                </a:extLst>
              </p:cNvPr>
              <p:cNvSpPr/>
              <p:nvPr/>
            </p:nvSpPr>
            <p:spPr>
              <a:xfrm>
                <a:off x="3364725" y="2740725"/>
                <a:ext cx="417075" cy="611100"/>
              </a:xfrm>
              <a:custGeom>
                <a:avLst/>
                <a:gdLst/>
                <a:ahLst/>
                <a:cxnLst/>
                <a:rect l="l" t="t" r="r" b="b"/>
                <a:pathLst>
                  <a:path w="16683" h="24444" extrusionOk="0">
                    <a:moveTo>
                      <a:pt x="16682" y="1187"/>
                    </a:moveTo>
                    <a:cubicBezTo>
                      <a:pt x="16674" y="536"/>
                      <a:pt x="16584" y="143"/>
                      <a:pt x="16201" y="0"/>
                    </a:cubicBezTo>
                    <a:cubicBezTo>
                      <a:pt x="16513" y="170"/>
                      <a:pt x="16103" y="473"/>
                      <a:pt x="15915" y="589"/>
                    </a:cubicBezTo>
                    <a:cubicBezTo>
                      <a:pt x="13730" y="1963"/>
                      <a:pt x="10786" y="4452"/>
                      <a:pt x="9795" y="5772"/>
                    </a:cubicBezTo>
                    <a:cubicBezTo>
                      <a:pt x="9564" y="6084"/>
                      <a:pt x="9180" y="6852"/>
                      <a:pt x="8993" y="7396"/>
                    </a:cubicBezTo>
                    <a:lnTo>
                      <a:pt x="6950" y="13471"/>
                    </a:lnTo>
                    <a:lnTo>
                      <a:pt x="45" y="16674"/>
                    </a:lnTo>
                    <a:lnTo>
                      <a:pt x="0" y="24444"/>
                    </a:lnTo>
                    <a:lnTo>
                      <a:pt x="4755" y="23347"/>
                    </a:lnTo>
                    <a:cubicBezTo>
                      <a:pt x="4710" y="18039"/>
                      <a:pt x="10063" y="15585"/>
                      <a:pt x="10313" y="20287"/>
                    </a:cubicBezTo>
                    <a:lnTo>
                      <a:pt x="10313" y="20287"/>
                    </a:lnTo>
                    <a:lnTo>
                      <a:pt x="10322" y="20358"/>
                    </a:lnTo>
                    <a:lnTo>
                      <a:pt x="16682" y="16620"/>
                    </a:lnTo>
                    <a:lnTo>
                      <a:pt x="16682" y="100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487;p59">
                <a:extLst>
                  <a:ext uri="{FF2B5EF4-FFF2-40B4-BE49-F238E27FC236}">
                    <a16:creationId xmlns:a16="http://schemas.microsoft.com/office/drawing/2014/main" id="{43605F07-B748-1D11-D1E8-DE13A2F0B585}"/>
                  </a:ext>
                </a:extLst>
              </p:cNvPr>
              <p:cNvSpPr/>
              <p:nvPr/>
            </p:nvSpPr>
            <p:spPr>
              <a:xfrm>
                <a:off x="3546025" y="2840425"/>
                <a:ext cx="180025" cy="385850"/>
              </a:xfrm>
              <a:custGeom>
                <a:avLst/>
                <a:gdLst/>
                <a:ahLst/>
                <a:cxnLst/>
                <a:rect l="l" t="t" r="r" b="b"/>
                <a:pathLst>
                  <a:path w="7201" h="15434" extrusionOk="0">
                    <a:moveTo>
                      <a:pt x="7129" y="125"/>
                    </a:moveTo>
                    <a:lnTo>
                      <a:pt x="7129" y="13301"/>
                    </a:lnTo>
                    <a:lnTo>
                      <a:pt x="3605" y="15326"/>
                    </a:lnTo>
                    <a:cubicBezTo>
                      <a:pt x="3302" y="13970"/>
                      <a:pt x="2508" y="13159"/>
                      <a:pt x="1473" y="13159"/>
                    </a:cubicBezTo>
                    <a:cubicBezTo>
                      <a:pt x="1036" y="13159"/>
                      <a:pt x="581" y="13301"/>
                      <a:pt x="117" y="13578"/>
                    </a:cubicBezTo>
                    <a:lnTo>
                      <a:pt x="72" y="10045"/>
                    </a:lnTo>
                    <a:lnTo>
                      <a:pt x="2356" y="3185"/>
                    </a:lnTo>
                    <a:cubicBezTo>
                      <a:pt x="2445" y="2908"/>
                      <a:pt x="2615" y="2712"/>
                      <a:pt x="2865" y="2569"/>
                    </a:cubicBezTo>
                    <a:lnTo>
                      <a:pt x="7129" y="125"/>
                    </a:lnTo>
                    <a:close/>
                    <a:moveTo>
                      <a:pt x="7200" y="0"/>
                    </a:moveTo>
                    <a:lnTo>
                      <a:pt x="2829" y="2507"/>
                    </a:lnTo>
                    <a:cubicBezTo>
                      <a:pt x="2561" y="2659"/>
                      <a:pt x="2383" y="2873"/>
                      <a:pt x="2285" y="3158"/>
                    </a:cubicBezTo>
                    <a:lnTo>
                      <a:pt x="1" y="10027"/>
                    </a:lnTo>
                    <a:lnTo>
                      <a:pt x="1" y="10036"/>
                    </a:lnTo>
                    <a:lnTo>
                      <a:pt x="46" y="13703"/>
                    </a:lnTo>
                    <a:lnTo>
                      <a:pt x="99" y="13667"/>
                    </a:lnTo>
                    <a:cubicBezTo>
                      <a:pt x="572" y="13382"/>
                      <a:pt x="1027" y="13230"/>
                      <a:pt x="1473" y="13230"/>
                    </a:cubicBezTo>
                    <a:cubicBezTo>
                      <a:pt x="2490" y="13230"/>
                      <a:pt x="3257" y="14042"/>
                      <a:pt x="3543" y="15389"/>
                    </a:cubicBezTo>
                    <a:lnTo>
                      <a:pt x="3552" y="15433"/>
                    </a:lnTo>
                    <a:lnTo>
                      <a:pt x="7182" y="13355"/>
                    </a:lnTo>
                    <a:lnTo>
                      <a:pt x="7200" y="13346"/>
                    </a:lnTo>
                    <a:lnTo>
                      <a:pt x="72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488;p59">
                <a:extLst>
                  <a:ext uri="{FF2B5EF4-FFF2-40B4-BE49-F238E27FC236}">
                    <a16:creationId xmlns:a16="http://schemas.microsoft.com/office/drawing/2014/main" id="{7438521B-49A3-7BCC-E0A4-2F52B75A37C1}"/>
                  </a:ext>
                </a:extLst>
              </p:cNvPr>
              <p:cNvSpPr/>
              <p:nvPr/>
            </p:nvSpPr>
            <p:spPr>
              <a:xfrm>
                <a:off x="3554725" y="2861825"/>
                <a:ext cx="156150" cy="23732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9493" extrusionOk="0">
                    <a:moveTo>
                      <a:pt x="2713" y="1981"/>
                    </a:moveTo>
                    <a:lnTo>
                      <a:pt x="5987" y="63"/>
                    </a:lnTo>
                    <a:cubicBezTo>
                      <a:pt x="6058" y="18"/>
                      <a:pt x="6121" y="0"/>
                      <a:pt x="6165" y="9"/>
                    </a:cubicBezTo>
                    <a:cubicBezTo>
                      <a:pt x="6219" y="18"/>
                      <a:pt x="6246" y="54"/>
                      <a:pt x="6246" y="108"/>
                    </a:cubicBezTo>
                    <a:lnTo>
                      <a:pt x="6246" y="4978"/>
                    </a:lnTo>
                    <a:cubicBezTo>
                      <a:pt x="6246" y="5059"/>
                      <a:pt x="6183" y="5166"/>
                      <a:pt x="6076" y="5255"/>
                    </a:cubicBezTo>
                    <a:lnTo>
                      <a:pt x="723" y="9252"/>
                    </a:lnTo>
                    <a:cubicBezTo>
                      <a:pt x="545" y="9385"/>
                      <a:pt x="376" y="9483"/>
                      <a:pt x="224" y="9483"/>
                    </a:cubicBezTo>
                    <a:cubicBezTo>
                      <a:pt x="72" y="9492"/>
                      <a:pt x="1" y="9412"/>
                      <a:pt x="10" y="9269"/>
                    </a:cubicBezTo>
                    <a:lnTo>
                      <a:pt x="2187" y="2650"/>
                    </a:lnTo>
                    <a:cubicBezTo>
                      <a:pt x="2267" y="2409"/>
                      <a:pt x="2436" y="2142"/>
                      <a:pt x="2713" y="1981"/>
                    </a:cubicBez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489;p59">
                <a:extLst>
                  <a:ext uri="{FF2B5EF4-FFF2-40B4-BE49-F238E27FC236}">
                    <a16:creationId xmlns:a16="http://schemas.microsoft.com/office/drawing/2014/main" id="{4F55876A-A180-7FE4-3D01-9F734B3B260D}"/>
                  </a:ext>
                </a:extLst>
              </p:cNvPr>
              <p:cNvSpPr/>
              <p:nvPr/>
            </p:nvSpPr>
            <p:spPr>
              <a:xfrm>
                <a:off x="3554950" y="2863150"/>
                <a:ext cx="149450" cy="232875"/>
              </a:xfrm>
              <a:custGeom>
                <a:avLst/>
                <a:gdLst/>
                <a:ahLst/>
                <a:cxnLst/>
                <a:rect l="l" t="t" r="r" b="b"/>
                <a:pathLst>
                  <a:path w="5978" h="9315" extrusionOk="0">
                    <a:moveTo>
                      <a:pt x="2704" y="1928"/>
                    </a:moveTo>
                    <a:lnTo>
                      <a:pt x="5978" y="10"/>
                    </a:lnTo>
                    <a:lnTo>
                      <a:pt x="5978" y="1"/>
                    </a:lnTo>
                    <a:lnTo>
                      <a:pt x="5978" y="4809"/>
                    </a:lnTo>
                    <a:cubicBezTo>
                      <a:pt x="5978" y="4890"/>
                      <a:pt x="5915" y="4997"/>
                      <a:pt x="5817" y="5086"/>
                    </a:cubicBezTo>
                    <a:lnTo>
                      <a:pt x="465" y="9074"/>
                    </a:lnTo>
                    <a:cubicBezTo>
                      <a:pt x="295" y="9199"/>
                      <a:pt x="144" y="9288"/>
                      <a:pt x="10" y="9315"/>
                    </a:cubicBezTo>
                    <a:cubicBezTo>
                      <a:pt x="1" y="9288"/>
                      <a:pt x="1" y="9252"/>
                      <a:pt x="1" y="9216"/>
                    </a:cubicBezTo>
                    <a:lnTo>
                      <a:pt x="2178" y="2597"/>
                    </a:lnTo>
                    <a:cubicBezTo>
                      <a:pt x="2258" y="2356"/>
                      <a:pt x="2427" y="2089"/>
                      <a:pt x="2704" y="19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490;p59">
                <a:extLst>
                  <a:ext uri="{FF2B5EF4-FFF2-40B4-BE49-F238E27FC236}">
                    <a16:creationId xmlns:a16="http://schemas.microsoft.com/office/drawing/2014/main" id="{137FBC1D-239F-1F6A-7B08-64A47AF6ABDF}"/>
                  </a:ext>
                </a:extLst>
              </p:cNvPr>
              <p:cNvSpPr/>
              <p:nvPr/>
            </p:nvSpPr>
            <p:spPr>
              <a:xfrm>
                <a:off x="3683650" y="3021275"/>
                <a:ext cx="34575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465" extrusionOk="0">
                    <a:moveTo>
                      <a:pt x="1160" y="90"/>
                    </a:moveTo>
                    <a:cubicBezTo>
                      <a:pt x="990" y="1"/>
                      <a:pt x="420" y="393"/>
                      <a:pt x="214" y="652"/>
                    </a:cubicBezTo>
                    <a:cubicBezTo>
                      <a:pt x="0" y="920"/>
                      <a:pt x="179" y="1303"/>
                      <a:pt x="411" y="1384"/>
                    </a:cubicBezTo>
                    <a:cubicBezTo>
                      <a:pt x="643" y="1464"/>
                      <a:pt x="1080" y="1152"/>
                      <a:pt x="1231" y="893"/>
                    </a:cubicBezTo>
                    <a:cubicBezTo>
                      <a:pt x="1383" y="634"/>
                      <a:pt x="1338" y="179"/>
                      <a:pt x="1160" y="90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491;p59">
                <a:extLst>
                  <a:ext uri="{FF2B5EF4-FFF2-40B4-BE49-F238E27FC236}">
                    <a16:creationId xmlns:a16="http://schemas.microsoft.com/office/drawing/2014/main" id="{A569B256-2399-5F14-5272-23CED5B0D4FF}"/>
                  </a:ext>
                </a:extLst>
              </p:cNvPr>
              <p:cNvSpPr/>
              <p:nvPr/>
            </p:nvSpPr>
            <p:spPr>
              <a:xfrm>
                <a:off x="3676275" y="3023975"/>
                <a:ext cx="4262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330" extrusionOk="0">
                    <a:moveTo>
                      <a:pt x="161" y="848"/>
                    </a:moveTo>
                    <a:cubicBezTo>
                      <a:pt x="599" y="687"/>
                      <a:pt x="1259" y="285"/>
                      <a:pt x="1580" y="0"/>
                    </a:cubicBezTo>
                    <a:cubicBezTo>
                      <a:pt x="1705" y="80"/>
                      <a:pt x="1687" y="250"/>
                      <a:pt x="1535" y="500"/>
                    </a:cubicBezTo>
                    <a:cubicBezTo>
                      <a:pt x="1294" y="758"/>
                      <a:pt x="866" y="1088"/>
                      <a:pt x="242" y="1329"/>
                    </a:cubicBezTo>
                    <a:cubicBezTo>
                      <a:pt x="28" y="1195"/>
                      <a:pt x="1" y="1035"/>
                      <a:pt x="161" y="84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492;p59">
                <a:extLst>
                  <a:ext uri="{FF2B5EF4-FFF2-40B4-BE49-F238E27FC236}">
                    <a16:creationId xmlns:a16="http://schemas.microsoft.com/office/drawing/2014/main" id="{068F4C4C-957C-14A8-8E10-C7EC314F78B5}"/>
                  </a:ext>
                </a:extLst>
              </p:cNvPr>
              <p:cNvSpPr/>
              <p:nvPr/>
            </p:nvSpPr>
            <p:spPr>
              <a:xfrm>
                <a:off x="3679850" y="3028425"/>
                <a:ext cx="375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84" extrusionOk="0">
                    <a:moveTo>
                      <a:pt x="206" y="652"/>
                    </a:moveTo>
                    <a:cubicBezTo>
                      <a:pt x="45" y="696"/>
                      <a:pt x="1" y="777"/>
                      <a:pt x="170" y="884"/>
                    </a:cubicBezTo>
                    <a:lnTo>
                      <a:pt x="170" y="884"/>
                    </a:lnTo>
                    <a:cubicBezTo>
                      <a:pt x="375" y="803"/>
                      <a:pt x="1499" y="134"/>
                      <a:pt x="1294" y="0"/>
                    </a:cubicBezTo>
                    <a:lnTo>
                      <a:pt x="1294" y="0"/>
                    </a:lnTo>
                    <a:cubicBezTo>
                      <a:pt x="1044" y="223"/>
                      <a:pt x="536" y="527"/>
                      <a:pt x="206" y="652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493;p59">
                <a:extLst>
                  <a:ext uri="{FF2B5EF4-FFF2-40B4-BE49-F238E27FC236}">
                    <a16:creationId xmlns:a16="http://schemas.microsoft.com/office/drawing/2014/main" id="{F7A7E7A5-8472-A7E8-F161-A48EF7CE07A8}"/>
                  </a:ext>
                </a:extLst>
              </p:cNvPr>
              <p:cNvSpPr/>
              <p:nvPr/>
            </p:nvSpPr>
            <p:spPr>
              <a:xfrm>
                <a:off x="3377200" y="3101350"/>
                <a:ext cx="14857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4060" extrusionOk="0">
                    <a:moveTo>
                      <a:pt x="5612" y="1"/>
                    </a:moveTo>
                    <a:lnTo>
                      <a:pt x="1" y="2757"/>
                    </a:lnTo>
                    <a:lnTo>
                      <a:pt x="2285" y="4060"/>
                    </a:lnTo>
                    <a:cubicBezTo>
                      <a:pt x="4836" y="2525"/>
                      <a:pt x="5942" y="1178"/>
                      <a:pt x="5612" y="1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494;p59">
                <a:extLst>
                  <a:ext uri="{FF2B5EF4-FFF2-40B4-BE49-F238E27FC236}">
                    <a16:creationId xmlns:a16="http://schemas.microsoft.com/office/drawing/2014/main" id="{3CFC6682-AB30-CF88-45B3-F863E0A798FB}"/>
                  </a:ext>
                </a:extLst>
              </p:cNvPr>
              <p:cNvSpPr/>
              <p:nvPr/>
            </p:nvSpPr>
            <p:spPr>
              <a:xfrm>
                <a:off x="3378100" y="3169825"/>
                <a:ext cx="57350" cy="15635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6254" extrusionOk="0">
                    <a:moveTo>
                      <a:pt x="2293" y="1303"/>
                    </a:moveTo>
                    <a:lnTo>
                      <a:pt x="2293" y="6254"/>
                    </a:lnTo>
                    <a:lnTo>
                      <a:pt x="0" y="49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495;p59">
                <a:extLst>
                  <a:ext uri="{FF2B5EF4-FFF2-40B4-BE49-F238E27FC236}">
                    <a16:creationId xmlns:a16="http://schemas.microsoft.com/office/drawing/2014/main" id="{D1719577-6A65-8B77-D39D-876511120727}"/>
                  </a:ext>
                </a:extLst>
              </p:cNvPr>
              <p:cNvSpPr/>
              <p:nvPr/>
            </p:nvSpPr>
            <p:spPr>
              <a:xfrm>
                <a:off x="3726475" y="2613600"/>
                <a:ext cx="281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651" extrusionOk="0">
                    <a:moveTo>
                      <a:pt x="562" y="179"/>
                    </a:moveTo>
                    <a:cubicBezTo>
                      <a:pt x="874" y="0"/>
                      <a:pt x="1124" y="134"/>
                      <a:pt x="1124" y="491"/>
                    </a:cubicBezTo>
                    <a:cubicBezTo>
                      <a:pt x="1124" y="848"/>
                      <a:pt x="874" y="1285"/>
                      <a:pt x="562" y="1472"/>
                    </a:cubicBezTo>
                    <a:cubicBezTo>
                      <a:pt x="250" y="1651"/>
                      <a:pt x="0" y="1508"/>
                      <a:pt x="0" y="1151"/>
                    </a:cubicBezTo>
                    <a:cubicBezTo>
                      <a:pt x="0" y="794"/>
                      <a:pt x="250" y="366"/>
                      <a:pt x="562" y="179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496;p59">
                <a:extLst>
                  <a:ext uri="{FF2B5EF4-FFF2-40B4-BE49-F238E27FC236}">
                    <a16:creationId xmlns:a16="http://schemas.microsoft.com/office/drawing/2014/main" id="{6BB41015-9918-86E6-466F-20608DB80C5D}"/>
                  </a:ext>
                </a:extLst>
              </p:cNvPr>
              <p:cNvSpPr/>
              <p:nvPr/>
            </p:nvSpPr>
            <p:spPr>
              <a:xfrm>
                <a:off x="3731150" y="2615825"/>
                <a:ext cx="281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651" extrusionOk="0">
                    <a:moveTo>
                      <a:pt x="562" y="179"/>
                    </a:moveTo>
                    <a:cubicBezTo>
                      <a:pt x="875" y="1"/>
                      <a:pt x="1124" y="134"/>
                      <a:pt x="1124" y="491"/>
                    </a:cubicBezTo>
                    <a:cubicBezTo>
                      <a:pt x="1124" y="848"/>
                      <a:pt x="875" y="1285"/>
                      <a:pt x="562" y="1473"/>
                    </a:cubicBezTo>
                    <a:cubicBezTo>
                      <a:pt x="250" y="1651"/>
                      <a:pt x="0" y="1508"/>
                      <a:pt x="0" y="1151"/>
                    </a:cubicBezTo>
                    <a:cubicBezTo>
                      <a:pt x="0" y="803"/>
                      <a:pt x="250" y="366"/>
                      <a:pt x="562" y="179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497;p59">
                <a:extLst>
                  <a:ext uri="{FF2B5EF4-FFF2-40B4-BE49-F238E27FC236}">
                    <a16:creationId xmlns:a16="http://schemas.microsoft.com/office/drawing/2014/main" id="{4109DD7E-B452-8587-BE4E-D27222887979}"/>
                  </a:ext>
                </a:extLst>
              </p:cNvPr>
              <p:cNvSpPr/>
              <p:nvPr/>
            </p:nvSpPr>
            <p:spPr>
              <a:xfrm>
                <a:off x="3788025" y="2549800"/>
                <a:ext cx="2342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375" extrusionOk="0">
                    <a:moveTo>
                      <a:pt x="473" y="153"/>
                    </a:moveTo>
                    <a:cubicBezTo>
                      <a:pt x="732" y="1"/>
                      <a:pt x="937" y="117"/>
                      <a:pt x="937" y="420"/>
                    </a:cubicBezTo>
                    <a:cubicBezTo>
                      <a:pt x="937" y="715"/>
                      <a:pt x="732" y="1072"/>
                      <a:pt x="473" y="1223"/>
                    </a:cubicBezTo>
                    <a:cubicBezTo>
                      <a:pt x="214" y="1375"/>
                      <a:pt x="0" y="1259"/>
                      <a:pt x="0" y="964"/>
                    </a:cubicBezTo>
                    <a:cubicBezTo>
                      <a:pt x="0" y="670"/>
                      <a:pt x="214" y="304"/>
                      <a:pt x="473" y="153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498;p59">
                <a:extLst>
                  <a:ext uri="{FF2B5EF4-FFF2-40B4-BE49-F238E27FC236}">
                    <a16:creationId xmlns:a16="http://schemas.microsoft.com/office/drawing/2014/main" id="{C3D581C5-FDE7-4C11-8093-8E0D80C6E495}"/>
                  </a:ext>
                </a:extLst>
              </p:cNvPr>
              <p:cNvSpPr/>
              <p:nvPr/>
            </p:nvSpPr>
            <p:spPr>
              <a:xfrm>
                <a:off x="3792025" y="2551825"/>
                <a:ext cx="234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66" extrusionOk="0">
                    <a:moveTo>
                      <a:pt x="465" y="152"/>
                    </a:moveTo>
                    <a:cubicBezTo>
                      <a:pt x="723" y="0"/>
                      <a:pt x="938" y="116"/>
                      <a:pt x="938" y="411"/>
                    </a:cubicBezTo>
                    <a:cubicBezTo>
                      <a:pt x="938" y="705"/>
                      <a:pt x="723" y="1062"/>
                      <a:pt x="465" y="1214"/>
                    </a:cubicBezTo>
                    <a:cubicBezTo>
                      <a:pt x="206" y="1365"/>
                      <a:pt x="1" y="1249"/>
                      <a:pt x="1" y="955"/>
                    </a:cubicBezTo>
                    <a:cubicBezTo>
                      <a:pt x="1" y="660"/>
                      <a:pt x="206" y="304"/>
                      <a:pt x="465" y="152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499;p59">
                <a:extLst>
                  <a:ext uri="{FF2B5EF4-FFF2-40B4-BE49-F238E27FC236}">
                    <a16:creationId xmlns:a16="http://schemas.microsoft.com/office/drawing/2014/main" id="{CFE7D189-399B-4258-1039-023A7A182265}"/>
                  </a:ext>
                </a:extLst>
              </p:cNvPr>
              <p:cNvSpPr/>
              <p:nvPr/>
            </p:nvSpPr>
            <p:spPr>
              <a:xfrm>
                <a:off x="3918925" y="2471525"/>
                <a:ext cx="1900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07" extrusionOk="0">
                    <a:moveTo>
                      <a:pt x="385" y="117"/>
                    </a:moveTo>
                    <a:cubicBezTo>
                      <a:pt x="590" y="1"/>
                      <a:pt x="759" y="90"/>
                      <a:pt x="759" y="331"/>
                    </a:cubicBezTo>
                    <a:cubicBezTo>
                      <a:pt x="759" y="572"/>
                      <a:pt x="590" y="866"/>
                      <a:pt x="385" y="991"/>
                    </a:cubicBezTo>
                    <a:cubicBezTo>
                      <a:pt x="170" y="1107"/>
                      <a:pt x="1" y="1018"/>
                      <a:pt x="1" y="777"/>
                    </a:cubicBezTo>
                    <a:cubicBezTo>
                      <a:pt x="1" y="536"/>
                      <a:pt x="170" y="242"/>
                      <a:pt x="385" y="117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500;p59">
                <a:extLst>
                  <a:ext uri="{FF2B5EF4-FFF2-40B4-BE49-F238E27FC236}">
                    <a16:creationId xmlns:a16="http://schemas.microsoft.com/office/drawing/2014/main" id="{5D323F5E-3621-04AE-A9E6-82709DFACA22}"/>
                  </a:ext>
                </a:extLst>
              </p:cNvPr>
              <p:cNvSpPr/>
              <p:nvPr/>
            </p:nvSpPr>
            <p:spPr>
              <a:xfrm>
                <a:off x="3922275" y="2472875"/>
                <a:ext cx="19000" cy="279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16" extrusionOk="0">
                    <a:moveTo>
                      <a:pt x="375" y="125"/>
                    </a:moveTo>
                    <a:cubicBezTo>
                      <a:pt x="590" y="0"/>
                      <a:pt x="759" y="98"/>
                      <a:pt x="759" y="339"/>
                    </a:cubicBezTo>
                    <a:cubicBezTo>
                      <a:pt x="759" y="580"/>
                      <a:pt x="590" y="875"/>
                      <a:pt x="375" y="990"/>
                    </a:cubicBezTo>
                    <a:cubicBezTo>
                      <a:pt x="170" y="1115"/>
                      <a:pt x="1" y="1017"/>
                      <a:pt x="1" y="785"/>
                    </a:cubicBezTo>
                    <a:cubicBezTo>
                      <a:pt x="1" y="544"/>
                      <a:pt x="170" y="250"/>
                      <a:pt x="375" y="125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501;p59">
                <a:extLst>
                  <a:ext uri="{FF2B5EF4-FFF2-40B4-BE49-F238E27FC236}">
                    <a16:creationId xmlns:a16="http://schemas.microsoft.com/office/drawing/2014/main" id="{461CB5EA-F780-E6EE-EE6A-1222ADF7D85B}"/>
                  </a:ext>
                </a:extLst>
              </p:cNvPr>
              <p:cNvSpPr/>
              <p:nvPr/>
            </p:nvSpPr>
            <p:spPr>
              <a:xfrm>
                <a:off x="3435425" y="3014150"/>
                <a:ext cx="34637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13855" h="9832" extrusionOk="0">
                    <a:moveTo>
                      <a:pt x="0" y="9831"/>
                    </a:moveTo>
                    <a:lnTo>
                      <a:pt x="4247" y="7396"/>
                    </a:lnTo>
                    <a:cubicBezTo>
                      <a:pt x="4478" y="7218"/>
                      <a:pt x="4719" y="7084"/>
                      <a:pt x="4960" y="6986"/>
                    </a:cubicBezTo>
                    <a:lnTo>
                      <a:pt x="13854" y="1883"/>
                    </a:lnTo>
                    <a:lnTo>
                      <a:pt x="13854" y="1"/>
                    </a:lnTo>
                    <a:lnTo>
                      <a:pt x="0" y="794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502;p59">
                <a:extLst>
                  <a:ext uri="{FF2B5EF4-FFF2-40B4-BE49-F238E27FC236}">
                    <a16:creationId xmlns:a16="http://schemas.microsoft.com/office/drawing/2014/main" id="{76D77A7C-222D-97C2-66D1-E80472632F96}"/>
                  </a:ext>
                </a:extLst>
              </p:cNvPr>
              <p:cNvSpPr/>
              <p:nvPr/>
            </p:nvSpPr>
            <p:spPr>
              <a:xfrm>
                <a:off x="3435425" y="3014150"/>
                <a:ext cx="34637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13855" h="9832" extrusionOk="0">
                    <a:moveTo>
                      <a:pt x="1303" y="8921"/>
                    </a:moveTo>
                    <a:lnTo>
                      <a:pt x="1196" y="9145"/>
                    </a:lnTo>
                    <a:lnTo>
                      <a:pt x="1303" y="9082"/>
                    </a:lnTo>
                    <a:close/>
                    <a:moveTo>
                      <a:pt x="1303" y="7369"/>
                    </a:moveTo>
                    <a:lnTo>
                      <a:pt x="268" y="9680"/>
                    </a:lnTo>
                    <a:lnTo>
                      <a:pt x="0" y="9831"/>
                    </a:lnTo>
                    <a:lnTo>
                      <a:pt x="0" y="8707"/>
                    </a:lnTo>
                    <a:lnTo>
                      <a:pt x="455" y="7681"/>
                    </a:lnTo>
                    <a:lnTo>
                      <a:pt x="1303" y="7200"/>
                    </a:lnTo>
                    <a:close/>
                    <a:moveTo>
                      <a:pt x="3176" y="7842"/>
                    </a:moveTo>
                    <a:lnTo>
                      <a:pt x="3176" y="8012"/>
                    </a:lnTo>
                    <a:lnTo>
                      <a:pt x="3078" y="8065"/>
                    </a:lnTo>
                    <a:close/>
                    <a:moveTo>
                      <a:pt x="3176" y="6120"/>
                    </a:moveTo>
                    <a:lnTo>
                      <a:pt x="2337" y="6602"/>
                    </a:lnTo>
                    <a:lnTo>
                      <a:pt x="1303" y="8921"/>
                    </a:lnTo>
                    <a:lnTo>
                      <a:pt x="1303" y="9082"/>
                    </a:lnTo>
                    <a:lnTo>
                      <a:pt x="2141" y="8600"/>
                    </a:lnTo>
                    <a:lnTo>
                      <a:pt x="3176" y="6290"/>
                    </a:lnTo>
                    <a:close/>
                    <a:moveTo>
                      <a:pt x="1401" y="7137"/>
                    </a:moveTo>
                    <a:lnTo>
                      <a:pt x="1303" y="7369"/>
                    </a:lnTo>
                    <a:lnTo>
                      <a:pt x="1303" y="7200"/>
                    </a:lnTo>
                    <a:close/>
                    <a:moveTo>
                      <a:pt x="3176" y="6290"/>
                    </a:moveTo>
                    <a:lnTo>
                      <a:pt x="3274" y="6067"/>
                    </a:lnTo>
                    <a:lnTo>
                      <a:pt x="3176" y="6120"/>
                    </a:lnTo>
                    <a:close/>
                    <a:moveTo>
                      <a:pt x="5058" y="6763"/>
                    </a:moveTo>
                    <a:lnTo>
                      <a:pt x="4960" y="6986"/>
                    </a:lnTo>
                    <a:lnTo>
                      <a:pt x="4960" y="6986"/>
                    </a:lnTo>
                    <a:lnTo>
                      <a:pt x="5058" y="6932"/>
                    </a:lnTo>
                    <a:close/>
                    <a:moveTo>
                      <a:pt x="5058" y="5041"/>
                    </a:moveTo>
                    <a:lnTo>
                      <a:pt x="5058" y="5210"/>
                    </a:lnTo>
                    <a:lnTo>
                      <a:pt x="4024" y="7521"/>
                    </a:lnTo>
                    <a:lnTo>
                      <a:pt x="3176" y="8012"/>
                    </a:lnTo>
                    <a:lnTo>
                      <a:pt x="3176" y="7842"/>
                    </a:lnTo>
                    <a:lnTo>
                      <a:pt x="4211" y="5532"/>
                    </a:lnTo>
                    <a:close/>
                    <a:moveTo>
                      <a:pt x="5058" y="5210"/>
                    </a:moveTo>
                    <a:lnTo>
                      <a:pt x="5156" y="4987"/>
                    </a:lnTo>
                    <a:lnTo>
                      <a:pt x="5058" y="5041"/>
                    </a:lnTo>
                    <a:close/>
                    <a:moveTo>
                      <a:pt x="6941" y="5683"/>
                    </a:moveTo>
                    <a:lnTo>
                      <a:pt x="6834" y="5906"/>
                    </a:lnTo>
                    <a:lnTo>
                      <a:pt x="6941" y="5853"/>
                    </a:lnTo>
                    <a:close/>
                    <a:moveTo>
                      <a:pt x="6941" y="3961"/>
                    </a:moveTo>
                    <a:lnTo>
                      <a:pt x="6941" y="4131"/>
                    </a:lnTo>
                    <a:lnTo>
                      <a:pt x="5906" y="6441"/>
                    </a:lnTo>
                    <a:lnTo>
                      <a:pt x="5058" y="6932"/>
                    </a:lnTo>
                    <a:lnTo>
                      <a:pt x="5058" y="6763"/>
                    </a:lnTo>
                    <a:lnTo>
                      <a:pt x="6093" y="4452"/>
                    </a:lnTo>
                    <a:close/>
                    <a:moveTo>
                      <a:pt x="6941" y="4131"/>
                    </a:moveTo>
                    <a:lnTo>
                      <a:pt x="7039" y="3908"/>
                    </a:lnTo>
                    <a:lnTo>
                      <a:pt x="6941" y="3961"/>
                    </a:lnTo>
                    <a:close/>
                    <a:moveTo>
                      <a:pt x="8814" y="4604"/>
                    </a:moveTo>
                    <a:lnTo>
                      <a:pt x="8716" y="4827"/>
                    </a:lnTo>
                    <a:lnTo>
                      <a:pt x="8814" y="4773"/>
                    </a:lnTo>
                    <a:close/>
                    <a:moveTo>
                      <a:pt x="8814" y="2891"/>
                    </a:moveTo>
                    <a:lnTo>
                      <a:pt x="8814" y="3051"/>
                    </a:lnTo>
                    <a:lnTo>
                      <a:pt x="7788" y="5362"/>
                    </a:lnTo>
                    <a:lnTo>
                      <a:pt x="6941" y="5853"/>
                    </a:lnTo>
                    <a:lnTo>
                      <a:pt x="6941" y="5683"/>
                    </a:lnTo>
                    <a:lnTo>
                      <a:pt x="7967" y="3373"/>
                    </a:lnTo>
                    <a:close/>
                    <a:moveTo>
                      <a:pt x="8814" y="3051"/>
                    </a:moveTo>
                    <a:lnTo>
                      <a:pt x="8912" y="2828"/>
                    </a:lnTo>
                    <a:lnTo>
                      <a:pt x="8814" y="2891"/>
                    </a:lnTo>
                    <a:close/>
                    <a:moveTo>
                      <a:pt x="10696" y="3533"/>
                    </a:moveTo>
                    <a:lnTo>
                      <a:pt x="10598" y="3747"/>
                    </a:lnTo>
                    <a:lnTo>
                      <a:pt x="10696" y="3694"/>
                    </a:lnTo>
                    <a:close/>
                    <a:moveTo>
                      <a:pt x="10696" y="1811"/>
                    </a:moveTo>
                    <a:lnTo>
                      <a:pt x="10696" y="1972"/>
                    </a:lnTo>
                    <a:lnTo>
                      <a:pt x="9662" y="4283"/>
                    </a:lnTo>
                    <a:lnTo>
                      <a:pt x="8814" y="4773"/>
                    </a:lnTo>
                    <a:lnTo>
                      <a:pt x="8814" y="4604"/>
                    </a:lnTo>
                    <a:lnTo>
                      <a:pt x="9849" y="2293"/>
                    </a:lnTo>
                    <a:close/>
                    <a:moveTo>
                      <a:pt x="10696" y="1972"/>
                    </a:moveTo>
                    <a:lnTo>
                      <a:pt x="10795" y="1758"/>
                    </a:lnTo>
                    <a:lnTo>
                      <a:pt x="10696" y="1811"/>
                    </a:lnTo>
                    <a:close/>
                    <a:moveTo>
                      <a:pt x="12579" y="2454"/>
                    </a:moveTo>
                    <a:lnTo>
                      <a:pt x="12481" y="2677"/>
                    </a:lnTo>
                    <a:lnTo>
                      <a:pt x="12579" y="2614"/>
                    </a:lnTo>
                    <a:close/>
                    <a:moveTo>
                      <a:pt x="12579" y="732"/>
                    </a:moveTo>
                    <a:lnTo>
                      <a:pt x="12579" y="893"/>
                    </a:lnTo>
                    <a:lnTo>
                      <a:pt x="11544" y="3212"/>
                    </a:lnTo>
                    <a:lnTo>
                      <a:pt x="10696" y="3694"/>
                    </a:lnTo>
                    <a:lnTo>
                      <a:pt x="10696" y="3533"/>
                    </a:lnTo>
                    <a:lnTo>
                      <a:pt x="11731" y="1223"/>
                    </a:lnTo>
                    <a:close/>
                    <a:moveTo>
                      <a:pt x="12579" y="893"/>
                    </a:moveTo>
                    <a:lnTo>
                      <a:pt x="12677" y="678"/>
                    </a:lnTo>
                    <a:lnTo>
                      <a:pt x="12579" y="732"/>
                    </a:lnTo>
                    <a:close/>
                    <a:moveTo>
                      <a:pt x="12579" y="2614"/>
                    </a:moveTo>
                    <a:lnTo>
                      <a:pt x="12579" y="2454"/>
                    </a:lnTo>
                    <a:lnTo>
                      <a:pt x="13605" y="143"/>
                    </a:lnTo>
                    <a:lnTo>
                      <a:pt x="13854" y="1"/>
                    </a:lnTo>
                    <a:lnTo>
                      <a:pt x="13854" y="1169"/>
                    </a:lnTo>
                    <a:lnTo>
                      <a:pt x="13426" y="2133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503;p59">
                <a:extLst>
                  <a:ext uri="{FF2B5EF4-FFF2-40B4-BE49-F238E27FC236}">
                    <a16:creationId xmlns:a16="http://schemas.microsoft.com/office/drawing/2014/main" id="{45A8CE20-923A-C81F-6186-19CDE624D236}"/>
                  </a:ext>
                </a:extLst>
              </p:cNvPr>
              <p:cNvSpPr/>
              <p:nvPr/>
            </p:nvSpPr>
            <p:spPr>
              <a:xfrm>
                <a:off x="3447225" y="3188550"/>
                <a:ext cx="21225" cy="53775"/>
              </a:xfrm>
              <a:custGeom>
                <a:avLst/>
                <a:gdLst/>
                <a:ahLst/>
                <a:cxnLst/>
                <a:rect l="l" t="t" r="r" b="b"/>
                <a:pathLst>
                  <a:path w="849" h="2151" extrusionOk="0">
                    <a:moveTo>
                      <a:pt x="1" y="411"/>
                    </a:moveTo>
                    <a:cubicBezTo>
                      <a:pt x="251" y="286"/>
                      <a:pt x="483" y="152"/>
                      <a:pt x="715" y="1"/>
                    </a:cubicBezTo>
                    <a:lnTo>
                      <a:pt x="848" y="63"/>
                    </a:lnTo>
                    <a:cubicBezTo>
                      <a:pt x="831" y="598"/>
                      <a:pt x="715" y="1178"/>
                      <a:pt x="715" y="1696"/>
                    </a:cubicBezTo>
                    <a:cubicBezTo>
                      <a:pt x="509" y="1821"/>
                      <a:pt x="358" y="2044"/>
                      <a:pt x="144" y="2151"/>
                    </a:cubicBezTo>
                    <a:lnTo>
                      <a:pt x="1" y="207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504;p59">
                <a:extLst>
                  <a:ext uri="{FF2B5EF4-FFF2-40B4-BE49-F238E27FC236}">
                    <a16:creationId xmlns:a16="http://schemas.microsoft.com/office/drawing/2014/main" id="{C3F82AFF-EDFD-5093-C0B4-4735A5A17A2B}"/>
                  </a:ext>
                </a:extLst>
              </p:cNvPr>
              <p:cNvSpPr/>
              <p:nvPr/>
            </p:nvSpPr>
            <p:spPr>
              <a:xfrm>
                <a:off x="3450800" y="3190125"/>
                <a:ext cx="17650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088" extrusionOk="0">
                    <a:moveTo>
                      <a:pt x="1" y="419"/>
                    </a:moveTo>
                    <a:cubicBezTo>
                      <a:pt x="242" y="286"/>
                      <a:pt x="482" y="152"/>
                      <a:pt x="705" y="0"/>
                    </a:cubicBezTo>
                    <a:lnTo>
                      <a:pt x="705" y="1704"/>
                    </a:lnTo>
                    <a:cubicBezTo>
                      <a:pt x="482" y="1838"/>
                      <a:pt x="242" y="1963"/>
                      <a:pt x="1" y="2088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505;p59">
                <a:extLst>
                  <a:ext uri="{FF2B5EF4-FFF2-40B4-BE49-F238E27FC236}">
                    <a16:creationId xmlns:a16="http://schemas.microsoft.com/office/drawing/2014/main" id="{844C63FA-2980-D52A-E3BA-21FB6A2858ED}"/>
                  </a:ext>
                </a:extLst>
              </p:cNvPr>
              <p:cNvSpPr/>
              <p:nvPr/>
            </p:nvSpPr>
            <p:spPr>
              <a:xfrm>
                <a:off x="3452375" y="3194800"/>
                <a:ext cx="14500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714" extrusionOk="0">
                    <a:moveTo>
                      <a:pt x="0" y="340"/>
                    </a:moveTo>
                    <a:lnTo>
                      <a:pt x="0" y="1713"/>
                    </a:lnTo>
                    <a:cubicBezTo>
                      <a:pt x="196" y="1615"/>
                      <a:pt x="393" y="1508"/>
                      <a:pt x="580" y="1401"/>
                    </a:cubicBezTo>
                    <a:lnTo>
                      <a:pt x="580" y="1401"/>
                    </a:lnTo>
                    <a:lnTo>
                      <a:pt x="580" y="1"/>
                    </a:lnTo>
                    <a:cubicBezTo>
                      <a:pt x="393" y="125"/>
                      <a:pt x="205" y="241"/>
                      <a:pt x="0" y="340"/>
                    </a:cubicBezTo>
                    <a:close/>
                  </a:path>
                </a:pathLst>
              </a:custGeom>
              <a:solidFill>
                <a:srgbClr val="D12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506;p59">
                <a:extLst>
                  <a:ext uri="{FF2B5EF4-FFF2-40B4-BE49-F238E27FC236}">
                    <a16:creationId xmlns:a16="http://schemas.microsoft.com/office/drawing/2014/main" id="{16B35581-FC78-AA2B-DEA3-D72DCA0CBEC1}"/>
                  </a:ext>
                </a:extLst>
              </p:cNvPr>
              <p:cNvSpPr/>
              <p:nvPr/>
            </p:nvSpPr>
            <p:spPr>
              <a:xfrm>
                <a:off x="3122725" y="3192575"/>
                <a:ext cx="299775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1991" h="7833" extrusionOk="0">
                    <a:moveTo>
                      <a:pt x="11991" y="7244"/>
                    </a:moveTo>
                    <a:lnTo>
                      <a:pt x="11491" y="7521"/>
                    </a:lnTo>
                    <a:cubicBezTo>
                      <a:pt x="10947" y="7833"/>
                      <a:pt x="9493" y="7387"/>
                      <a:pt x="8859" y="7021"/>
                    </a:cubicBezTo>
                    <a:lnTo>
                      <a:pt x="331" y="2132"/>
                    </a:lnTo>
                    <a:cubicBezTo>
                      <a:pt x="331" y="2132"/>
                      <a:pt x="1" y="1927"/>
                      <a:pt x="36" y="1695"/>
                    </a:cubicBezTo>
                    <a:lnTo>
                      <a:pt x="36" y="0"/>
                    </a:lnTo>
                    <a:cubicBezTo>
                      <a:pt x="3837" y="1437"/>
                      <a:pt x="6861" y="3649"/>
                      <a:pt x="10456" y="5692"/>
                    </a:cubicBezTo>
                    <a:cubicBezTo>
                      <a:pt x="10786" y="5870"/>
                      <a:pt x="11054" y="5826"/>
                      <a:pt x="11384" y="5647"/>
                    </a:cubicBezTo>
                    <a:cubicBezTo>
                      <a:pt x="11545" y="5567"/>
                      <a:pt x="11696" y="5487"/>
                      <a:pt x="11848" y="5398"/>
                    </a:cubicBezTo>
                    <a:lnTo>
                      <a:pt x="11991" y="5478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507;p59">
                <a:extLst>
                  <a:ext uri="{FF2B5EF4-FFF2-40B4-BE49-F238E27FC236}">
                    <a16:creationId xmlns:a16="http://schemas.microsoft.com/office/drawing/2014/main" id="{F714DBBF-D6F2-2603-6F89-ABAB234E0244}"/>
                  </a:ext>
                </a:extLst>
              </p:cNvPr>
              <p:cNvSpPr/>
              <p:nvPr/>
            </p:nvSpPr>
            <p:spPr>
              <a:xfrm>
                <a:off x="3116925" y="3178525"/>
                <a:ext cx="3055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12223" h="6656" extrusionOk="0">
                    <a:moveTo>
                      <a:pt x="1187" y="197"/>
                    </a:moveTo>
                    <a:lnTo>
                      <a:pt x="902" y="509"/>
                    </a:lnTo>
                    <a:lnTo>
                      <a:pt x="9769" y="5531"/>
                    </a:lnTo>
                    <a:cubicBezTo>
                      <a:pt x="10769" y="6093"/>
                      <a:pt x="11304" y="5897"/>
                      <a:pt x="11643" y="5719"/>
                    </a:cubicBezTo>
                    <a:lnTo>
                      <a:pt x="11652" y="5719"/>
                    </a:lnTo>
                    <a:lnTo>
                      <a:pt x="12223" y="6040"/>
                    </a:lnTo>
                    <a:lnTo>
                      <a:pt x="11723" y="6316"/>
                    </a:lnTo>
                    <a:cubicBezTo>
                      <a:pt x="11125" y="6655"/>
                      <a:pt x="9814" y="6236"/>
                      <a:pt x="9181" y="5870"/>
                    </a:cubicBezTo>
                    <a:lnTo>
                      <a:pt x="563" y="928"/>
                    </a:lnTo>
                    <a:cubicBezTo>
                      <a:pt x="563" y="928"/>
                      <a:pt x="1" y="580"/>
                      <a:pt x="429" y="268"/>
                    </a:cubicBez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508;p59">
                <a:extLst>
                  <a:ext uri="{FF2B5EF4-FFF2-40B4-BE49-F238E27FC236}">
                    <a16:creationId xmlns:a16="http://schemas.microsoft.com/office/drawing/2014/main" id="{4BA68697-5B89-7E78-52B8-FCFD58161028}"/>
                  </a:ext>
                </a:extLst>
              </p:cNvPr>
              <p:cNvSpPr/>
              <p:nvPr/>
            </p:nvSpPr>
            <p:spPr>
              <a:xfrm>
                <a:off x="3123400" y="3178525"/>
                <a:ext cx="299100" cy="160825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6433" extrusionOk="0">
                    <a:moveTo>
                      <a:pt x="928" y="197"/>
                    </a:moveTo>
                    <a:lnTo>
                      <a:pt x="643" y="509"/>
                    </a:lnTo>
                    <a:lnTo>
                      <a:pt x="9510" y="5531"/>
                    </a:lnTo>
                    <a:cubicBezTo>
                      <a:pt x="10510" y="6093"/>
                      <a:pt x="11045" y="5897"/>
                      <a:pt x="11384" y="5719"/>
                    </a:cubicBezTo>
                    <a:lnTo>
                      <a:pt x="11393" y="5719"/>
                    </a:lnTo>
                    <a:lnTo>
                      <a:pt x="11964" y="6040"/>
                    </a:lnTo>
                    <a:lnTo>
                      <a:pt x="11464" y="6316"/>
                    </a:lnTo>
                    <a:cubicBezTo>
                      <a:pt x="11357" y="6388"/>
                      <a:pt x="11214" y="6423"/>
                      <a:pt x="11063" y="6432"/>
                    </a:cubicBezTo>
                    <a:cubicBezTo>
                      <a:pt x="10411" y="6370"/>
                      <a:pt x="9662" y="6093"/>
                      <a:pt x="9216" y="5835"/>
                    </a:cubicBezTo>
                    <a:lnTo>
                      <a:pt x="9" y="562"/>
                    </a:lnTo>
                    <a:cubicBezTo>
                      <a:pt x="1" y="464"/>
                      <a:pt x="36" y="366"/>
                      <a:pt x="170" y="268"/>
                    </a:cubicBez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509;p59">
                <a:extLst>
                  <a:ext uri="{FF2B5EF4-FFF2-40B4-BE49-F238E27FC236}">
                    <a16:creationId xmlns:a16="http://schemas.microsoft.com/office/drawing/2014/main" id="{6DEFE1C0-63ED-57A2-BB46-0D806DAA3B43}"/>
                  </a:ext>
                </a:extLst>
              </p:cNvPr>
              <p:cNvSpPr/>
              <p:nvPr/>
            </p:nvSpPr>
            <p:spPr>
              <a:xfrm>
                <a:off x="3123400" y="3181425"/>
                <a:ext cx="299100" cy="157925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6317" extrusionOk="0">
                    <a:moveTo>
                      <a:pt x="795" y="223"/>
                    </a:moveTo>
                    <a:lnTo>
                      <a:pt x="643" y="393"/>
                    </a:lnTo>
                    <a:lnTo>
                      <a:pt x="9510" y="5415"/>
                    </a:lnTo>
                    <a:cubicBezTo>
                      <a:pt x="10206" y="5808"/>
                      <a:pt x="10670" y="5826"/>
                      <a:pt x="11009" y="5745"/>
                    </a:cubicBezTo>
                    <a:cubicBezTo>
                      <a:pt x="11214" y="5763"/>
                      <a:pt x="11393" y="5736"/>
                      <a:pt x="11544" y="5683"/>
                    </a:cubicBezTo>
                    <a:lnTo>
                      <a:pt x="11964" y="5924"/>
                    </a:lnTo>
                    <a:lnTo>
                      <a:pt x="11464" y="6200"/>
                    </a:lnTo>
                    <a:cubicBezTo>
                      <a:pt x="11357" y="6272"/>
                      <a:pt x="11214" y="6307"/>
                      <a:pt x="11063" y="6316"/>
                    </a:cubicBezTo>
                    <a:cubicBezTo>
                      <a:pt x="10411" y="6254"/>
                      <a:pt x="9662" y="5977"/>
                      <a:pt x="9216" y="5719"/>
                    </a:cubicBezTo>
                    <a:lnTo>
                      <a:pt x="9" y="446"/>
                    </a:lnTo>
                    <a:cubicBezTo>
                      <a:pt x="1" y="348"/>
                      <a:pt x="36" y="250"/>
                      <a:pt x="170" y="152"/>
                    </a:cubicBez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510;p59">
                <a:extLst>
                  <a:ext uri="{FF2B5EF4-FFF2-40B4-BE49-F238E27FC236}">
                    <a16:creationId xmlns:a16="http://schemas.microsoft.com/office/drawing/2014/main" id="{95FC5E25-CC45-9353-BD01-05901511CDD1}"/>
                  </a:ext>
                </a:extLst>
              </p:cNvPr>
              <p:cNvSpPr/>
              <p:nvPr/>
            </p:nvSpPr>
            <p:spPr>
              <a:xfrm>
                <a:off x="3380325" y="3189900"/>
                <a:ext cx="4375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4515" extrusionOk="0">
                    <a:moveTo>
                      <a:pt x="1749" y="1080"/>
                    </a:moveTo>
                    <a:lnTo>
                      <a:pt x="1749" y="4327"/>
                    </a:lnTo>
                    <a:cubicBezTo>
                      <a:pt x="1749" y="4398"/>
                      <a:pt x="1722" y="4452"/>
                      <a:pt x="1669" y="4479"/>
                    </a:cubicBezTo>
                    <a:cubicBezTo>
                      <a:pt x="1615" y="4514"/>
                      <a:pt x="1553" y="4514"/>
                      <a:pt x="1499" y="4479"/>
                    </a:cubicBezTo>
                    <a:lnTo>
                      <a:pt x="170" y="3729"/>
                    </a:lnTo>
                    <a:cubicBezTo>
                      <a:pt x="63" y="3667"/>
                      <a:pt x="1" y="3551"/>
                      <a:pt x="1" y="3426"/>
                    </a:cubicBezTo>
                    <a:lnTo>
                      <a:pt x="1" y="179"/>
                    </a:lnTo>
                    <a:cubicBezTo>
                      <a:pt x="1" y="116"/>
                      <a:pt x="27" y="63"/>
                      <a:pt x="81" y="27"/>
                    </a:cubicBezTo>
                    <a:cubicBezTo>
                      <a:pt x="134" y="0"/>
                      <a:pt x="197" y="0"/>
                      <a:pt x="259" y="27"/>
                    </a:cubicBezTo>
                    <a:lnTo>
                      <a:pt x="1580" y="785"/>
                    </a:lnTo>
                    <a:cubicBezTo>
                      <a:pt x="1687" y="848"/>
                      <a:pt x="1749" y="955"/>
                      <a:pt x="1749" y="108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511;p59">
                <a:extLst>
                  <a:ext uri="{FF2B5EF4-FFF2-40B4-BE49-F238E27FC236}">
                    <a16:creationId xmlns:a16="http://schemas.microsoft.com/office/drawing/2014/main" id="{5E5FA7CF-0BA0-A14A-816C-B3861CCA1364}"/>
                  </a:ext>
                </a:extLst>
              </p:cNvPr>
              <p:cNvSpPr/>
              <p:nvPr/>
            </p:nvSpPr>
            <p:spPr>
              <a:xfrm>
                <a:off x="3385450" y="3190350"/>
                <a:ext cx="38625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4372" extrusionOk="0">
                    <a:moveTo>
                      <a:pt x="1" y="54"/>
                    </a:moveTo>
                    <a:lnTo>
                      <a:pt x="10" y="3301"/>
                    </a:lnTo>
                    <a:cubicBezTo>
                      <a:pt x="10" y="3435"/>
                      <a:pt x="72" y="3542"/>
                      <a:pt x="179" y="3604"/>
                    </a:cubicBezTo>
                    <a:lnTo>
                      <a:pt x="179" y="3604"/>
                    </a:lnTo>
                    <a:lnTo>
                      <a:pt x="1500" y="4354"/>
                    </a:lnTo>
                    <a:cubicBezTo>
                      <a:pt x="1517" y="4362"/>
                      <a:pt x="1526" y="4371"/>
                      <a:pt x="1535" y="4371"/>
                    </a:cubicBezTo>
                    <a:lnTo>
                      <a:pt x="1535" y="4371"/>
                    </a:lnTo>
                    <a:cubicBezTo>
                      <a:pt x="1544" y="4354"/>
                      <a:pt x="1544" y="4336"/>
                      <a:pt x="1544" y="4309"/>
                    </a:cubicBezTo>
                    <a:lnTo>
                      <a:pt x="1544" y="4309"/>
                    </a:lnTo>
                    <a:lnTo>
                      <a:pt x="1544" y="1062"/>
                    </a:lnTo>
                    <a:cubicBezTo>
                      <a:pt x="1544" y="937"/>
                      <a:pt x="1482" y="830"/>
                      <a:pt x="1375" y="767"/>
                    </a:cubicBezTo>
                    <a:lnTo>
                      <a:pt x="1375" y="767"/>
                    </a:lnTo>
                    <a:lnTo>
                      <a:pt x="54" y="9"/>
                    </a:lnTo>
                    <a:cubicBezTo>
                      <a:pt x="36" y="9"/>
                      <a:pt x="28" y="0"/>
                      <a:pt x="19" y="0"/>
                    </a:cubicBezTo>
                    <a:lnTo>
                      <a:pt x="19" y="0"/>
                    </a:lnTo>
                    <a:cubicBezTo>
                      <a:pt x="10" y="18"/>
                      <a:pt x="1" y="36"/>
                      <a:pt x="1" y="54"/>
                    </a:cubicBez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512;p59">
                <a:extLst>
                  <a:ext uri="{FF2B5EF4-FFF2-40B4-BE49-F238E27FC236}">
                    <a16:creationId xmlns:a16="http://schemas.microsoft.com/office/drawing/2014/main" id="{550A3887-D62D-2741-FC27-5D4032C4A720}"/>
                  </a:ext>
                </a:extLst>
              </p:cNvPr>
              <p:cNvSpPr/>
              <p:nvPr/>
            </p:nvSpPr>
            <p:spPr>
              <a:xfrm>
                <a:off x="3385450" y="3236050"/>
                <a:ext cx="38625" cy="636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544" extrusionOk="0">
                    <a:moveTo>
                      <a:pt x="1" y="54"/>
                    </a:moveTo>
                    <a:lnTo>
                      <a:pt x="10" y="1473"/>
                    </a:lnTo>
                    <a:cubicBezTo>
                      <a:pt x="10" y="1607"/>
                      <a:pt x="72" y="1714"/>
                      <a:pt x="179" y="1776"/>
                    </a:cubicBezTo>
                    <a:lnTo>
                      <a:pt x="179" y="1776"/>
                    </a:lnTo>
                    <a:lnTo>
                      <a:pt x="1500" y="2526"/>
                    </a:lnTo>
                    <a:cubicBezTo>
                      <a:pt x="1517" y="2534"/>
                      <a:pt x="1526" y="2543"/>
                      <a:pt x="1535" y="2543"/>
                    </a:cubicBezTo>
                    <a:lnTo>
                      <a:pt x="1535" y="2543"/>
                    </a:lnTo>
                    <a:cubicBezTo>
                      <a:pt x="1544" y="2526"/>
                      <a:pt x="1544" y="2508"/>
                      <a:pt x="1544" y="2481"/>
                    </a:cubicBezTo>
                    <a:lnTo>
                      <a:pt x="1544" y="2481"/>
                    </a:lnTo>
                    <a:lnTo>
                      <a:pt x="1544" y="1062"/>
                    </a:lnTo>
                    <a:cubicBezTo>
                      <a:pt x="1544" y="938"/>
                      <a:pt x="1482" y="831"/>
                      <a:pt x="1375" y="768"/>
                    </a:cubicBezTo>
                    <a:lnTo>
                      <a:pt x="1375" y="768"/>
                    </a:lnTo>
                    <a:lnTo>
                      <a:pt x="54" y="10"/>
                    </a:lnTo>
                    <a:cubicBezTo>
                      <a:pt x="36" y="1"/>
                      <a:pt x="28" y="1"/>
                      <a:pt x="19" y="1"/>
                    </a:cubicBezTo>
                    <a:lnTo>
                      <a:pt x="19" y="1"/>
                    </a:lnTo>
                    <a:cubicBezTo>
                      <a:pt x="10" y="19"/>
                      <a:pt x="1" y="37"/>
                      <a:pt x="1" y="54"/>
                    </a:cubicBez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513;p59">
                <a:extLst>
                  <a:ext uri="{FF2B5EF4-FFF2-40B4-BE49-F238E27FC236}">
                    <a16:creationId xmlns:a16="http://schemas.microsoft.com/office/drawing/2014/main" id="{DEA02841-B590-8326-26C6-9006C04494FA}"/>
                  </a:ext>
                </a:extLst>
              </p:cNvPr>
              <p:cNvSpPr/>
              <p:nvPr/>
            </p:nvSpPr>
            <p:spPr>
              <a:xfrm>
                <a:off x="3316775" y="3320800"/>
                <a:ext cx="39500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759" extrusionOk="0">
                    <a:moveTo>
                      <a:pt x="1579" y="848"/>
                    </a:moveTo>
                    <a:cubicBezTo>
                      <a:pt x="1561" y="1134"/>
                      <a:pt x="1561" y="1401"/>
                      <a:pt x="1570" y="1678"/>
                    </a:cubicBezTo>
                    <a:lnTo>
                      <a:pt x="1445" y="1758"/>
                    </a:lnTo>
                    <a:cubicBezTo>
                      <a:pt x="990" y="1473"/>
                      <a:pt x="562" y="1071"/>
                      <a:pt x="107" y="813"/>
                    </a:cubicBezTo>
                    <a:cubicBezTo>
                      <a:pt x="107" y="572"/>
                      <a:pt x="0" y="331"/>
                      <a:pt x="9" y="90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514;p59">
                <a:extLst>
                  <a:ext uri="{FF2B5EF4-FFF2-40B4-BE49-F238E27FC236}">
                    <a16:creationId xmlns:a16="http://schemas.microsoft.com/office/drawing/2014/main" id="{E5EBDA06-9D13-66B9-065F-E40451F8EF56}"/>
                  </a:ext>
                </a:extLst>
              </p:cNvPr>
              <p:cNvSpPr/>
              <p:nvPr/>
            </p:nvSpPr>
            <p:spPr>
              <a:xfrm>
                <a:off x="3316325" y="3323050"/>
                <a:ext cx="3660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669" extrusionOk="0">
                    <a:moveTo>
                      <a:pt x="1463" y="848"/>
                    </a:moveTo>
                    <a:cubicBezTo>
                      <a:pt x="1454" y="1124"/>
                      <a:pt x="1445" y="1401"/>
                      <a:pt x="1463" y="1668"/>
                    </a:cubicBezTo>
                    <a:cubicBezTo>
                      <a:pt x="973" y="1383"/>
                      <a:pt x="482" y="1097"/>
                      <a:pt x="0" y="803"/>
                    </a:cubicBezTo>
                    <a:cubicBezTo>
                      <a:pt x="0" y="544"/>
                      <a:pt x="9" y="268"/>
                      <a:pt x="27" y="0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515;p59">
                <a:extLst>
                  <a:ext uri="{FF2B5EF4-FFF2-40B4-BE49-F238E27FC236}">
                    <a16:creationId xmlns:a16="http://schemas.microsoft.com/office/drawing/2014/main" id="{6173983B-31F3-3096-582A-09E6BA173561}"/>
                  </a:ext>
                </a:extLst>
              </p:cNvPr>
              <p:cNvSpPr/>
              <p:nvPr/>
            </p:nvSpPr>
            <p:spPr>
              <a:xfrm>
                <a:off x="3319675" y="3326825"/>
                <a:ext cx="3012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375" extrusionOk="0">
                    <a:moveTo>
                      <a:pt x="0" y="661"/>
                    </a:moveTo>
                    <a:cubicBezTo>
                      <a:pt x="402" y="893"/>
                      <a:pt x="794" y="1134"/>
                      <a:pt x="1196" y="1375"/>
                    </a:cubicBezTo>
                    <a:lnTo>
                      <a:pt x="1196" y="1375"/>
                    </a:lnTo>
                    <a:cubicBezTo>
                      <a:pt x="1187" y="1152"/>
                      <a:pt x="1196" y="920"/>
                      <a:pt x="1204" y="697"/>
                    </a:cubicBezTo>
                    <a:lnTo>
                      <a:pt x="1204" y="697"/>
                    </a:lnTo>
                    <a:lnTo>
                      <a:pt x="27" y="1"/>
                    </a:lnTo>
                    <a:cubicBezTo>
                      <a:pt x="9" y="224"/>
                      <a:pt x="0" y="438"/>
                      <a:pt x="0" y="661"/>
                    </a:cubicBezTo>
                  </a:path>
                </a:pathLst>
              </a:custGeom>
              <a:solidFill>
                <a:srgbClr val="D12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516;p59">
                <a:extLst>
                  <a:ext uri="{FF2B5EF4-FFF2-40B4-BE49-F238E27FC236}">
                    <a16:creationId xmlns:a16="http://schemas.microsoft.com/office/drawing/2014/main" id="{C745A24F-F9DC-D4DD-5D38-F5BDB6A88B9A}"/>
                  </a:ext>
                </a:extLst>
              </p:cNvPr>
              <p:cNvSpPr/>
              <p:nvPr/>
            </p:nvSpPr>
            <p:spPr>
              <a:xfrm>
                <a:off x="3565675" y="3041125"/>
                <a:ext cx="47750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3623" extrusionOk="0">
                    <a:moveTo>
                      <a:pt x="1427" y="277"/>
                    </a:moveTo>
                    <a:lnTo>
                      <a:pt x="624" y="72"/>
                    </a:lnTo>
                    <a:cubicBezTo>
                      <a:pt x="357" y="1"/>
                      <a:pt x="0" y="162"/>
                      <a:pt x="9" y="340"/>
                    </a:cubicBezTo>
                    <a:lnTo>
                      <a:pt x="143" y="2766"/>
                    </a:lnTo>
                    <a:cubicBezTo>
                      <a:pt x="152" y="2945"/>
                      <a:pt x="384" y="3097"/>
                      <a:pt x="624" y="3221"/>
                    </a:cubicBezTo>
                    <a:lnTo>
                      <a:pt x="1231" y="3534"/>
                    </a:lnTo>
                    <a:cubicBezTo>
                      <a:pt x="1392" y="3623"/>
                      <a:pt x="1909" y="3400"/>
                      <a:pt x="1909" y="3213"/>
                    </a:cubicBezTo>
                    <a:lnTo>
                      <a:pt x="1909" y="732"/>
                    </a:lnTo>
                    <a:cubicBezTo>
                      <a:pt x="1909" y="545"/>
                      <a:pt x="1695" y="340"/>
                      <a:pt x="1427" y="27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517;p59">
                <a:extLst>
                  <a:ext uri="{FF2B5EF4-FFF2-40B4-BE49-F238E27FC236}">
                    <a16:creationId xmlns:a16="http://schemas.microsoft.com/office/drawing/2014/main" id="{341844ED-3300-7A8A-4639-751F702DD4A0}"/>
                  </a:ext>
                </a:extLst>
              </p:cNvPr>
              <p:cNvSpPr/>
              <p:nvPr/>
            </p:nvSpPr>
            <p:spPr>
              <a:xfrm>
                <a:off x="3546925" y="3090650"/>
                <a:ext cx="221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55" extrusionOk="0">
                    <a:moveTo>
                      <a:pt x="696" y="0"/>
                    </a:moveTo>
                    <a:cubicBezTo>
                      <a:pt x="509" y="54"/>
                      <a:pt x="545" y="36"/>
                      <a:pt x="349" y="99"/>
                    </a:cubicBezTo>
                    <a:cubicBezTo>
                      <a:pt x="1" y="215"/>
                      <a:pt x="126" y="955"/>
                      <a:pt x="357" y="839"/>
                    </a:cubicBezTo>
                    <a:lnTo>
                      <a:pt x="884" y="55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518;p59">
                <a:extLst>
                  <a:ext uri="{FF2B5EF4-FFF2-40B4-BE49-F238E27FC236}">
                    <a16:creationId xmlns:a16="http://schemas.microsoft.com/office/drawing/2014/main" id="{CD47F026-EB6A-6F17-79DA-3B8852C7DE2B}"/>
                  </a:ext>
                </a:extLst>
              </p:cNvPr>
              <p:cNvSpPr/>
              <p:nvPr/>
            </p:nvSpPr>
            <p:spPr>
              <a:xfrm>
                <a:off x="3564325" y="3044025"/>
                <a:ext cx="44175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3490" extrusionOk="0">
                    <a:moveTo>
                      <a:pt x="1285" y="269"/>
                    </a:moveTo>
                    <a:lnTo>
                      <a:pt x="482" y="63"/>
                    </a:lnTo>
                    <a:cubicBezTo>
                      <a:pt x="215" y="1"/>
                      <a:pt x="0" y="99"/>
                      <a:pt x="0" y="277"/>
                    </a:cubicBezTo>
                    <a:lnTo>
                      <a:pt x="0" y="2766"/>
                    </a:lnTo>
                    <a:cubicBezTo>
                      <a:pt x="0" y="2945"/>
                      <a:pt x="215" y="3150"/>
                      <a:pt x="482" y="3221"/>
                    </a:cubicBezTo>
                    <a:lnTo>
                      <a:pt x="1285" y="3418"/>
                    </a:lnTo>
                    <a:cubicBezTo>
                      <a:pt x="1553" y="3489"/>
                      <a:pt x="1767" y="3391"/>
                      <a:pt x="1767" y="3212"/>
                    </a:cubicBezTo>
                    <a:lnTo>
                      <a:pt x="1767" y="724"/>
                    </a:lnTo>
                    <a:cubicBezTo>
                      <a:pt x="1767" y="545"/>
                      <a:pt x="1553" y="340"/>
                      <a:pt x="1285" y="26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519;p59">
                <a:extLst>
                  <a:ext uri="{FF2B5EF4-FFF2-40B4-BE49-F238E27FC236}">
                    <a16:creationId xmlns:a16="http://schemas.microsoft.com/office/drawing/2014/main" id="{F3B73771-8FB7-6427-E98A-55E395FCFE0B}"/>
                  </a:ext>
                </a:extLst>
              </p:cNvPr>
              <p:cNvSpPr/>
              <p:nvPr/>
            </p:nvSpPr>
            <p:spPr>
              <a:xfrm>
                <a:off x="3347100" y="2679400"/>
                <a:ext cx="4092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8297" extrusionOk="0">
                    <a:moveTo>
                      <a:pt x="0" y="2721"/>
                    </a:moveTo>
                    <a:cubicBezTo>
                      <a:pt x="2730" y="5103"/>
                      <a:pt x="5612" y="6958"/>
                      <a:pt x="9394" y="8297"/>
                    </a:cubicBezTo>
                    <a:cubicBezTo>
                      <a:pt x="10483" y="6272"/>
                      <a:pt x="13632" y="4559"/>
                      <a:pt x="15559" y="3354"/>
                    </a:cubicBezTo>
                    <a:cubicBezTo>
                      <a:pt x="16370" y="2837"/>
                      <a:pt x="15416" y="2436"/>
                      <a:pt x="15023" y="2275"/>
                    </a:cubicBezTo>
                    <a:cubicBezTo>
                      <a:pt x="9510" y="0"/>
                      <a:pt x="5746" y="187"/>
                      <a:pt x="0" y="27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520;p59">
                <a:extLst>
                  <a:ext uri="{FF2B5EF4-FFF2-40B4-BE49-F238E27FC236}">
                    <a16:creationId xmlns:a16="http://schemas.microsoft.com/office/drawing/2014/main" id="{11901BA4-F4E6-FEC5-5CE6-369AFF8F3CE1}"/>
                  </a:ext>
                </a:extLst>
              </p:cNvPr>
              <p:cNvSpPr/>
              <p:nvPr/>
            </p:nvSpPr>
            <p:spPr>
              <a:xfrm>
                <a:off x="3469975" y="2611825"/>
                <a:ext cx="21792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8717" h="6424" extrusionOk="0">
                    <a:moveTo>
                      <a:pt x="8226" y="6423"/>
                    </a:moveTo>
                    <a:lnTo>
                      <a:pt x="8663" y="4675"/>
                    </a:lnTo>
                    <a:cubicBezTo>
                      <a:pt x="8717" y="4434"/>
                      <a:pt x="8583" y="4193"/>
                      <a:pt x="8360" y="4077"/>
                    </a:cubicBezTo>
                    <a:lnTo>
                      <a:pt x="1312" y="62"/>
                    </a:lnTo>
                    <a:cubicBezTo>
                      <a:pt x="1214" y="0"/>
                      <a:pt x="1098" y="0"/>
                      <a:pt x="991" y="54"/>
                    </a:cubicBezTo>
                    <a:cubicBezTo>
                      <a:pt x="982" y="54"/>
                      <a:pt x="973" y="62"/>
                      <a:pt x="973" y="62"/>
                    </a:cubicBezTo>
                    <a:lnTo>
                      <a:pt x="973" y="62"/>
                    </a:lnTo>
                    <a:lnTo>
                      <a:pt x="1" y="624"/>
                    </a:lnTo>
                    <a:lnTo>
                      <a:pt x="706" y="1026"/>
                    </a:lnTo>
                    <a:lnTo>
                      <a:pt x="572" y="206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521;p59">
                <a:extLst>
                  <a:ext uri="{FF2B5EF4-FFF2-40B4-BE49-F238E27FC236}">
                    <a16:creationId xmlns:a16="http://schemas.microsoft.com/office/drawing/2014/main" id="{29486384-2BB3-EAFC-61F8-26B79291C688}"/>
                  </a:ext>
                </a:extLst>
              </p:cNvPr>
              <p:cNvSpPr/>
              <p:nvPr/>
            </p:nvSpPr>
            <p:spPr>
              <a:xfrm>
                <a:off x="3459950" y="2625650"/>
                <a:ext cx="20320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6531" extrusionOk="0">
                    <a:moveTo>
                      <a:pt x="7842" y="6530"/>
                    </a:moveTo>
                    <a:lnTo>
                      <a:pt x="8092" y="4675"/>
                    </a:lnTo>
                    <a:cubicBezTo>
                      <a:pt x="8127" y="4425"/>
                      <a:pt x="8012" y="4202"/>
                      <a:pt x="7797" y="4077"/>
                    </a:cubicBezTo>
                    <a:lnTo>
                      <a:pt x="750" y="63"/>
                    </a:lnTo>
                    <a:cubicBezTo>
                      <a:pt x="643" y="9"/>
                      <a:pt x="527" y="0"/>
                      <a:pt x="429" y="54"/>
                    </a:cubicBezTo>
                    <a:cubicBezTo>
                      <a:pt x="322" y="107"/>
                      <a:pt x="250" y="196"/>
                      <a:pt x="241" y="312"/>
                    </a:cubicBezTo>
                    <a:lnTo>
                      <a:pt x="0" y="207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522;p59">
                <a:extLst>
                  <a:ext uri="{FF2B5EF4-FFF2-40B4-BE49-F238E27FC236}">
                    <a16:creationId xmlns:a16="http://schemas.microsoft.com/office/drawing/2014/main" id="{4EA91766-8561-A48B-84C7-258126D1F7D5}"/>
                  </a:ext>
                </a:extLst>
              </p:cNvPr>
              <p:cNvSpPr/>
              <p:nvPr/>
            </p:nvSpPr>
            <p:spPr>
              <a:xfrm>
                <a:off x="3656000" y="2722650"/>
                <a:ext cx="41500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651" extrusionOk="0">
                    <a:moveTo>
                      <a:pt x="1213" y="1"/>
                    </a:moveTo>
                    <a:lnTo>
                      <a:pt x="250" y="607"/>
                    </a:lnTo>
                    <a:lnTo>
                      <a:pt x="0" y="2650"/>
                    </a:lnTo>
                    <a:lnTo>
                      <a:pt x="1659" y="1499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523;p59">
                <a:extLst>
                  <a:ext uri="{FF2B5EF4-FFF2-40B4-BE49-F238E27FC236}">
                    <a16:creationId xmlns:a16="http://schemas.microsoft.com/office/drawing/2014/main" id="{B7D3AF34-D1AB-7DD9-8A34-820A56168884}"/>
                  </a:ext>
                </a:extLst>
              </p:cNvPr>
              <p:cNvSpPr/>
              <p:nvPr/>
            </p:nvSpPr>
            <p:spPr>
              <a:xfrm>
                <a:off x="3467750" y="2638350"/>
                <a:ext cx="184250" cy="145000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5800" extrusionOk="0">
                    <a:moveTo>
                      <a:pt x="7138" y="5799"/>
                    </a:moveTo>
                    <a:lnTo>
                      <a:pt x="7343" y="4247"/>
                    </a:lnTo>
                    <a:cubicBezTo>
                      <a:pt x="7369" y="4024"/>
                      <a:pt x="7271" y="3819"/>
                      <a:pt x="7075" y="3703"/>
                    </a:cubicBezTo>
                    <a:lnTo>
                      <a:pt x="661" y="54"/>
                    </a:lnTo>
                    <a:cubicBezTo>
                      <a:pt x="572" y="1"/>
                      <a:pt x="465" y="1"/>
                      <a:pt x="366" y="45"/>
                    </a:cubicBezTo>
                    <a:cubicBezTo>
                      <a:pt x="277" y="90"/>
                      <a:pt x="215" y="179"/>
                      <a:pt x="197" y="286"/>
                    </a:cubicBezTo>
                    <a:lnTo>
                      <a:pt x="1" y="174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524;p59">
                <a:extLst>
                  <a:ext uri="{FF2B5EF4-FFF2-40B4-BE49-F238E27FC236}">
                    <a16:creationId xmlns:a16="http://schemas.microsoft.com/office/drawing/2014/main" id="{32CFB79C-15AE-0EDF-4BFA-D323101746E8}"/>
                  </a:ext>
                </a:extLst>
              </p:cNvPr>
              <p:cNvSpPr/>
              <p:nvPr/>
            </p:nvSpPr>
            <p:spPr>
              <a:xfrm>
                <a:off x="3490500" y="2655075"/>
                <a:ext cx="13472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524" extrusionOk="0">
                    <a:moveTo>
                      <a:pt x="5175" y="4524"/>
                    </a:moveTo>
                    <a:lnTo>
                      <a:pt x="5362" y="3132"/>
                    </a:lnTo>
                    <a:cubicBezTo>
                      <a:pt x="5389" y="2909"/>
                      <a:pt x="5282" y="2704"/>
                      <a:pt x="5086" y="2588"/>
                    </a:cubicBezTo>
                    <a:lnTo>
                      <a:pt x="643" y="54"/>
                    </a:lnTo>
                    <a:cubicBezTo>
                      <a:pt x="545" y="10"/>
                      <a:pt x="447" y="1"/>
                      <a:pt x="349" y="45"/>
                    </a:cubicBezTo>
                    <a:cubicBezTo>
                      <a:pt x="250" y="99"/>
                      <a:pt x="188" y="179"/>
                      <a:pt x="179" y="286"/>
                    </a:cubicBezTo>
                    <a:lnTo>
                      <a:pt x="1" y="158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525;p59">
                <a:extLst>
                  <a:ext uri="{FF2B5EF4-FFF2-40B4-BE49-F238E27FC236}">
                    <a16:creationId xmlns:a16="http://schemas.microsoft.com/office/drawing/2014/main" id="{AD851044-8E43-B398-2D22-2BC84CDCBC7E}"/>
                  </a:ext>
                </a:extLst>
              </p:cNvPr>
              <p:cNvSpPr/>
              <p:nvPr/>
            </p:nvSpPr>
            <p:spPr>
              <a:xfrm>
                <a:off x="3661575" y="2717975"/>
                <a:ext cx="225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3" extrusionOk="0">
                    <a:moveTo>
                      <a:pt x="464" y="179"/>
                    </a:moveTo>
                    <a:cubicBezTo>
                      <a:pt x="223" y="304"/>
                      <a:pt x="18" y="482"/>
                      <a:pt x="9" y="562"/>
                    </a:cubicBezTo>
                    <a:cubicBezTo>
                      <a:pt x="0" y="643"/>
                      <a:pt x="196" y="598"/>
                      <a:pt x="437" y="464"/>
                    </a:cubicBezTo>
                    <a:cubicBezTo>
                      <a:pt x="678" y="330"/>
                      <a:pt x="883" y="161"/>
                      <a:pt x="892" y="81"/>
                    </a:cubicBezTo>
                    <a:cubicBezTo>
                      <a:pt x="901" y="0"/>
                      <a:pt x="714" y="45"/>
                      <a:pt x="464" y="1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526;p59">
                <a:extLst>
                  <a:ext uri="{FF2B5EF4-FFF2-40B4-BE49-F238E27FC236}">
                    <a16:creationId xmlns:a16="http://schemas.microsoft.com/office/drawing/2014/main" id="{7303AF4A-D818-9FE1-704F-8D9D37F02AC6}"/>
                  </a:ext>
                </a:extLst>
              </p:cNvPr>
              <p:cNvSpPr/>
              <p:nvPr/>
            </p:nvSpPr>
            <p:spPr>
              <a:xfrm>
                <a:off x="3495625" y="2673375"/>
                <a:ext cx="245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428" extrusionOk="0">
                    <a:moveTo>
                      <a:pt x="581" y="89"/>
                    </a:moveTo>
                    <a:lnTo>
                      <a:pt x="581" y="89"/>
                    </a:lnTo>
                    <a:cubicBezTo>
                      <a:pt x="822" y="170"/>
                      <a:pt x="982" y="464"/>
                      <a:pt x="938" y="732"/>
                    </a:cubicBezTo>
                    <a:lnTo>
                      <a:pt x="839" y="1428"/>
                    </a:lnTo>
                    <a:lnTo>
                      <a:pt x="830" y="1428"/>
                    </a:lnTo>
                    <a:lnTo>
                      <a:pt x="1" y="955"/>
                    </a:lnTo>
                    <a:lnTo>
                      <a:pt x="81" y="411"/>
                    </a:lnTo>
                    <a:cubicBezTo>
                      <a:pt x="117" y="143"/>
                      <a:pt x="349" y="0"/>
                      <a:pt x="581" y="89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527;p59">
                <a:extLst>
                  <a:ext uri="{FF2B5EF4-FFF2-40B4-BE49-F238E27FC236}">
                    <a16:creationId xmlns:a16="http://schemas.microsoft.com/office/drawing/2014/main" id="{6EF94D0A-C390-EBBD-7DB3-869ECCB0636E}"/>
                  </a:ext>
                </a:extLst>
              </p:cNvPr>
              <p:cNvSpPr/>
              <p:nvPr/>
            </p:nvSpPr>
            <p:spPr>
              <a:xfrm>
                <a:off x="3519950" y="2687200"/>
                <a:ext cx="245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437" extrusionOk="0">
                    <a:moveTo>
                      <a:pt x="589" y="90"/>
                    </a:moveTo>
                    <a:lnTo>
                      <a:pt x="589" y="90"/>
                    </a:lnTo>
                    <a:cubicBezTo>
                      <a:pt x="821" y="179"/>
                      <a:pt x="982" y="464"/>
                      <a:pt x="946" y="732"/>
                    </a:cubicBezTo>
                    <a:lnTo>
                      <a:pt x="839" y="1428"/>
                    </a:lnTo>
                    <a:lnTo>
                      <a:pt x="839" y="1437"/>
                    </a:lnTo>
                    <a:lnTo>
                      <a:pt x="0" y="964"/>
                    </a:lnTo>
                    <a:lnTo>
                      <a:pt x="80" y="420"/>
                    </a:lnTo>
                    <a:cubicBezTo>
                      <a:pt x="125" y="152"/>
                      <a:pt x="348" y="0"/>
                      <a:pt x="589" y="90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528;p59">
                <a:extLst>
                  <a:ext uri="{FF2B5EF4-FFF2-40B4-BE49-F238E27FC236}">
                    <a16:creationId xmlns:a16="http://schemas.microsoft.com/office/drawing/2014/main" id="{6D8CF925-0942-EB42-182E-31B10183AE7C}"/>
                  </a:ext>
                </a:extLst>
              </p:cNvPr>
              <p:cNvSpPr/>
              <p:nvPr/>
            </p:nvSpPr>
            <p:spPr>
              <a:xfrm>
                <a:off x="3544475" y="2701250"/>
                <a:ext cx="2432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428" extrusionOk="0">
                    <a:moveTo>
                      <a:pt x="580" y="81"/>
                    </a:moveTo>
                    <a:lnTo>
                      <a:pt x="580" y="81"/>
                    </a:lnTo>
                    <a:cubicBezTo>
                      <a:pt x="821" y="170"/>
                      <a:pt x="973" y="455"/>
                      <a:pt x="937" y="723"/>
                    </a:cubicBezTo>
                    <a:lnTo>
                      <a:pt x="830" y="1428"/>
                    </a:lnTo>
                    <a:lnTo>
                      <a:pt x="830" y="1428"/>
                    </a:lnTo>
                    <a:lnTo>
                      <a:pt x="1" y="955"/>
                    </a:lnTo>
                    <a:lnTo>
                      <a:pt x="81" y="411"/>
                    </a:lnTo>
                    <a:cubicBezTo>
                      <a:pt x="116" y="143"/>
                      <a:pt x="348" y="0"/>
                      <a:pt x="580" y="81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529;p59">
                <a:extLst>
                  <a:ext uri="{FF2B5EF4-FFF2-40B4-BE49-F238E27FC236}">
                    <a16:creationId xmlns:a16="http://schemas.microsoft.com/office/drawing/2014/main" id="{AA901982-29BE-D586-C934-0B788BC3DBEF}"/>
                  </a:ext>
                </a:extLst>
              </p:cNvPr>
              <p:cNvSpPr/>
              <p:nvPr/>
            </p:nvSpPr>
            <p:spPr>
              <a:xfrm>
                <a:off x="3568775" y="2715075"/>
                <a:ext cx="2457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437" extrusionOk="0">
                    <a:moveTo>
                      <a:pt x="590" y="90"/>
                    </a:moveTo>
                    <a:lnTo>
                      <a:pt x="590" y="90"/>
                    </a:lnTo>
                    <a:cubicBezTo>
                      <a:pt x="822" y="170"/>
                      <a:pt x="982" y="464"/>
                      <a:pt x="947" y="732"/>
                    </a:cubicBezTo>
                    <a:lnTo>
                      <a:pt x="839" y="1428"/>
                    </a:lnTo>
                    <a:lnTo>
                      <a:pt x="839" y="1437"/>
                    </a:lnTo>
                    <a:lnTo>
                      <a:pt x="1" y="955"/>
                    </a:lnTo>
                    <a:lnTo>
                      <a:pt x="81" y="420"/>
                    </a:lnTo>
                    <a:cubicBezTo>
                      <a:pt x="126" y="152"/>
                      <a:pt x="349" y="0"/>
                      <a:pt x="590" y="90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530;p59">
                <a:extLst>
                  <a:ext uri="{FF2B5EF4-FFF2-40B4-BE49-F238E27FC236}">
                    <a16:creationId xmlns:a16="http://schemas.microsoft.com/office/drawing/2014/main" id="{FCA4F1FC-6CC8-EEEC-705B-BFFB53F9CDC5}"/>
                  </a:ext>
                </a:extLst>
              </p:cNvPr>
              <p:cNvSpPr/>
              <p:nvPr/>
            </p:nvSpPr>
            <p:spPr>
              <a:xfrm>
                <a:off x="3593325" y="2728900"/>
                <a:ext cx="245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437" extrusionOk="0">
                    <a:moveTo>
                      <a:pt x="580" y="90"/>
                    </a:moveTo>
                    <a:lnTo>
                      <a:pt x="580" y="90"/>
                    </a:lnTo>
                    <a:cubicBezTo>
                      <a:pt x="821" y="179"/>
                      <a:pt x="982" y="464"/>
                      <a:pt x="937" y="732"/>
                    </a:cubicBezTo>
                    <a:lnTo>
                      <a:pt x="830" y="1428"/>
                    </a:lnTo>
                    <a:lnTo>
                      <a:pt x="830" y="1437"/>
                    </a:lnTo>
                    <a:lnTo>
                      <a:pt x="0" y="964"/>
                    </a:lnTo>
                    <a:lnTo>
                      <a:pt x="81" y="420"/>
                    </a:lnTo>
                    <a:cubicBezTo>
                      <a:pt x="116" y="152"/>
                      <a:pt x="348" y="1"/>
                      <a:pt x="580" y="90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531;p59">
                <a:extLst>
                  <a:ext uri="{FF2B5EF4-FFF2-40B4-BE49-F238E27FC236}">
                    <a16:creationId xmlns:a16="http://schemas.microsoft.com/office/drawing/2014/main" id="{1E9ED767-5B52-8A36-7AA1-9B24470B4126}"/>
                  </a:ext>
                </a:extLst>
              </p:cNvPr>
              <p:cNvSpPr/>
              <p:nvPr/>
            </p:nvSpPr>
            <p:spPr>
              <a:xfrm>
                <a:off x="3186525" y="3088200"/>
                <a:ext cx="153675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6147" h="7958" extrusionOk="0">
                    <a:moveTo>
                      <a:pt x="6147" y="3542"/>
                    </a:moveTo>
                    <a:lnTo>
                      <a:pt x="6147" y="7806"/>
                    </a:lnTo>
                    <a:cubicBezTo>
                      <a:pt x="6147" y="7860"/>
                      <a:pt x="6129" y="7904"/>
                      <a:pt x="6075" y="7931"/>
                    </a:cubicBezTo>
                    <a:cubicBezTo>
                      <a:pt x="6031" y="7958"/>
                      <a:pt x="5986" y="7958"/>
                      <a:pt x="5933" y="7931"/>
                    </a:cubicBezTo>
                    <a:lnTo>
                      <a:pt x="143" y="4666"/>
                    </a:lnTo>
                    <a:cubicBezTo>
                      <a:pt x="54" y="4612"/>
                      <a:pt x="0" y="4523"/>
                      <a:pt x="0" y="4416"/>
                    </a:cubicBezTo>
                    <a:lnTo>
                      <a:pt x="0" y="152"/>
                    </a:lnTo>
                    <a:cubicBezTo>
                      <a:pt x="0" y="98"/>
                      <a:pt x="27" y="54"/>
                      <a:pt x="72" y="27"/>
                    </a:cubicBezTo>
                    <a:cubicBezTo>
                      <a:pt x="116" y="0"/>
                      <a:pt x="170" y="0"/>
                      <a:pt x="214" y="27"/>
                    </a:cubicBezTo>
                    <a:lnTo>
                      <a:pt x="6004" y="3292"/>
                    </a:lnTo>
                    <a:cubicBezTo>
                      <a:pt x="6102" y="3337"/>
                      <a:pt x="6147" y="3435"/>
                      <a:pt x="6147" y="354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532;p59">
                <a:extLst>
                  <a:ext uri="{FF2B5EF4-FFF2-40B4-BE49-F238E27FC236}">
                    <a16:creationId xmlns:a16="http://schemas.microsoft.com/office/drawing/2014/main" id="{190D7C4A-D328-AA44-A800-7AF45B8BECF6}"/>
                  </a:ext>
                </a:extLst>
              </p:cNvPr>
              <p:cNvSpPr/>
              <p:nvPr/>
            </p:nvSpPr>
            <p:spPr>
              <a:xfrm>
                <a:off x="3192975" y="3096450"/>
                <a:ext cx="141000" cy="182450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7298" extrusionOk="0">
                    <a:moveTo>
                      <a:pt x="5639" y="3248"/>
                    </a:moveTo>
                    <a:lnTo>
                      <a:pt x="5639" y="7155"/>
                    </a:lnTo>
                    <a:cubicBezTo>
                      <a:pt x="5639" y="7209"/>
                      <a:pt x="5612" y="7253"/>
                      <a:pt x="5577" y="7271"/>
                    </a:cubicBezTo>
                    <a:cubicBezTo>
                      <a:pt x="5532" y="7298"/>
                      <a:pt x="5487" y="7298"/>
                      <a:pt x="5443" y="7271"/>
                    </a:cubicBezTo>
                    <a:lnTo>
                      <a:pt x="126" y="4274"/>
                    </a:lnTo>
                    <a:cubicBezTo>
                      <a:pt x="46" y="4229"/>
                      <a:pt x="1" y="4149"/>
                      <a:pt x="1" y="4050"/>
                    </a:cubicBezTo>
                    <a:lnTo>
                      <a:pt x="1" y="134"/>
                    </a:lnTo>
                    <a:cubicBezTo>
                      <a:pt x="1" y="90"/>
                      <a:pt x="19" y="45"/>
                      <a:pt x="63" y="18"/>
                    </a:cubicBezTo>
                    <a:cubicBezTo>
                      <a:pt x="108" y="0"/>
                      <a:pt x="153" y="0"/>
                      <a:pt x="197" y="18"/>
                    </a:cubicBezTo>
                    <a:lnTo>
                      <a:pt x="5505" y="3016"/>
                    </a:lnTo>
                    <a:cubicBezTo>
                      <a:pt x="5594" y="3060"/>
                      <a:pt x="5639" y="3149"/>
                      <a:pt x="5639" y="324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533;p59">
                <a:extLst>
                  <a:ext uri="{FF2B5EF4-FFF2-40B4-BE49-F238E27FC236}">
                    <a16:creationId xmlns:a16="http://schemas.microsoft.com/office/drawing/2014/main" id="{74A384CD-6757-E1C3-4198-715B40F434CA}"/>
                  </a:ext>
                </a:extLst>
              </p:cNvPr>
              <p:cNvSpPr/>
              <p:nvPr/>
            </p:nvSpPr>
            <p:spPr>
              <a:xfrm>
                <a:off x="3202575" y="3099575"/>
                <a:ext cx="13140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5256" h="6843" extrusionOk="0">
                    <a:moveTo>
                      <a:pt x="5255" y="6843"/>
                    </a:moveTo>
                    <a:lnTo>
                      <a:pt x="134" y="3952"/>
                    </a:lnTo>
                    <a:cubicBezTo>
                      <a:pt x="45" y="3899"/>
                      <a:pt x="1" y="3818"/>
                      <a:pt x="1" y="3720"/>
                    </a:cubicBezTo>
                    <a:lnTo>
                      <a:pt x="1" y="0"/>
                    </a:lnTo>
                    <a:lnTo>
                      <a:pt x="5121" y="2891"/>
                    </a:lnTo>
                    <a:cubicBezTo>
                      <a:pt x="5210" y="2935"/>
                      <a:pt x="5255" y="3024"/>
                      <a:pt x="5255" y="312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534;p59">
                <a:extLst>
                  <a:ext uri="{FF2B5EF4-FFF2-40B4-BE49-F238E27FC236}">
                    <a16:creationId xmlns:a16="http://schemas.microsoft.com/office/drawing/2014/main" id="{88FF2F01-B8B4-AE44-E3AA-B07EBE446646}"/>
                  </a:ext>
                </a:extLst>
              </p:cNvPr>
              <p:cNvSpPr/>
              <p:nvPr/>
            </p:nvSpPr>
            <p:spPr>
              <a:xfrm>
                <a:off x="3186075" y="3104275"/>
                <a:ext cx="15325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6293" extrusionOk="0">
                    <a:moveTo>
                      <a:pt x="181" y="0"/>
                    </a:moveTo>
                    <a:cubicBezTo>
                      <a:pt x="135" y="0"/>
                      <a:pt x="89" y="18"/>
                      <a:pt x="54" y="53"/>
                    </a:cubicBezTo>
                    <a:cubicBezTo>
                      <a:pt x="0" y="124"/>
                      <a:pt x="9" y="232"/>
                      <a:pt x="72" y="285"/>
                    </a:cubicBezTo>
                    <a:cubicBezTo>
                      <a:pt x="830" y="927"/>
                      <a:pt x="1713" y="1507"/>
                      <a:pt x="2703" y="2060"/>
                    </a:cubicBezTo>
                    <a:cubicBezTo>
                      <a:pt x="2819" y="2123"/>
                      <a:pt x="2944" y="2194"/>
                      <a:pt x="3060" y="2257"/>
                    </a:cubicBezTo>
                    <a:cubicBezTo>
                      <a:pt x="3943" y="2729"/>
                      <a:pt x="4889" y="3167"/>
                      <a:pt x="5879" y="3595"/>
                    </a:cubicBezTo>
                    <a:cubicBezTo>
                      <a:pt x="5900" y="3604"/>
                      <a:pt x="5922" y="3608"/>
                      <a:pt x="5944" y="3608"/>
                    </a:cubicBezTo>
                    <a:cubicBezTo>
                      <a:pt x="6006" y="3608"/>
                      <a:pt x="6067" y="3572"/>
                      <a:pt x="6093" y="3506"/>
                    </a:cubicBezTo>
                    <a:cubicBezTo>
                      <a:pt x="6129" y="3425"/>
                      <a:pt x="6093" y="3327"/>
                      <a:pt x="6004" y="3291"/>
                    </a:cubicBezTo>
                    <a:cubicBezTo>
                      <a:pt x="4969" y="2845"/>
                      <a:pt x="3970" y="2381"/>
                      <a:pt x="3060" y="1882"/>
                    </a:cubicBezTo>
                    <a:cubicBezTo>
                      <a:pt x="2998" y="1846"/>
                      <a:pt x="2926" y="1811"/>
                      <a:pt x="2855" y="1775"/>
                    </a:cubicBezTo>
                    <a:cubicBezTo>
                      <a:pt x="1892" y="1240"/>
                      <a:pt x="1026" y="660"/>
                      <a:pt x="286" y="35"/>
                    </a:cubicBezTo>
                    <a:cubicBezTo>
                      <a:pt x="254" y="12"/>
                      <a:pt x="217" y="0"/>
                      <a:pt x="181" y="0"/>
                    </a:cubicBezTo>
                    <a:close/>
                    <a:moveTo>
                      <a:pt x="184" y="670"/>
                    </a:moveTo>
                    <a:cubicBezTo>
                      <a:pt x="137" y="670"/>
                      <a:pt x="90" y="690"/>
                      <a:pt x="54" y="731"/>
                    </a:cubicBezTo>
                    <a:cubicBezTo>
                      <a:pt x="0" y="794"/>
                      <a:pt x="9" y="901"/>
                      <a:pt x="72" y="954"/>
                    </a:cubicBezTo>
                    <a:cubicBezTo>
                      <a:pt x="830" y="1596"/>
                      <a:pt x="1713" y="2185"/>
                      <a:pt x="2703" y="2729"/>
                    </a:cubicBezTo>
                    <a:cubicBezTo>
                      <a:pt x="2819" y="2792"/>
                      <a:pt x="2944" y="2863"/>
                      <a:pt x="3060" y="2926"/>
                    </a:cubicBezTo>
                    <a:cubicBezTo>
                      <a:pt x="3943" y="3398"/>
                      <a:pt x="4889" y="3845"/>
                      <a:pt x="5879" y="4264"/>
                    </a:cubicBezTo>
                    <a:cubicBezTo>
                      <a:pt x="5900" y="4273"/>
                      <a:pt x="5923" y="4278"/>
                      <a:pt x="5945" y="4278"/>
                    </a:cubicBezTo>
                    <a:cubicBezTo>
                      <a:pt x="6007" y="4278"/>
                      <a:pt x="6067" y="4243"/>
                      <a:pt x="6093" y="4184"/>
                    </a:cubicBezTo>
                    <a:cubicBezTo>
                      <a:pt x="6129" y="4094"/>
                      <a:pt x="6093" y="4005"/>
                      <a:pt x="6004" y="3969"/>
                    </a:cubicBezTo>
                    <a:cubicBezTo>
                      <a:pt x="4969" y="3514"/>
                      <a:pt x="3970" y="3051"/>
                      <a:pt x="3060" y="2560"/>
                    </a:cubicBezTo>
                    <a:cubicBezTo>
                      <a:pt x="2998" y="2515"/>
                      <a:pt x="2926" y="2480"/>
                      <a:pt x="2855" y="2444"/>
                    </a:cubicBezTo>
                    <a:cubicBezTo>
                      <a:pt x="1892" y="1909"/>
                      <a:pt x="1026" y="1338"/>
                      <a:pt x="286" y="704"/>
                    </a:cubicBezTo>
                    <a:cubicBezTo>
                      <a:pt x="255" y="681"/>
                      <a:pt x="220" y="670"/>
                      <a:pt x="184" y="670"/>
                    </a:cubicBezTo>
                    <a:close/>
                    <a:moveTo>
                      <a:pt x="184" y="1339"/>
                    </a:moveTo>
                    <a:cubicBezTo>
                      <a:pt x="137" y="1339"/>
                      <a:pt x="90" y="1359"/>
                      <a:pt x="54" y="1400"/>
                    </a:cubicBezTo>
                    <a:cubicBezTo>
                      <a:pt x="0" y="1463"/>
                      <a:pt x="0" y="1570"/>
                      <a:pt x="72" y="1623"/>
                    </a:cubicBezTo>
                    <a:cubicBezTo>
                      <a:pt x="830" y="2266"/>
                      <a:pt x="1713" y="2854"/>
                      <a:pt x="2703" y="3398"/>
                    </a:cubicBezTo>
                    <a:cubicBezTo>
                      <a:pt x="2819" y="3461"/>
                      <a:pt x="2935" y="3532"/>
                      <a:pt x="3060" y="3595"/>
                    </a:cubicBezTo>
                    <a:cubicBezTo>
                      <a:pt x="3943" y="4068"/>
                      <a:pt x="4889" y="4514"/>
                      <a:pt x="5879" y="4933"/>
                    </a:cubicBezTo>
                    <a:cubicBezTo>
                      <a:pt x="5900" y="4942"/>
                      <a:pt x="5923" y="4947"/>
                      <a:pt x="5945" y="4947"/>
                    </a:cubicBezTo>
                    <a:cubicBezTo>
                      <a:pt x="6007" y="4947"/>
                      <a:pt x="6067" y="4912"/>
                      <a:pt x="6093" y="4853"/>
                    </a:cubicBezTo>
                    <a:cubicBezTo>
                      <a:pt x="6129" y="4763"/>
                      <a:pt x="6093" y="4674"/>
                      <a:pt x="6004" y="4639"/>
                    </a:cubicBezTo>
                    <a:cubicBezTo>
                      <a:pt x="4969" y="4184"/>
                      <a:pt x="3970" y="3720"/>
                      <a:pt x="3060" y="3229"/>
                    </a:cubicBezTo>
                    <a:cubicBezTo>
                      <a:pt x="2998" y="3184"/>
                      <a:pt x="2926" y="3149"/>
                      <a:pt x="2855" y="3113"/>
                    </a:cubicBezTo>
                    <a:cubicBezTo>
                      <a:pt x="1892" y="2578"/>
                      <a:pt x="1026" y="2007"/>
                      <a:pt x="286" y="1373"/>
                    </a:cubicBezTo>
                    <a:cubicBezTo>
                      <a:pt x="255" y="1350"/>
                      <a:pt x="220" y="1339"/>
                      <a:pt x="184" y="1339"/>
                    </a:cubicBezTo>
                    <a:close/>
                    <a:moveTo>
                      <a:pt x="179" y="2010"/>
                    </a:moveTo>
                    <a:cubicBezTo>
                      <a:pt x="133" y="2010"/>
                      <a:pt x="88" y="2030"/>
                      <a:pt x="54" y="2069"/>
                    </a:cubicBezTo>
                    <a:cubicBezTo>
                      <a:pt x="0" y="2132"/>
                      <a:pt x="0" y="2239"/>
                      <a:pt x="72" y="2292"/>
                    </a:cubicBezTo>
                    <a:cubicBezTo>
                      <a:pt x="830" y="2935"/>
                      <a:pt x="1713" y="3523"/>
                      <a:pt x="2703" y="4068"/>
                    </a:cubicBezTo>
                    <a:cubicBezTo>
                      <a:pt x="2819" y="4139"/>
                      <a:pt x="2935" y="4201"/>
                      <a:pt x="3060" y="4264"/>
                    </a:cubicBezTo>
                    <a:cubicBezTo>
                      <a:pt x="3943" y="4737"/>
                      <a:pt x="4889" y="5183"/>
                      <a:pt x="5879" y="5602"/>
                    </a:cubicBezTo>
                    <a:cubicBezTo>
                      <a:pt x="5900" y="5611"/>
                      <a:pt x="5923" y="5616"/>
                      <a:pt x="5945" y="5616"/>
                    </a:cubicBezTo>
                    <a:cubicBezTo>
                      <a:pt x="6007" y="5616"/>
                      <a:pt x="6067" y="5581"/>
                      <a:pt x="6093" y="5522"/>
                    </a:cubicBezTo>
                    <a:cubicBezTo>
                      <a:pt x="6129" y="5441"/>
                      <a:pt x="6093" y="5343"/>
                      <a:pt x="6004" y="5308"/>
                    </a:cubicBezTo>
                    <a:cubicBezTo>
                      <a:pt x="4969" y="4862"/>
                      <a:pt x="3970" y="4389"/>
                      <a:pt x="3060" y="3898"/>
                    </a:cubicBezTo>
                    <a:cubicBezTo>
                      <a:pt x="2998" y="3862"/>
                      <a:pt x="2926" y="3818"/>
                      <a:pt x="2855" y="3782"/>
                    </a:cubicBezTo>
                    <a:cubicBezTo>
                      <a:pt x="1892" y="3247"/>
                      <a:pt x="1026" y="2676"/>
                      <a:pt x="286" y="2051"/>
                    </a:cubicBezTo>
                    <a:cubicBezTo>
                      <a:pt x="254" y="2023"/>
                      <a:pt x="216" y="2010"/>
                      <a:pt x="179" y="2010"/>
                    </a:cubicBezTo>
                    <a:close/>
                    <a:moveTo>
                      <a:pt x="179" y="2679"/>
                    </a:moveTo>
                    <a:cubicBezTo>
                      <a:pt x="133" y="2679"/>
                      <a:pt x="88" y="2699"/>
                      <a:pt x="54" y="2738"/>
                    </a:cubicBezTo>
                    <a:cubicBezTo>
                      <a:pt x="0" y="2810"/>
                      <a:pt x="0" y="2908"/>
                      <a:pt x="72" y="2970"/>
                    </a:cubicBezTo>
                    <a:cubicBezTo>
                      <a:pt x="830" y="3604"/>
                      <a:pt x="1713" y="4192"/>
                      <a:pt x="2703" y="4737"/>
                    </a:cubicBezTo>
                    <a:cubicBezTo>
                      <a:pt x="2819" y="4808"/>
                      <a:pt x="2935" y="4870"/>
                      <a:pt x="3060" y="4933"/>
                    </a:cubicBezTo>
                    <a:cubicBezTo>
                      <a:pt x="3943" y="5406"/>
                      <a:pt x="4889" y="5852"/>
                      <a:pt x="5879" y="6280"/>
                    </a:cubicBezTo>
                    <a:cubicBezTo>
                      <a:pt x="5898" y="6288"/>
                      <a:pt x="5919" y="6292"/>
                      <a:pt x="5939" y="6292"/>
                    </a:cubicBezTo>
                    <a:cubicBezTo>
                      <a:pt x="6003" y="6292"/>
                      <a:pt x="6066" y="6252"/>
                      <a:pt x="6093" y="6191"/>
                    </a:cubicBezTo>
                    <a:cubicBezTo>
                      <a:pt x="6129" y="6110"/>
                      <a:pt x="6093" y="6012"/>
                      <a:pt x="6004" y="5977"/>
                    </a:cubicBezTo>
                    <a:cubicBezTo>
                      <a:pt x="4969" y="5531"/>
                      <a:pt x="3970" y="5067"/>
                      <a:pt x="3060" y="4567"/>
                    </a:cubicBezTo>
                    <a:cubicBezTo>
                      <a:pt x="2998" y="4531"/>
                      <a:pt x="2926" y="4496"/>
                      <a:pt x="2855" y="4451"/>
                    </a:cubicBezTo>
                    <a:cubicBezTo>
                      <a:pt x="1892" y="3916"/>
                      <a:pt x="1026" y="3345"/>
                      <a:pt x="286" y="2720"/>
                    </a:cubicBezTo>
                    <a:cubicBezTo>
                      <a:pt x="254" y="2692"/>
                      <a:pt x="216" y="2679"/>
                      <a:pt x="179" y="26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535;p59">
                <a:extLst>
                  <a:ext uri="{FF2B5EF4-FFF2-40B4-BE49-F238E27FC236}">
                    <a16:creationId xmlns:a16="http://schemas.microsoft.com/office/drawing/2014/main" id="{C7F7E839-72DE-299F-C586-7F744C400CA9}"/>
                  </a:ext>
                </a:extLst>
              </p:cNvPr>
              <p:cNvSpPr/>
              <p:nvPr/>
            </p:nvSpPr>
            <p:spPr>
              <a:xfrm>
                <a:off x="3186300" y="3102750"/>
                <a:ext cx="15345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6293" extrusionOk="0">
                    <a:moveTo>
                      <a:pt x="188" y="1"/>
                    </a:moveTo>
                    <a:cubicBezTo>
                      <a:pt x="142" y="1"/>
                      <a:pt x="97" y="21"/>
                      <a:pt x="63" y="61"/>
                    </a:cubicBezTo>
                    <a:cubicBezTo>
                      <a:pt x="9" y="123"/>
                      <a:pt x="18" y="230"/>
                      <a:pt x="81" y="284"/>
                    </a:cubicBezTo>
                    <a:cubicBezTo>
                      <a:pt x="839" y="926"/>
                      <a:pt x="1722" y="1515"/>
                      <a:pt x="2712" y="2059"/>
                    </a:cubicBezTo>
                    <a:cubicBezTo>
                      <a:pt x="2828" y="2130"/>
                      <a:pt x="2944" y="2193"/>
                      <a:pt x="3069" y="2255"/>
                    </a:cubicBezTo>
                    <a:cubicBezTo>
                      <a:pt x="3952" y="2728"/>
                      <a:pt x="4898" y="3174"/>
                      <a:pt x="5888" y="3593"/>
                    </a:cubicBezTo>
                    <a:cubicBezTo>
                      <a:pt x="5909" y="3603"/>
                      <a:pt x="5932" y="3607"/>
                      <a:pt x="5954" y="3607"/>
                    </a:cubicBezTo>
                    <a:cubicBezTo>
                      <a:pt x="6016" y="3607"/>
                      <a:pt x="6076" y="3572"/>
                      <a:pt x="6102" y="3513"/>
                    </a:cubicBezTo>
                    <a:cubicBezTo>
                      <a:pt x="6138" y="3433"/>
                      <a:pt x="6102" y="3335"/>
                      <a:pt x="6013" y="3299"/>
                    </a:cubicBezTo>
                    <a:cubicBezTo>
                      <a:pt x="4978" y="2853"/>
                      <a:pt x="3979" y="2380"/>
                      <a:pt x="3069" y="1889"/>
                    </a:cubicBezTo>
                    <a:cubicBezTo>
                      <a:pt x="2998" y="1854"/>
                      <a:pt x="2935" y="1809"/>
                      <a:pt x="2864" y="1773"/>
                    </a:cubicBezTo>
                    <a:cubicBezTo>
                      <a:pt x="1900" y="1238"/>
                      <a:pt x="1035" y="667"/>
                      <a:pt x="295" y="43"/>
                    </a:cubicBezTo>
                    <a:cubicBezTo>
                      <a:pt x="263" y="15"/>
                      <a:pt x="225" y="1"/>
                      <a:pt x="188" y="1"/>
                    </a:cubicBezTo>
                    <a:close/>
                    <a:moveTo>
                      <a:pt x="188" y="670"/>
                    </a:moveTo>
                    <a:cubicBezTo>
                      <a:pt x="142" y="670"/>
                      <a:pt x="97" y="690"/>
                      <a:pt x="63" y="730"/>
                    </a:cubicBezTo>
                    <a:cubicBezTo>
                      <a:pt x="9" y="801"/>
                      <a:pt x="9" y="899"/>
                      <a:pt x="81" y="962"/>
                    </a:cubicBezTo>
                    <a:cubicBezTo>
                      <a:pt x="839" y="1595"/>
                      <a:pt x="1722" y="2184"/>
                      <a:pt x="2712" y="2728"/>
                    </a:cubicBezTo>
                    <a:cubicBezTo>
                      <a:pt x="2828" y="2799"/>
                      <a:pt x="2944" y="2862"/>
                      <a:pt x="3069" y="2924"/>
                    </a:cubicBezTo>
                    <a:cubicBezTo>
                      <a:pt x="3952" y="3397"/>
                      <a:pt x="4898" y="3843"/>
                      <a:pt x="5888" y="4271"/>
                    </a:cubicBezTo>
                    <a:cubicBezTo>
                      <a:pt x="5907" y="4280"/>
                      <a:pt x="5927" y="4284"/>
                      <a:pt x="5947" y="4284"/>
                    </a:cubicBezTo>
                    <a:cubicBezTo>
                      <a:pt x="6012" y="4284"/>
                      <a:pt x="6075" y="4243"/>
                      <a:pt x="6102" y="4182"/>
                    </a:cubicBezTo>
                    <a:cubicBezTo>
                      <a:pt x="6138" y="4102"/>
                      <a:pt x="6102" y="4004"/>
                      <a:pt x="6013" y="3968"/>
                    </a:cubicBezTo>
                    <a:cubicBezTo>
                      <a:pt x="4978" y="3522"/>
                      <a:pt x="3979" y="3049"/>
                      <a:pt x="3069" y="2558"/>
                    </a:cubicBezTo>
                    <a:cubicBezTo>
                      <a:pt x="2998" y="2523"/>
                      <a:pt x="2935" y="2487"/>
                      <a:pt x="2864" y="2442"/>
                    </a:cubicBezTo>
                    <a:cubicBezTo>
                      <a:pt x="1900" y="1907"/>
                      <a:pt x="1035" y="1336"/>
                      <a:pt x="295" y="712"/>
                    </a:cubicBezTo>
                    <a:cubicBezTo>
                      <a:pt x="263" y="684"/>
                      <a:pt x="225" y="670"/>
                      <a:pt x="188" y="670"/>
                    </a:cubicBezTo>
                    <a:close/>
                    <a:moveTo>
                      <a:pt x="185" y="1339"/>
                    </a:moveTo>
                    <a:cubicBezTo>
                      <a:pt x="138" y="1339"/>
                      <a:pt x="92" y="1359"/>
                      <a:pt x="63" y="1399"/>
                    </a:cubicBezTo>
                    <a:cubicBezTo>
                      <a:pt x="0" y="1470"/>
                      <a:pt x="9" y="1568"/>
                      <a:pt x="81" y="1631"/>
                    </a:cubicBezTo>
                    <a:cubicBezTo>
                      <a:pt x="839" y="2264"/>
                      <a:pt x="1722" y="2853"/>
                      <a:pt x="2703" y="3397"/>
                    </a:cubicBezTo>
                    <a:cubicBezTo>
                      <a:pt x="2828" y="3468"/>
                      <a:pt x="2944" y="3531"/>
                      <a:pt x="3069" y="3602"/>
                    </a:cubicBezTo>
                    <a:cubicBezTo>
                      <a:pt x="3952" y="4066"/>
                      <a:pt x="4898" y="4512"/>
                      <a:pt x="5888" y="4940"/>
                    </a:cubicBezTo>
                    <a:cubicBezTo>
                      <a:pt x="5907" y="4949"/>
                      <a:pt x="5927" y="4953"/>
                      <a:pt x="5947" y="4953"/>
                    </a:cubicBezTo>
                    <a:cubicBezTo>
                      <a:pt x="6012" y="4953"/>
                      <a:pt x="6075" y="4912"/>
                      <a:pt x="6102" y="4851"/>
                    </a:cubicBezTo>
                    <a:cubicBezTo>
                      <a:pt x="6138" y="4771"/>
                      <a:pt x="6093" y="4673"/>
                      <a:pt x="6013" y="4637"/>
                    </a:cubicBezTo>
                    <a:cubicBezTo>
                      <a:pt x="4969" y="4191"/>
                      <a:pt x="3979" y="3727"/>
                      <a:pt x="3069" y="3228"/>
                    </a:cubicBezTo>
                    <a:cubicBezTo>
                      <a:pt x="2998" y="3192"/>
                      <a:pt x="2935" y="3156"/>
                      <a:pt x="2864" y="3112"/>
                    </a:cubicBezTo>
                    <a:cubicBezTo>
                      <a:pt x="1900" y="2576"/>
                      <a:pt x="1026" y="2005"/>
                      <a:pt x="295" y="1381"/>
                    </a:cubicBezTo>
                    <a:cubicBezTo>
                      <a:pt x="263" y="1353"/>
                      <a:pt x="223" y="1339"/>
                      <a:pt x="185" y="1339"/>
                    </a:cubicBezTo>
                    <a:close/>
                    <a:moveTo>
                      <a:pt x="185" y="2008"/>
                    </a:moveTo>
                    <a:cubicBezTo>
                      <a:pt x="138" y="2008"/>
                      <a:pt x="92" y="2029"/>
                      <a:pt x="63" y="2068"/>
                    </a:cubicBezTo>
                    <a:cubicBezTo>
                      <a:pt x="0" y="2139"/>
                      <a:pt x="9" y="2237"/>
                      <a:pt x="81" y="2300"/>
                    </a:cubicBezTo>
                    <a:cubicBezTo>
                      <a:pt x="839" y="2942"/>
                      <a:pt x="1722" y="3522"/>
                      <a:pt x="2703" y="4075"/>
                    </a:cubicBezTo>
                    <a:cubicBezTo>
                      <a:pt x="2828" y="4137"/>
                      <a:pt x="2944" y="4200"/>
                      <a:pt x="3069" y="4271"/>
                    </a:cubicBezTo>
                    <a:cubicBezTo>
                      <a:pt x="3952" y="4744"/>
                      <a:pt x="4898" y="5181"/>
                      <a:pt x="5888" y="5609"/>
                    </a:cubicBezTo>
                    <a:cubicBezTo>
                      <a:pt x="5907" y="5618"/>
                      <a:pt x="5927" y="5622"/>
                      <a:pt x="5947" y="5622"/>
                    </a:cubicBezTo>
                    <a:cubicBezTo>
                      <a:pt x="6012" y="5622"/>
                      <a:pt x="6075" y="5581"/>
                      <a:pt x="6102" y="5520"/>
                    </a:cubicBezTo>
                    <a:cubicBezTo>
                      <a:pt x="6138" y="5440"/>
                      <a:pt x="6093" y="5342"/>
                      <a:pt x="6013" y="5306"/>
                    </a:cubicBezTo>
                    <a:cubicBezTo>
                      <a:pt x="4969" y="4860"/>
                      <a:pt x="3979" y="4396"/>
                      <a:pt x="3069" y="3897"/>
                    </a:cubicBezTo>
                    <a:cubicBezTo>
                      <a:pt x="2998" y="3861"/>
                      <a:pt x="2935" y="3825"/>
                      <a:pt x="2864" y="3790"/>
                    </a:cubicBezTo>
                    <a:cubicBezTo>
                      <a:pt x="1900" y="3245"/>
                      <a:pt x="1026" y="2674"/>
                      <a:pt x="295" y="2050"/>
                    </a:cubicBezTo>
                    <a:cubicBezTo>
                      <a:pt x="263" y="2022"/>
                      <a:pt x="223" y="2008"/>
                      <a:pt x="185" y="2008"/>
                    </a:cubicBezTo>
                    <a:close/>
                    <a:moveTo>
                      <a:pt x="187" y="2684"/>
                    </a:moveTo>
                    <a:cubicBezTo>
                      <a:pt x="139" y="2684"/>
                      <a:pt x="93" y="2702"/>
                      <a:pt x="63" y="2737"/>
                    </a:cubicBezTo>
                    <a:cubicBezTo>
                      <a:pt x="0" y="2808"/>
                      <a:pt x="9" y="2906"/>
                      <a:pt x="81" y="2969"/>
                    </a:cubicBezTo>
                    <a:cubicBezTo>
                      <a:pt x="839" y="3611"/>
                      <a:pt x="1722" y="4191"/>
                      <a:pt x="2703" y="4744"/>
                    </a:cubicBezTo>
                    <a:cubicBezTo>
                      <a:pt x="2828" y="4807"/>
                      <a:pt x="2944" y="4878"/>
                      <a:pt x="3069" y="4940"/>
                    </a:cubicBezTo>
                    <a:cubicBezTo>
                      <a:pt x="3952" y="5413"/>
                      <a:pt x="4898" y="5850"/>
                      <a:pt x="5888" y="6279"/>
                    </a:cubicBezTo>
                    <a:cubicBezTo>
                      <a:pt x="5909" y="6288"/>
                      <a:pt x="5931" y="6292"/>
                      <a:pt x="5953" y="6292"/>
                    </a:cubicBezTo>
                    <a:cubicBezTo>
                      <a:pt x="6015" y="6292"/>
                      <a:pt x="6076" y="6255"/>
                      <a:pt x="6102" y="6189"/>
                    </a:cubicBezTo>
                    <a:cubicBezTo>
                      <a:pt x="6138" y="6109"/>
                      <a:pt x="6093" y="6011"/>
                      <a:pt x="6013" y="5975"/>
                    </a:cubicBezTo>
                    <a:cubicBezTo>
                      <a:pt x="4969" y="5529"/>
                      <a:pt x="3979" y="5065"/>
                      <a:pt x="3069" y="4566"/>
                    </a:cubicBezTo>
                    <a:cubicBezTo>
                      <a:pt x="2998" y="4530"/>
                      <a:pt x="2935" y="4494"/>
                      <a:pt x="2864" y="4459"/>
                    </a:cubicBezTo>
                    <a:cubicBezTo>
                      <a:pt x="1900" y="3923"/>
                      <a:pt x="1026" y="3344"/>
                      <a:pt x="295" y="2719"/>
                    </a:cubicBezTo>
                    <a:cubicBezTo>
                      <a:pt x="263" y="2695"/>
                      <a:pt x="225" y="2684"/>
                      <a:pt x="187" y="26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536;p59">
                <a:extLst>
                  <a:ext uri="{FF2B5EF4-FFF2-40B4-BE49-F238E27FC236}">
                    <a16:creationId xmlns:a16="http://schemas.microsoft.com/office/drawing/2014/main" id="{40C9995A-829D-D414-C5B1-0544709A62A0}"/>
                  </a:ext>
                </a:extLst>
              </p:cNvPr>
              <p:cNvSpPr/>
              <p:nvPr/>
            </p:nvSpPr>
            <p:spPr>
              <a:xfrm>
                <a:off x="3271050" y="2762125"/>
                <a:ext cx="302225" cy="3096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12384" extrusionOk="0">
                    <a:moveTo>
                      <a:pt x="2534" y="1"/>
                    </a:moveTo>
                    <a:cubicBezTo>
                      <a:pt x="1526" y="2873"/>
                      <a:pt x="1294" y="3533"/>
                      <a:pt x="286" y="6406"/>
                    </a:cubicBezTo>
                    <a:cubicBezTo>
                      <a:pt x="0" y="6843"/>
                      <a:pt x="7075" y="12383"/>
                      <a:pt x="12088" y="5603"/>
                    </a:cubicBezTo>
                    <a:cubicBezTo>
                      <a:pt x="7619" y="3988"/>
                      <a:pt x="2677" y="866"/>
                      <a:pt x="2534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8" name="Google Shape;1493;p48">
            <a:extLst>
              <a:ext uri="{FF2B5EF4-FFF2-40B4-BE49-F238E27FC236}">
                <a16:creationId xmlns:a16="http://schemas.microsoft.com/office/drawing/2014/main" id="{D6806860-E4B3-CF57-3214-8A51B6372077}"/>
              </a:ext>
            </a:extLst>
          </p:cNvPr>
          <p:cNvGrpSpPr/>
          <p:nvPr/>
        </p:nvGrpSpPr>
        <p:grpSpPr>
          <a:xfrm>
            <a:off x="6986453" y="1232042"/>
            <a:ext cx="1715349" cy="1306125"/>
            <a:chOff x="1931254" y="3734452"/>
            <a:chExt cx="1450490" cy="1104452"/>
          </a:xfrm>
        </p:grpSpPr>
        <p:sp>
          <p:nvSpPr>
            <p:cNvPr id="2919" name="Google Shape;1494;p48">
              <a:extLst>
                <a:ext uri="{FF2B5EF4-FFF2-40B4-BE49-F238E27FC236}">
                  <a16:creationId xmlns:a16="http://schemas.microsoft.com/office/drawing/2014/main" id="{04D6D939-75D2-0B60-96E6-B30B12B69A8B}"/>
                </a:ext>
              </a:extLst>
            </p:cNvPr>
            <p:cNvSpPr/>
            <p:nvPr/>
          </p:nvSpPr>
          <p:spPr>
            <a:xfrm>
              <a:off x="2488625" y="4722144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9"/>
                  </a:moveTo>
                  <a:cubicBezTo>
                    <a:pt x="268" y="1"/>
                    <a:pt x="312" y="72"/>
                    <a:pt x="277" y="197"/>
                  </a:cubicBezTo>
                  <a:cubicBezTo>
                    <a:pt x="232" y="322"/>
                    <a:pt x="161" y="393"/>
                    <a:pt x="9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3"/>
                    <a:pt x="134" y="36"/>
                    <a:pt x="205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1495;p48">
              <a:extLst>
                <a:ext uri="{FF2B5EF4-FFF2-40B4-BE49-F238E27FC236}">
                  <a16:creationId xmlns:a16="http://schemas.microsoft.com/office/drawing/2014/main" id="{8533A11C-E02E-2879-BC9A-9CBE678DE000}"/>
                </a:ext>
              </a:extLst>
            </p:cNvPr>
            <p:cNvSpPr/>
            <p:nvPr/>
          </p:nvSpPr>
          <p:spPr>
            <a:xfrm>
              <a:off x="2104075" y="4725105"/>
              <a:ext cx="305719" cy="45531"/>
            </a:xfrm>
            <a:custGeom>
              <a:avLst/>
              <a:gdLst/>
              <a:ahLst/>
              <a:cxnLst/>
              <a:rect l="l" t="t" r="r" b="b"/>
              <a:pathLst>
                <a:path w="7433" h="1107" extrusionOk="0">
                  <a:moveTo>
                    <a:pt x="7432" y="259"/>
                  </a:moveTo>
                  <a:cubicBezTo>
                    <a:pt x="6210" y="402"/>
                    <a:pt x="4800" y="687"/>
                    <a:pt x="3239" y="616"/>
                  </a:cubicBezTo>
                  <a:cubicBezTo>
                    <a:pt x="2258" y="571"/>
                    <a:pt x="1847" y="607"/>
                    <a:pt x="1" y="0"/>
                  </a:cubicBezTo>
                  <a:cubicBezTo>
                    <a:pt x="286" y="152"/>
                    <a:pt x="1357" y="758"/>
                    <a:pt x="2383" y="865"/>
                  </a:cubicBezTo>
                  <a:cubicBezTo>
                    <a:pt x="4042" y="1106"/>
                    <a:pt x="7164" y="946"/>
                    <a:pt x="7334" y="848"/>
                  </a:cubicBezTo>
                  <a:cubicBezTo>
                    <a:pt x="7361" y="642"/>
                    <a:pt x="7396" y="446"/>
                    <a:pt x="7432" y="25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1496;p48">
              <a:extLst>
                <a:ext uri="{FF2B5EF4-FFF2-40B4-BE49-F238E27FC236}">
                  <a16:creationId xmlns:a16="http://schemas.microsoft.com/office/drawing/2014/main" id="{01BE53FE-30C9-9C85-892F-CDC389D51472}"/>
                </a:ext>
              </a:extLst>
            </p:cNvPr>
            <p:cNvSpPr/>
            <p:nvPr/>
          </p:nvSpPr>
          <p:spPr>
            <a:xfrm>
              <a:off x="1946307" y="3993847"/>
              <a:ext cx="1435437" cy="845057"/>
            </a:xfrm>
            <a:custGeom>
              <a:avLst/>
              <a:gdLst/>
              <a:ahLst/>
              <a:cxnLst/>
              <a:rect l="l" t="t" r="r" b="b"/>
              <a:pathLst>
                <a:path w="34900" h="20546" extrusionOk="0">
                  <a:moveTo>
                    <a:pt x="32803" y="4747"/>
                  </a:moveTo>
                  <a:lnTo>
                    <a:pt x="22705" y="1"/>
                  </a:lnTo>
                  <a:lnTo>
                    <a:pt x="2481" y="11803"/>
                  </a:lnTo>
                  <a:cubicBezTo>
                    <a:pt x="233" y="13132"/>
                    <a:pt x="1" y="15532"/>
                    <a:pt x="1312" y="17227"/>
                  </a:cubicBezTo>
                  <a:cubicBezTo>
                    <a:pt x="1919" y="18021"/>
                    <a:pt x="3908" y="19056"/>
                    <a:pt x="5835" y="19805"/>
                  </a:cubicBezTo>
                  <a:cubicBezTo>
                    <a:pt x="7762" y="20546"/>
                    <a:pt x="13222" y="20046"/>
                    <a:pt x="14640" y="19225"/>
                  </a:cubicBezTo>
                  <a:lnTo>
                    <a:pt x="31715" y="9350"/>
                  </a:lnTo>
                  <a:cubicBezTo>
                    <a:pt x="33606" y="8252"/>
                    <a:pt x="34900" y="5648"/>
                    <a:pt x="32803" y="4747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1497;p48">
              <a:extLst>
                <a:ext uri="{FF2B5EF4-FFF2-40B4-BE49-F238E27FC236}">
                  <a16:creationId xmlns:a16="http://schemas.microsoft.com/office/drawing/2014/main" id="{08073568-30BE-580D-D455-13C7A106944F}"/>
                </a:ext>
              </a:extLst>
            </p:cNvPr>
            <p:cNvSpPr/>
            <p:nvPr/>
          </p:nvSpPr>
          <p:spPr>
            <a:xfrm>
              <a:off x="3169958" y="4109417"/>
              <a:ext cx="149384" cy="137991"/>
            </a:xfrm>
            <a:custGeom>
              <a:avLst/>
              <a:gdLst/>
              <a:ahLst/>
              <a:cxnLst/>
              <a:rect l="l" t="t" r="r" b="b"/>
              <a:pathLst>
                <a:path w="3632" h="3355" extrusionOk="0">
                  <a:moveTo>
                    <a:pt x="3230" y="3355"/>
                  </a:moveTo>
                  <a:lnTo>
                    <a:pt x="0" y="1250"/>
                  </a:lnTo>
                  <a:lnTo>
                    <a:pt x="1794" y="1"/>
                  </a:lnTo>
                  <a:lnTo>
                    <a:pt x="3631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1498;p48">
              <a:extLst>
                <a:ext uri="{FF2B5EF4-FFF2-40B4-BE49-F238E27FC236}">
                  <a16:creationId xmlns:a16="http://schemas.microsoft.com/office/drawing/2014/main" id="{F6C61E31-F119-F935-3D54-054321A25850}"/>
                </a:ext>
              </a:extLst>
            </p:cNvPr>
            <p:cNvSpPr/>
            <p:nvPr/>
          </p:nvSpPr>
          <p:spPr>
            <a:xfrm>
              <a:off x="3039705" y="4155645"/>
              <a:ext cx="226050" cy="249577"/>
            </a:xfrm>
            <a:custGeom>
              <a:avLst/>
              <a:gdLst/>
              <a:ahLst/>
              <a:cxnLst/>
              <a:rect l="l" t="t" r="r" b="b"/>
              <a:pathLst>
                <a:path w="5496" h="6068" extrusionOk="0">
                  <a:moveTo>
                    <a:pt x="3685" y="224"/>
                  </a:moveTo>
                  <a:cubicBezTo>
                    <a:pt x="1633" y="1"/>
                    <a:pt x="0" y="4292"/>
                    <a:pt x="1267" y="5228"/>
                  </a:cubicBezTo>
                  <a:lnTo>
                    <a:pt x="2712" y="6067"/>
                  </a:lnTo>
                  <a:lnTo>
                    <a:pt x="5496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1499;p48">
              <a:extLst>
                <a:ext uri="{FF2B5EF4-FFF2-40B4-BE49-F238E27FC236}">
                  <a16:creationId xmlns:a16="http://schemas.microsoft.com/office/drawing/2014/main" id="{7D2B05AA-2EE0-CEFE-926A-1CD2C9ED66E2}"/>
                </a:ext>
              </a:extLst>
            </p:cNvPr>
            <p:cNvSpPr/>
            <p:nvPr/>
          </p:nvSpPr>
          <p:spPr>
            <a:xfrm>
              <a:off x="3115298" y="4187561"/>
              <a:ext cx="183111" cy="233783"/>
            </a:xfrm>
            <a:custGeom>
              <a:avLst/>
              <a:gdLst/>
              <a:ahLst/>
              <a:cxnLst/>
              <a:rect l="l" t="t" r="r" b="b"/>
              <a:pathLst>
                <a:path w="4452" h="5684" extrusionOk="0">
                  <a:moveTo>
                    <a:pt x="1133" y="5407"/>
                  </a:moveTo>
                  <a:cubicBezTo>
                    <a:pt x="2025" y="5684"/>
                    <a:pt x="3247" y="4756"/>
                    <a:pt x="3845" y="3337"/>
                  </a:cubicBezTo>
                  <a:cubicBezTo>
                    <a:pt x="4452" y="1928"/>
                    <a:pt x="4220" y="554"/>
                    <a:pt x="3319" y="277"/>
                  </a:cubicBezTo>
                  <a:cubicBezTo>
                    <a:pt x="2427" y="1"/>
                    <a:pt x="1205" y="920"/>
                    <a:pt x="607" y="2338"/>
                  </a:cubicBezTo>
                  <a:cubicBezTo>
                    <a:pt x="0" y="3757"/>
                    <a:pt x="241" y="5130"/>
                    <a:pt x="1133" y="5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1500;p48">
              <a:extLst>
                <a:ext uri="{FF2B5EF4-FFF2-40B4-BE49-F238E27FC236}">
                  <a16:creationId xmlns:a16="http://schemas.microsoft.com/office/drawing/2014/main" id="{87763E24-B2DE-1009-7722-F3D4C748A1E6}"/>
                </a:ext>
              </a:extLst>
            </p:cNvPr>
            <p:cNvSpPr/>
            <p:nvPr/>
          </p:nvSpPr>
          <p:spPr>
            <a:xfrm>
              <a:off x="3144253" y="4219476"/>
              <a:ext cx="131040" cy="176900"/>
            </a:xfrm>
            <a:custGeom>
              <a:avLst/>
              <a:gdLst/>
              <a:ahLst/>
              <a:cxnLst/>
              <a:rect l="l" t="t" r="r" b="b"/>
              <a:pathLst>
                <a:path w="3186" h="4301" extrusionOk="0">
                  <a:moveTo>
                    <a:pt x="2035" y="153"/>
                  </a:moveTo>
                  <a:cubicBezTo>
                    <a:pt x="2713" y="1"/>
                    <a:pt x="3186" y="706"/>
                    <a:pt x="2784" y="1981"/>
                  </a:cubicBezTo>
                  <a:cubicBezTo>
                    <a:pt x="2383" y="3248"/>
                    <a:pt x="1642" y="3899"/>
                    <a:pt x="1036" y="4105"/>
                  </a:cubicBezTo>
                  <a:cubicBezTo>
                    <a:pt x="420" y="4301"/>
                    <a:pt x="1" y="3516"/>
                    <a:pt x="260" y="2472"/>
                  </a:cubicBezTo>
                  <a:cubicBezTo>
                    <a:pt x="518" y="1419"/>
                    <a:pt x="1348" y="295"/>
                    <a:pt x="2035" y="15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1501;p48">
              <a:extLst>
                <a:ext uri="{FF2B5EF4-FFF2-40B4-BE49-F238E27FC236}">
                  <a16:creationId xmlns:a16="http://schemas.microsoft.com/office/drawing/2014/main" id="{604889D8-445C-1CE4-D72B-86CB2A0BF6E5}"/>
                </a:ext>
              </a:extLst>
            </p:cNvPr>
            <p:cNvSpPr/>
            <p:nvPr/>
          </p:nvSpPr>
          <p:spPr>
            <a:xfrm>
              <a:off x="3151615" y="4224247"/>
              <a:ext cx="113066" cy="153086"/>
            </a:xfrm>
            <a:custGeom>
              <a:avLst/>
              <a:gdLst/>
              <a:ahLst/>
              <a:cxnLst/>
              <a:rect l="l" t="t" r="r" b="b"/>
              <a:pathLst>
                <a:path w="2749" h="3722" extrusionOk="0">
                  <a:moveTo>
                    <a:pt x="1758" y="126"/>
                  </a:moveTo>
                  <a:cubicBezTo>
                    <a:pt x="2347" y="1"/>
                    <a:pt x="2748" y="608"/>
                    <a:pt x="2409" y="1705"/>
                  </a:cubicBezTo>
                  <a:cubicBezTo>
                    <a:pt x="2061" y="2802"/>
                    <a:pt x="1419" y="3373"/>
                    <a:pt x="892" y="3543"/>
                  </a:cubicBezTo>
                  <a:cubicBezTo>
                    <a:pt x="357" y="3721"/>
                    <a:pt x="0" y="3043"/>
                    <a:pt x="223" y="2133"/>
                  </a:cubicBezTo>
                  <a:cubicBezTo>
                    <a:pt x="446" y="1223"/>
                    <a:pt x="1169" y="251"/>
                    <a:pt x="1758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1502;p48">
              <a:extLst>
                <a:ext uri="{FF2B5EF4-FFF2-40B4-BE49-F238E27FC236}">
                  <a16:creationId xmlns:a16="http://schemas.microsoft.com/office/drawing/2014/main" id="{E0D5093B-5F8C-26A6-D026-06333416861C}"/>
                </a:ext>
              </a:extLst>
            </p:cNvPr>
            <p:cNvSpPr/>
            <p:nvPr/>
          </p:nvSpPr>
          <p:spPr>
            <a:xfrm>
              <a:off x="3153424" y="4236010"/>
              <a:ext cx="98013" cy="132850"/>
            </a:xfrm>
            <a:custGeom>
              <a:avLst/>
              <a:gdLst/>
              <a:ahLst/>
              <a:cxnLst/>
              <a:rect l="l" t="t" r="r" b="b"/>
              <a:pathLst>
                <a:path w="2383" h="3230" extrusionOk="0">
                  <a:moveTo>
                    <a:pt x="1518" y="107"/>
                  </a:moveTo>
                  <a:cubicBezTo>
                    <a:pt x="2035" y="0"/>
                    <a:pt x="2383" y="527"/>
                    <a:pt x="2089" y="1481"/>
                  </a:cubicBezTo>
                  <a:cubicBezTo>
                    <a:pt x="1785" y="2436"/>
                    <a:pt x="1232" y="2927"/>
                    <a:pt x="768" y="3078"/>
                  </a:cubicBezTo>
                  <a:cubicBezTo>
                    <a:pt x="313" y="3230"/>
                    <a:pt x="1" y="2641"/>
                    <a:pt x="197" y="1847"/>
                  </a:cubicBezTo>
                  <a:cubicBezTo>
                    <a:pt x="385" y="1062"/>
                    <a:pt x="1009" y="215"/>
                    <a:pt x="1518" y="10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1503;p48">
              <a:extLst>
                <a:ext uri="{FF2B5EF4-FFF2-40B4-BE49-F238E27FC236}">
                  <a16:creationId xmlns:a16="http://schemas.microsoft.com/office/drawing/2014/main" id="{CAF18D33-6F5C-6450-A06C-A875A9E53B04}"/>
                </a:ext>
              </a:extLst>
            </p:cNvPr>
            <p:cNvSpPr/>
            <p:nvPr/>
          </p:nvSpPr>
          <p:spPr>
            <a:xfrm>
              <a:off x="3163707" y="4306092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0"/>
                  </a:moveTo>
                  <a:cubicBezTo>
                    <a:pt x="1401" y="741"/>
                    <a:pt x="937" y="1124"/>
                    <a:pt x="554" y="1258"/>
                  </a:cubicBezTo>
                  <a:cubicBezTo>
                    <a:pt x="286" y="1338"/>
                    <a:pt x="72" y="1160"/>
                    <a:pt x="1" y="839"/>
                  </a:cubicBezTo>
                  <a:cubicBezTo>
                    <a:pt x="554" y="1258"/>
                    <a:pt x="1080" y="1035"/>
                    <a:pt x="168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1504;p48">
              <a:extLst>
                <a:ext uri="{FF2B5EF4-FFF2-40B4-BE49-F238E27FC236}">
                  <a16:creationId xmlns:a16="http://schemas.microsoft.com/office/drawing/2014/main" id="{491DA64E-5C38-11EA-6ACC-D40B67941331}"/>
                </a:ext>
              </a:extLst>
            </p:cNvPr>
            <p:cNvSpPr/>
            <p:nvPr/>
          </p:nvSpPr>
          <p:spPr>
            <a:xfrm>
              <a:off x="3162267" y="4242960"/>
              <a:ext cx="76337" cy="89951"/>
            </a:xfrm>
            <a:custGeom>
              <a:avLst/>
              <a:gdLst/>
              <a:ahLst/>
              <a:cxnLst/>
              <a:rect l="l" t="t" r="r" b="b"/>
              <a:pathLst>
                <a:path w="1856" h="2187" extrusionOk="0">
                  <a:moveTo>
                    <a:pt x="1276" y="63"/>
                  </a:moveTo>
                  <a:cubicBezTo>
                    <a:pt x="1543" y="1"/>
                    <a:pt x="1766" y="135"/>
                    <a:pt x="1856" y="420"/>
                  </a:cubicBezTo>
                  <a:cubicBezTo>
                    <a:pt x="1731" y="304"/>
                    <a:pt x="1561" y="260"/>
                    <a:pt x="1383" y="295"/>
                  </a:cubicBezTo>
                  <a:cubicBezTo>
                    <a:pt x="857" y="411"/>
                    <a:pt x="232" y="1268"/>
                    <a:pt x="36" y="2062"/>
                  </a:cubicBezTo>
                  <a:cubicBezTo>
                    <a:pt x="27" y="2106"/>
                    <a:pt x="18" y="2142"/>
                    <a:pt x="9" y="2187"/>
                  </a:cubicBezTo>
                  <a:cubicBezTo>
                    <a:pt x="0" y="2035"/>
                    <a:pt x="9" y="1857"/>
                    <a:pt x="63" y="1660"/>
                  </a:cubicBezTo>
                  <a:cubicBezTo>
                    <a:pt x="241" y="938"/>
                    <a:pt x="803" y="162"/>
                    <a:pt x="1276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1505;p48">
              <a:extLst>
                <a:ext uri="{FF2B5EF4-FFF2-40B4-BE49-F238E27FC236}">
                  <a16:creationId xmlns:a16="http://schemas.microsoft.com/office/drawing/2014/main" id="{3B6720C2-1372-86B4-28BA-5211B8297762}"/>
                </a:ext>
              </a:extLst>
            </p:cNvPr>
            <p:cNvSpPr/>
            <p:nvPr/>
          </p:nvSpPr>
          <p:spPr>
            <a:xfrm>
              <a:off x="3190522" y="4287008"/>
              <a:ext cx="28626" cy="38580"/>
            </a:xfrm>
            <a:custGeom>
              <a:avLst/>
              <a:gdLst/>
              <a:ahLst/>
              <a:cxnLst/>
              <a:rect l="l" t="t" r="r" b="b"/>
              <a:pathLst>
                <a:path w="696" h="938" extrusionOk="0">
                  <a:moveTo>
                    <a:pt x="446" y="27"/>
                  </a:moveTo>
                  <a:cubicBezTo>
                    <a:pt x="598" y="0"/>
                    <a:pt x="696" y="152"/>
                    <a:pt x="607" y="429"/>
                  </a:cubicBezTo>
                  <a:cubicBezTo>
                    <a:pt x="526" y="705"/>
                    <a:pt x="357" y="848"/>
                    <a:pt x="223" y="893"/>
                  </a:cubicBezTo>
                  <a:cubicBezTo>
                    <a:pt x="89" y="937"/>
                    <a:pt x="0" y="768"/>
                    <a:pt x="62" y="536"/>
                  </a:cubicBezTo>
                  <a:cubicBezTo>
                    <a:pt x="116" y="304"/>
                    <a:pt x="294" y="63"/>
                    <a:pt x="446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1506;p48">
              <a:extLst>
                <a:ext uri="{FF2B5EF4-FFF2-40B4-BE49-F238E27FC236}">
                  <a16:creationId xmlns:a16="http://schemas.microsoft.com/office/drawing/2014/main" id="{DBD9C7B4-E707-19B5-FE15-E9D202C6F3F5}"/>
                </a:ext>
              </a:extLst>
            </p:cNvPr>
            <p:cNvSpPr/>
            <p:nvPr/>
          </p:nvSpPr>
          <p:spPr>
            <a:xfrm>
              <a:off x="3219477" y="4255463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2" y="321"/>
                    <a:pt x="161" y="384"/>
                    <a:pt x="108" y="402"/>
                  </a:cubicBezTo>
                  <a:cubicBezTo>
                    <a:pt x="45" y="428"/>
                    <a:pt x="1" y="348"/>
                    <a:pt x="28" y="241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1507;p48">
              <a:extLst>
                <a:ext uri="{FF2B5EF4-FFF2-40B4-BE49-F238E27FC236}">
                  <a16:creationId xmlns:a16="http://schemas.microsoft.com/office/drawing/2014/main" id="{97A83053-FB5A-3EC1-1B6C-C8E991D4EDEA}"/>
                </a:ext>
              </a:extLst>
            </p:cNvPr>
            <p:cNvSpPr/>
            <p:nvPr/>
          </p:nvSpPr>
          <p:spPr>
            <a:xfrm>
              <a:off x="3175099" y="43383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1" y="322"/>
                    <a:pt x="161" y="393"/>
                    <a:pt x="107" y="411"/>
                  </a:cubicBezTo>
                  <a:cubicBezTo>
                    <a:pt x="45" y="429"/>
                    <a:pt x="0" y="348"/>
                    <a:pt x="27" y="250"/>
                  </a:cubicBezTo>
                  <a:cubicBezTo>
                    <a:pt x="54" y="143"/>
                    <a:pt x="134" y="36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1508;p48">
              <a:extLst>
                <a:ext uri="{FF2B5EF4-FFF2-40B4-BE49-F238E27FC236}">
                  <a16:creationId xmlns:a16="http://schemas.microsoft.com/office/drawing/2014/main" id="{08F62163-C38B-AECE-AB41-40D46CA2C40A}"/>
                </a:ext>
              </a:extLst>
            </p:cNvPr>
            <p:cNvSpPr/>
            <p:nvPr/>
          </p:nvSpPr>
          <p:spPr>
            <a:xfrm>
              <a:off x="3193072" y="4261303"/>
              <a:ext cx="13244" cy="17686"/>
            </a:xfrm>
            <a:custGeom>
              <a:avLst/>
              <a:gdLst/>
              <a:ahLst/>
              <a:cxnLst/>
              <a:rect l="l" t="t" r="r" b="b"/>
              <a:pathLst>
                <a:path w="322" h="430" extrusionOk="0">
                  <a:moveTo>
                    <a:pt x="206" y="19"/>
                  </a:moveTo>
                  <a:cubicBezTo>
                    <a:pt x="268" y="1"/>
                    <a:pt x="322" y="72"/>
                    <a:pt x="277" y="197"/>
                  </a:cubicBezTo>
                  <a:cubicBezTo>
                    <a:pt x="241" y="322"/>
                    <a:pt x="161" y="385"/>
                    <a:pt x="10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1509;p48">
              <a:extLst>
                <a:ext uri="{FF2B5EF4-FFF2-40B4-BE49-F238E27FC236}">
                  <a16:creationId xmlns:a16="http://schemas.microsoft.com/office/drawing/2014/main" id="{B70645AB-4FD6-0874-29A2-672CE9494BD3}"/>
                </a:ext>
              </a:extLst>
            </p:cNvPr>
            <p:cNvSpPr/>
            <p:nvPr/>
          </p:nvSpPr>
          <p:spPr>
            <a:xfrm>
              <a:off x="3204465" y="4327725"/>
              <a:ext cx="12874" cy="17275"/>
            </a:xfrm>
            <a:custGeom>
              <a:avLst/>
              <a:gdLst/>
              <a:ahLst/>
              <a:cxnLst/>
              <a:rect l="l" t="t" r="r" b="b"/>
              <a:pathLst>
                <a:path w="313" h="420" extrusionOk="0">
                  <a:moveTo>
                    <a:pt x="196" y="10"/>
                  </a:moveTo>
                  <a:cubicBezTo>
                    <a:pt x="268" y="1"/>
                    <a:pt x="312" y="72"/>
                    <a:pt x="268" y="197"/>
                  </a:cubicBezTo>
                  <a:cubicBezTo>
                    <a:pt x="232" y="322"/>
                    <a:pt x="161" y="384"/>
                    <a:pt x="98" y="402"/>
                  </a:cubicBezTo>
                  <a:cubicBezTo>
                    <a:pt x="36" y="420"/>
                    <a:pt x="0" y="349"/>
                    <a:pt x="18" y="242"/>
                  </a:cubicBezTo>
                  <a:cubicBezTo>
                    <a:pt x="45" y="134"/>
                    <a:pt x="134" y="27"/>
                    <a:pt x="19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1510;p48">
              <a:extLst>
                <a:ext uri="{FF2B5EF4-FFF2-40B4-BE49-F238E27FC236}">
                  <a16:creationId xmlns:a16="http://schemas.microsoft.com/office/drawing/2014/main" id="{E50FF1D7-19EE-AE71-771B-28A42230DC18}"/>
                </a:ext>
              </a:extLst>
            </p:cNvPr>
            <p:cNvSpPr/>
            <p:nvPr/>
          </p:nvSpPr>
          <p:spPr>
            <a:xfrm>
              <a:off x="3223507" y="4291779"/>
              <a:ext cx="13285" cy="17645"/>
            </a:xfrm>
            <a:custGeom>
              <a:avLst/>
              <a:gdLst/>
              <a:ahLst/>
              <a:cxnLst/>
              <a:rect l="l" t="t" r="r" b="b"/>
              <a:pathLst>
                <a:path w="323" h="429" extrusionOk="0">
                  <a:moveTo>
                    <a:pt x="206" y="18"/>
                  </a:moveTo>
                  <a:cubicBezTo>
                    <a:pt x="269" y="0"/>
                    <a:pt x="322" y="72"/>
                    <a:pt x="277" y="197"/>
                  </a:cubicBezTo>
                  <a:cubicBezTo>
                    <a:pt x="242" y="322"/>
                    <a:pt x="161" y="384"/>
                    <a:pt x="108" y="411"/>
                  </a:cubicBezTo>
                  <a:cubicBezTo>
                    <a:pt x="46" y="429"/>
                    <a:pt x="1" y="348"/>
                    <a:pt x="28" y="250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1511;p48">
              <a:extLst>
                <a:ext uri="{FF2B5EF4-FFF2-40B4-BE49-F238E27FC236}">
                  <a16:creationId xmlns:a16="http://schemas.microsoft.com/office/drawing/2014/main" id="{04261150-28E9-6B48-EA64-3C455AE6720A}"/>
                </a:ext>
              </a:extLst>
            </p:cNvPr>
            <p:cNvSpPr/>
            <p:nvPr/>
          </p:nvSpPr>
          <p:spPr>
            <a:xfrm>
              <a:off x="3167367" y="4299470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197" y="10"/>
                  </a:moveTo>
                  <a:cubicBezTo>
                    <a:pt x="269" y="1"/>
                    <a:pt x="313" y="72"/>
                    <a:pt x="278" y="197"/>
                  </a:cubicBezTo>
                  <a:cubicBezTo>
                    <a:pt x="233" y="322"/>
                    <a:pt x="162" y="384"/>
                    <a:pt x="99" y="402"/>
                  </a:cubicBezTo>
                  <a:cubicBezTo>
                    <a:pt x="37" y="429"/>
                    <a:pt x="1" y="349"/>
                    <a:pt x="28" y="242"/>
                  </a:cubicBezTo>
                  <a:cubicBezTo>
                    <a:pt x="55" y="144"/>
                    <a:pt x="135" y="28"/>
                    <a:pt x="197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1512;p48">
              <a:extLst>
                <a:ext uri="{FF2B5EF4-FFF2-40B4-BE49-F238E27FC236}">
                  <a16:creationId xmlns:a16="http://schemas.microsoft.com/office/drawing/2014/main" id="{187EA2D1-FFC8-2A78-4891-292667521A30}"/>
                </a:ext>
              </a:extLst>
            </p:cNvPr>
            <p:cNvSpPr/>
            <p:nvPr/>
          </p:nvSpPr>
          <p:spPr>
            <a:xfrm>
              <a:off x="3195252" y="4288859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27"/>
                  </a:moveTo>
                  <a:cubicBezTo>
                    <a:pt x="394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3" y="598"/>
                  </a:cubicBezTo>
                  <a:cubicBezTo>
                    <a:pt x="63" y="625"/>
                    <a:pt x="1" y="509"/>
                    <a:pt x="37" y="357"/>
                  </a:cubicBezTo>
                  <a:cubicBezTo>
                    <a:pt x="81" y="205"/>
                    <a:pt x="197" y="45"/>
                    <a:pt x="295" y="2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1513;p48">
              <a:extLst>
                <a:ext uri="{FF2B5EF4-FFF2-40B4-BE49-F238E27FC236}">
                  <a16:creationId xmlns:a16="http://schemas.microsoft.com/office/drawing/2014/main" id="{CE65FCEE-B2FD-5E18-3AE4-2F73AA7ADFA6}"/>
                </a:ext>
              </a:extLst>
            </p:cNvPr>
            <p:cNvSpPr/>
            <p:nvPr/>
          </p:nvSpPr>
          <p:spPr>
            <a:xfrm>
              <a:off x="2482004" y="4504576"/>
              <a:ext cx="189363" cy="136552"/>
            </a:xfrm>
            <a:custGeom>
              <a:avLst/>
              <a:gdLst/>
              <a:ahLst/>
              <a:cxnLst/>
              <a:rect l="l" t="t" r="r" b="b"/>
              <a:pathLst>
                <a:path w="4604" h="3320" extrusionOk="0">
                  <a:moveTo>
                    <a:pt x="3239" y="3319"/>
                  </a:moveTo>
                  <a:lnTo>
                    <a:pt x="0" y="1258"/>
                  </a:lnTo>
                  <a:lnTo>
                    <a:pt x="1794" y="1"/>
                  </a:lnTo>
                  <a:lnTo>
                    <a:pt x="4604" y="11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1514;p48">
              <a:extLst>
                <a:ext uri="{FF2B5EF4-FFF2-40B4-BE49-F238E27FC236}">
                  <a16:creationId xmlns:a16="http://schemas.microsoft.com/office/drawing/2014/main" id="{8F2BB04C-F327-FC26-D6E6-99275CA26AC1}"/>
                </a:ext>
              </a:extLst>
            </p:cNvPr>
            <p:cNvSpPr/>
            <p:nvPr/>
          </p:nvSpPr>
          <p:spPr>
            <a:xfrm>
              <a:off x="2353231" y="4539453"/>
              <a:ext cx="226050" cy="249536"/>
            </a:xfrm>
            <a:custGeom>
              <a:avLst/>
              <a:gdLst/>
              <a:ahLst/>
              <a:cxnLst/>
              <a:rect l="l" t="t" r="r" b="b"/>
              <a:pathLst>
                <a:path w="5496" h="6067" extrusionOk="0">
                  <a:moveTo>
                    <a:pt x="3685" y="223"/>
                  </a:moveTo>
                  <a:cubicBezTo>
                    <a:pt x="1624" y="0"/>
                    <a:pt x="0" y="4291"/>
                    <a:pt x="1267" y="5228"/>
                  </a:cubicBezTo>
                  <a:lnTo>
                    <a:pt x="2712" y="6066"/>
                  </a:lnTo>
                  <a:lnTo>
                    <a:pt x="5496" y="12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1515;p48">
              <a:extLst>
                <a:ext uri="{FF2B5EF4-FFF2-40B4-BE49-F238E27FC236}">
                  <a16:creationId xmlns:a16="http://schemas.microsoft.com/office/drawing/2014/main" id="{C3803ED3-45C0-78C4-1400-929BC1A514B0}"/>
                </a:ext>
              </a:extLst>
            </p:cNvPr>
            <p:cNvSpPr/>
            <p:nvPr/>
          </p:nvSpPr>
          <p:spPr>
            <a:xfrm>
              <a:off x="2428784" y="4571368"/>
              <a:ext cx="183152" cy="233742"/>
            </a:xfrm>
            <a:custGeom>
              <a:avLst/>
              <a:gdLst/>
              <a:ahLst/>
              <a:cxnLst/>
              <a:rect l="l" t="t" r="r" b="b"/>
              <a:pathLst>
                <a:path w="4453" h="5683" extrusionOk="0">
                  <a:moveTo>
                    <a:pt x="1134" y="5406"/>
                  </a:moveTo>
                  <a:cubicBezTo>
                    <a:pt x="2026" y="5683"/>
                    <a:pt x="3248" y="4755"/>
                    <a:pt x="3846" y="3337"/>
                  </a:cubicBezTo>
                  <a:cubicBezTo>
                    <a:pt x="4453" y="1927"/>
                    <a:pt x="4212" y="553"/>
                    <a:pt x="3320" y="277"/>
                  </a:cubicBezTo>
                  <a:cubicBezTo>
                    <a:pt x="2419" y="0"/>
                    <a:pt x="1205" y="919"/>
                    <a:pt x="599" y="2338"/>
                  </a:cubicBezTo>
                  <a:cubicBezTo>
                    <a:pt x="1" y="3756"/>
                    <a:pt x="233" y="5130"/>
                    <a:pt x="1134" y="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1516;p48">
              <a:extLst>
                <a:ext uri="{FF2B5EF4-FFF2-40B4-BE49-F238E27FC236}">
                  <a16:creationId xmlns:a16="http://schemas.microsoft.com/office/drawing/2014/main" id="{6B40E37F-7C31-4017-8F6D-89984183C64C}"/>
                </a:ext>
              </a:extLst>
            </p:cNvPr>
            <p:cNvSpPr/>
            <p:nvPr/>
          </p:nvSpPr>
          <p:spPr>
            <a:xfrm>
              <a:off x="2457779" y="4603284"/>
              <a:ext cx="130670" cy="176900"/>
            </a:xfrm>
            <a:custGeom>
              <a:avLst/>
              <a:gdLst/>
              <a:ahLst/>
              <a:cxnLst/>
              <a:rect l="l" t="t" r="r" b="b"/>
              <a:pathLst>
                <a:path w="3177" h="4301" extrusionOk="0">
                  <a:moveTo>
                    <a:pt x="2026" y="143"/>
                  </a:moveTo>
                  <a:cubicBezTo>
                    <a:pt x="2713" y="0"/>
                    <a:pt x="3177" y="705"/>
                    <a:pt x="2784" y="1981"/>
                  </a:cubicBezTo>
                  <a:cubicBezTo>
                    <a:pt x="2383" y="3248"/>
                    <a:pt x="1642" y="3899"/>
                    <a:pt x="1027" y="4104"/>
                  </a:cubicBezTo>
                  <a:cubicBezTo>
                    <a:pt x="420" y="4300"/>
                    <a:pt x="1" y="3515"/>
                    <a:pt x="259" y="2471"/>
                  </a:cubicBezTo>
                  <a:cubicBezTo>
                    <a:pt x="518" y="1419"/>
                    <a:pt x="1348" y="295"/>
                    <a:pt x="2026" y="14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1517;p48">
              <a:extLst>
                <a:ext uri="{FF2B5EF4-FFF2-40B4-BE49-F238E27FC236}">
                  <a16:creationId xmlns:a16="http://schemas.microsoft.com/office/drawing/2014/main" id="{60FD3559-7BDB-6775-9866-992F859039D7}"/>
                </a:ext>
              </a:extLst>
            </p:cNvPr>
            <p:cNvSpPr/>
            <p:nvPr/>
          </p:nvSpPr>
          <p:spPr>
            <a:xfrm>
              <a:off x="2465141" y="4607685"/>
              <a:ext cx="113025" cy="153415"/>
            </a:xfrm>
            <a:custGeom>
              <a:avLst/>
              <a:gdLst/>
              <a:ahLst/>
              <a:cxnLst/>
              <a:rect l="l" t="t" r="r" b="b"/>
              <a:pathLst>
                <a:path w="2748" h="3730" extrusionOk="0">
                  <a:moveTo>
                    <a:pt x="1758" y="134"/>
                  </a:moveTo>
                  <a:cubicBezTo>
                    <a:pt x="2346" y="0"/>
                    <a:pt x="2748" y="616"/>
                    <a:pt x="2400" y="1713"/>
                  </a:cubicBezTo>
                  <a:cubicBezTo>
                    <a:pt x="2061" y="2811"/>
                    <a:pt x="1419" y="3381"/>
                    <a:pt x="892" y="3551"/>
                  </a:cubicBezTo>
                  <a:cubicBezTo>
                    <a:pt x="357" y="3729"/>
                    <a:pt x="0" y="3042"/>
                    <a:pt x="223" y="2141"/>
                  </a:cubicBezTo>
                  <a:cubicBezTo>
                    <a:pt x="446" y="1232"/>
                    <a:pt x="1160" y="259"/>
                    <a:pt x="1758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1518;p48">
              <a:extLst>
                <a:ext uri="{FF2B5EF4-FFF2-40B4-BE49-F238E27FC236}">
                  <a16:creationId xmlns:a16="http://schemas.microsoft.com/office/drawing/2014/main" id="{F6955183-25B1-F9DF-8DE7-DB5B395B9660}"/>
                </a:ext>
              </a:extLst>
            </p:cNvPr>
            <p:cNvSpPr/>
            <p:nvPr/>
          </p:nvSpPr>
          <p:spPr>
            <a:xfrm>
              <a:off x="2466951" y="4619776"/>
              <a:ext cx="98013" cy="132891"/>
            </a:xfrm>
            <a:custGeom>
              <a:avLst/>
              <a:gdLst/>
              <a:ahLst/>
              <a:cxnLst/>
              <a:rect l="l" t="t" r="r" b="b"/>
              <a:pathLst>
                <a:path w="2383" h="3231" extrusionOk="0">
                  <a:moveTo>
                    <a:pt x="1517" y="108"/>
                  </a:moveTo>
                  <a:cubicBezTo>
                    <a:pt x="2035" y="1"/>
                    <a:pt x="2383" y="527"/>
                    <a:pt x="2088" y="1482"/>
                  </a:cubicBezTo>
                  <a:cubicBezTo>
                    <a:pt x="1785" y="2436"/>
                    <a:pt x="1232" y="2927"/>
                    <a:pt x="768" y="3079"/>
                  </a:cubicBezTo>
                  <a:cubicBezTo>
                    <a:pt x="313" y="3230"/>
                    <a:pt x="1" y="2641"/>
                    <a:pt x="188" y="1847"/>
                  </a:cubicBezTo>
                  <a:cubicBezTo>
                    <a:pt x="384" y="1062"/>
                    <a:pt x="1009" y="215"/>
                    <a:pt x="1517" y="1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1519;p48">
              <a:extLst>
                <a:ext uri="{FF2B5EF4-FFF2-40B4-BE49-F238E27FC236}">
                  <a16:creationId xmlns:a16="http://schemas.microsoft.com/office/drawing/2014/main" id="{37189218-B06B-DCDC-0E9F-84A7FF0FC946}"/>
                </a:ext>
              </a:extLst>
            </p:cNvPr>
            <p:cNvSpPr/>
            <p:nvPr/>
          </p:nvSpPr>
          <p:spPr>
            <a:xfrm>
              <a:off x="2477233" y="4689859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1"/>
                  </a:moveTo>
                  <a:cubicBezTo>
                    <a:pt x="1401" y="741"/>
                    <a:pt x="937" y="1125"/>
                    <a:pt x="554" y="1259"/>
                  </a:cubicBezTo>
                  <a:cubicBezTo>
                    <a:pt x="286" y="1339"/>
                    <a:pt x="72" y="1160"/>
                    <a:pt x="1" y="839"/>
                  </a:cubicBezTo>
                  <a:cubicBezTo>
                    <a:pt x="554" y="1259"/>
                    <a:pt x="1080" y="1036"/>
                    <a:pt x="168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1520;p48">
              <a:extLst>
                <a:ext uri="{FF2B5EF4-FFF2-40B4-BE49-F238E27FC236}">
                  <a16:creationId xmlns:a16="http://schemas.microsoft.com/office/drawing/2014/main" id="{B5BCBB56-14CE-EA04-F159-6B3B01F0CA14}"/>
                </a:ext>
              </a:extLst>
            </p:cNvPr>
            <p:cNvSpPr/>
            <p:nvPr/>
          </p:nvSpPr>
          <p:spPr>
            <a:xfrm>
              <a:off x="2475752" y="4626768"/>
              <a:ext cx="76008" cy="89910"/>
            </a:xfrm>
            <a:custGeom>
              <a:avLst/>
              <a:gdLst/>
              <a:ahLst/>
              <a:cxnLst/>
              <a:rect l="l" t="t" r="r" b="b"/>
              <a:pathLst>
                <a:path w="1848" h="2186" extrusionOk="0">
                  <a:moveTo>
                    <a:pt x="1277" y="63"/>
                  </a:moveTo>
                  <a:cubicBezTo>
                    <a:pt x="1544" y="0"/>
                    <a:pt x="1758" y="134"/>
                    <a:pt x="1847" y="420"/>
                  </a:cubicBezTo>
                  <a:cubicBezTo>
                    <a:pt x="1732" y="304"/>
                    <a:pt x="1562" y="259"/>
                    <a:pt x="1375" y="295"/>
                  </a:cubicBezTo>
                  <a:cubicBezTo>
                    <a:pt x="857" y="411"/>
                    <a:pt x="233" y="1267"/>
                    <a:pt x="37" y="2061"/>
                  </a:cubicBezTo>
                  <a:cubicBezTo>
                    <a:pt x="28" y="2106"/>
                    <a:pt x="19" y="2141"/>
                    <a:pt x="10" y="2186"/>
                  </a:cubicBezTo>
                  <a:cubicBezTo>
                    <a:pt x="1" y="2034"/>
                    <a:pt x="10" y="1856"/>
                    <a:pt x="54" y="1660"/>
                  </a:cubicBezTo>
                  <a:cubicBezTo>
                    <a:pt x="233" y="937"/>
                    <a:pt x="804" y="161"/>
                    <a:pt x="1277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1521;p48">
              <a:extLst>
                <a:ext uri="{FF2B5EF4-FFF2-40B4-BE49-F238E27FC236}">
                  <a16:creationId xmlns:a16="http://schemas.microsoft.com/office/drawing/2014/main" id="{C395AF60-52F0-846B-9DF5-601BA5BE68B3}"/>
                </a:ext>
              </a:extLst>
            </p:cNvPr>
            <p:cNvSpPr/>
            <p:nvPr/>
          </p:nvSpPr>
          <p:spPr>
            <a:xfrm>
              <a:off x="2504007" y="4670775"/>
              <a:ext cx="28668" cy="38580"/>
            </a:xfrm>
            <a:custGeom>
              <a:avLst/>
              <a:gdLst/>
              <a:ahLst/>
              <a:cxnLst/>
              <a:rect l="l" t="t" r="r" b="b"/>
              <a:pathLst>
                <a:path w="697" h="938" extrusionOk="0">
                  <a:moveTo>
                    <a:pt x="447" y="28"/>
                  </a:moveTo>
                  <a:cubicBezTo>
                    <a:pt x="598" y="1"/>
                    <a:pt x="697" y="152"/>
                    <a:pt x="607" y="429"/>
                  </a:cubicBezTo>
                  <a:cubicBezTo>
                    <a:pt x="518" y="706"/>
                    <a:pt x="358" y="848"/>
                    <a:pt x="224" y="893"/>
                  </a:cubicBezTo>
                  <a:cubicBezTo>
                    <a:pt x="90" y="938"/>
                    <a:pt x="1" y="768"/>
                    <a:pt x="63" y="536"/>
                  </a:cubicBezTo>
                  <a:cubicBezTo>
                    <a:pt x="117" y="304"/>
                    <a:pt x="295" y="63"/>
                    <a:pt x="447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1522;p48">
              <a:extLst>
                <a:ext uri="{FF2B5EF4-FFF2-40B4-BE49-F238E27FC236}">
                  <a16:creationId xmlns:a16="http://schemas.microsoft.com/office/drawing/2014/main" id="{FCCD2BBD-D635-CB22-CB5F-E18760AC2366}"/>
                </a:ext>
              </a:extLst>
            </p:cNvPr>
            <p:cNvSpPr/>
            <p:nvPr/>
          </p:nvSpPr>
          <p:spPr>
            <a:xfrm>
              <a:off x="2533003" y="4639230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0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2" y="322"/>
                    <a:pt x="161" y="384"/>
                    <a:pt x="99" y="402"/>
                  </a:cubicBezTo>
                  <a:cubicBezTo>
                    <a:pt x="45" y="429"/>
                    <a:pt x="1" y="349"/>
                    <a:pt x="27" y="241"/>
                  </a:cubicBezTo>
                  <a:cubicBezTo>
                    <a:pt x="54" y="143"/>
                    <a:pt x="134" y="27"/>
                    <a:pt x="20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1523;p48">
              <a:extLst>
                <a:ext uri="{FF2B5EF4-FFF2-40B4-BE49-F238E27FC236}">
                  <a16:creationId xmlns:a16="http://schemas.microsoft.com/office/drawing/2014/main" id="{B438A7C3-4C73-0CA3-FE60-9E0251766D58}"/>
                </a:ext>
              </a:extLst>
            </p:cNvPr>
            <p:cNvSpPr/>
            <p:nvPr/>
          </p:nvSpPr>
          <p:spPr>
            <a:xfrm>
              <a:off x="2506598" y="4645111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8"/>
                  </a:moveTo>
                  <a:cubicBezTo>
                    <a:pt x="268" y="0"/>
                    <a:pt x="312" y="72"/>
                    <a:pt x="277" y="197"/>
                  </a:cubicBezTo>
                  <a:cubicBezTo>
                    <a:pt x="232" y="322"/>
                    <a:pt x="161" y="384"/>
                    <a:pt x="107" y="411"/>
                  </a:cubicBezTo>
                  <a:cubicBezTo>
                    <a:pt x="45" y="429"/>
                    <a:pt x="0" y="348"/>
                    <a:pt x="27" y="241"/>
                  </a:cubicBezTo>
                  <a:cubicBezTo>
                    <a:pt x="54" y="143"/>
                    <a:pt x="134" y="27"/>
                    <a:pt x="20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1524;p48">
              <a:extLst>
                <a:ext uri="{FF2B5EF4-FFF2-40B4-BE49-F238E27FC236}">
                  <a16:creationId xmlns:a16="http://schemas.microsoft.com/office/drawing/2014/main" id="{3FD6B2A5-BF2F-F73A-51B6-55B28D1D439E}"/>
                </a:ext>
              </a:extLst>
            </p:cNvPr>
            <p:cNvSpPr/>
            <p:nvPr/>
          </p:nvSpPr>
          <p:spPr>
            <a:xfrm>
              <a:off x="2517580" y="4711533"/>
              <a:ext cx="13244" cy="17275"/>
            </a:xfrm>
            <a:custGeom>
              <a:avLst/>
              <a:gdLst/>
              <a:ahLst/>
              <a:cxnLst/>
              <a:rect l="l" t="t" r="r" b="b"/>
              <a:pathLst>
                <a:path w="322" h="420" extrusionOk="0">
                  <a:moveTo>
                    <a:pt x="206" y="9"/>
                  </a:moveTo>
                  <a:cubicBezTo>
                    <a:pt x="277" y="0"/>
                    <a:pt x="322" y="71"/>
                    <a:pt x="277" y="196"/>
                  </a:cubicBezTo>
                  <a:cubicBezTo>
                    <a:pt x="242" y="321"/>
                    <a:pt x="170" y="384"/>
                    <a:pt x="108" y="401"/>
                  </a:cubicBezTo>
                  <a:cubicBezTo>
                    <a:pt x="45" y="419"/>
                    <a:pt x="1" y="348"/>
                    <a:pt x="28" y="241"/>
                  </a:cubicBezTo>
                  <a:cubicBezTo>
                    <a:pt x="54" y="134"/>
                    <a:pt x="135" y="27"/>
                    <a:pt x="206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1525;p48">
              <a:extLst>
                <a:ext uri="{FF2B5EF4-FFF2-40B4-BE49-F238E27FC236}">
                  <a16:creationId xmlns:a16="http://schemas.microsoft.com/office/drawing/2014/main" id="{53E0FA30-6F60-3B40-90DF-EE7CC8CAAA72}"/>
                </a:ext>
              </a:extLst>
            </p:cNvPr>
            <p:cNvSpPr/>
            <p:nvPr/>
          </p:nvSpPr>
          <p:spPr>
            <a:xfrm>
              <a:off x="2537033" y="4675546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9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3" y="322"/>
                    <a:pt x="161" y="384"/>
                    <a:pt x="99" y="411"/>
                  </a:cubicBezTo>
                  <a:cubicBezTo>
                    <a:pt x="45" y="429"/>
                    <a:pt x="1" y="349"/>
                    <a:pt x="27" y="242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1526;p48">
              <a:extLst>
                <a:ext uri="{FF2B5EF4-FFF2-40B4-BE49-F238E27FC236}">
                  <a16:creationId xmlns:a16="http://schemas.microsoft.com/office/drawing/2014/main" id="{A3622CB8-DE96-83E3-513F-AC54C0724281}"/>
                </a:ext>
              </a:extLst>
            </p:cNvPr>
            <p:cNvSpPr/>
            <p:nvPr/>
          </p:nvSpPr>
          <p:spPr>
            <a:xfrm>
              <a:off x="2480893" y="46832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197" y="9"/>
                  </a:moveTo>
                  <a:cubicBezTo>
                    <a:pt x="268" y="0"/>
                    <a:pt x="313" y="71"/>
                    <a:pt x="277" y="196"/>
                  </a:cubicBezTo>
                  <a:cubicBezTo>
                    <a:pt x="233" y="321"/>
                    <a:pt x="161" y="384"/>
                    <a:pt x="99" y="402"/>
                  </a:cubicBezTo>
                  <a:cubicBezTo>
                    <a:pt x="36" y="428"/>
                    <a:pt x="1" y="348"/>
                    <a:pt x="27" y="241"/>
                  </a:cubicBezTo>
                  <a:cubicBezTo>
                    <a:pt x="45" y="143"/>
                    <a:pt x="135" y="27"/>
                    <a:pt x="197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1527;p48">
              <a:extLst>
                <a:ext uri="{FF2B5EF4-FFF2-40B4-BE49-F238E27FC236}">
                  <a16:creationId xmlns:a16="http://schemas.microsoft.com/office/drawing/2014/main" id="{DDCE10E0-BC31-FE09-CAE9-410F18992320}"/>
                </a:ext>
              </a:extLst>
            </p:cNvPr>
            <p:cNvSpPr/>
            <p:nvPr/>
          </p:nvSpPr>
          <p:spPr>
            <a:xfrm>
              <a:off x="2508778" y="4672626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18"/>
                  </a:moveTo>
                  <a:cubicBezTo>
                    <a:pt x="393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2" y="598"/>
                  </a:cubicBezTo>
                  <a:cubicBezTo>
                    <a:pt x="63" y="625"/>
                    <a:pt x="1" y="509"/>
                    <a:pt x="36" y="357"/>
                  </a:cubicBezTo>
                  <a:cubicBezTo>
                    <a:pt x="72" y="206"/>
                    <a:pt x="197" y="45"/>
                    <a:pt x="29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1528;p48">
              <a:extLst>
                <a:ext uri="{FF2B5EF4-FFF2-40B4-BE49-F238E27FC236}">
                  <a16:creationId xmlns:a16="http://schemas.microsoft.com/office/drawing/2014/main" id="{C8E33321-F703-A02F-3AEB-914BA2D348D0}"/>
                </a:ext>
              </a:extLst>
            </p:cNvPr>
            <p:cNvSpPr/>
            <p:nvPr/>
          </p:nvSpPr>
          <p:spPr>
            <a:xfrm>
              <a:off x="2180779" y="4012931"/>
              <a:ext cx="105704" cy="140953"/>
            </a:xfrm>
            <a:custGeom>
              <a:avLst/>
              <a:gdLst/>
              <a:ahLst/>
              <a:cxnLst/>
              <a:rect l="l" t="t" r="r" b="b"/>
              <a:pathLst>
                <a:path w="2570" h="3427" extrusionOk="0">
                  <a:moveTo>
                    <a:pt x="1071" y="3007"/>
                  </a:moveTo>
                  <a:cubicBezTo>
                    <a:pt x="1490" y="3426"/>
                    <a:pt x="2570" y="2588"/>
                    <a:pt x="2471" y="2008"/>
                  </a:cubicBezTo>
                  <a:cubicBezTo>
                    <a:pt x="2320" y="1142"/>
                    <a:pt x="857" y="0"/>
                    <a:pt x="580" y="116"/>
                  </a:cubicBezTo>
                  <a:cubicBezTo>
                    <a:pt x="0" y="339"/>
                    <a:pt x="366" y="2302"/>
                    <a:pt x="1071" y="30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1529;p48">
              <a:extLst>
                <a:ext uri="{FF2B5EF4-FFF2-40B4-BE49-F238E27FC236}">
                  <a16:creationId xmlns:a16="http://schemas.microsoft.com/office/drawing/2014/main" id="{CABDBE02-9AED-02F0-C2BB-7C82F4DCC50F}"/>
                </a:ext>
              </a:extLst>
            </p:cNvPr>
            <p:cNvSpPr/>
            <p:nvPr/>
          </p:nvSpPr>
          <p:spPr>
            <a:xfrm>
              <a:off x="2192501" y="4012931"/>
              <a:ext cx="91432" cy="113766"/>
            </a:xfrm>
            <a:custGeom>
              <a:avLst/>
              <a:gdLst/>
              <a:ahLst/>
              <a:cxnLst/>
              <a:rect l="l" t="t" r="r" b="b"/>
              <a:pathLst>
                <a:path w="2223" h="2766" extrusionOk="0">
                  <a:moveTo>
                    <a:pt x="1874" y="2712"/>
                  </a:moveTo>
                  <a:cubicBezTo>
                    <a:pt x="2079" y="2498"/>
                    <a:pt x="2222" y="2231"/>
                    <a:pt x="2186" y="2008"/>
                  </a:cubicBezTo>
                  <a:cubicBezTo>
                    <a:pt x="2035" y="1142"/>
                    <a:pt x="572" y="0"/>
                    <a:pt x="295" y="116"/>
                  </a:cubicBezTo>
                  <a:cubicBezTo>
                    <a:pt x="81" y="197"/>
                    <a:pt x="1" y="509"/>
                    <a:pt x="10" y="910"/>
                  </a:cubicBezTo>
                  <a:cubicBezTo>
                    <a:pt x="322" y="1615"/>
                    <a:pt x="929" y="2400"/>
                    <a:pt x="1500" y="2704"/>
                  </a:cubicBezTo>
                  <a:cubicBezTo>
                    <a:pt x="1615" y="2766"/>
                    <a:pt x="1740" y="2757"/>
                    <a:pt x="1874" y="27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1530;p48">
              <a:extLst>
                <a:ext uri="{FF2B5EF4-FFF2-40B4-BE49-F238E27FC236}">
                  <a16:creationId xmlns:a16="http://schemas.microsoft.com/office/drawing/2014/main" id="{4F2CDED1-E310-CB12-26E3-E7E02B50A7C6}"/>
                </a:ext>
              </a:extLst>
            </p:cNvPr>
            <p:cNvSpPr/>
            <p:nvPr/>
          </p:nvSpPr>
          <p:spPr>
            <a:xfrm>
              <a:off x="2128670" y="3751315"/>
              <a:ext cx="1126510" cy="682141"/>
            </a:xfrm>
            <a:custGeom>
              <a:avLst/>
              <a:gdLst/>
              <a:ahLst/>
              <a:cxnLst/>
              <a:rect l="l" t="t" r="r" b="b"/>
              <a:pathLst>
                <a:path w="27389" h="16585" extrusionOk="0">
                  <a:moveTo>
                    <a:pt x="5175" y="5683"/>
                  </a:moveTo>
                  <a:lnTo>
                    <a:pt x="482" y="10099"/>
                  </a:lnTo>
                  <a:lnTo>
                    <a:pt x="1" y="15648"/>
                  </a:lnTo>
                  <a:lnTo>
                    <a:pt x="5175" y="16076"/>
                  </a:lnTo>
                  <a:lnTo>
                    <a:pt x="5175" y="7842"/>
                  </a:lnTo>
                  <a:lnTo>
                    <a:pt x="2552" y="9234"/>
                  </a:lnTo>
                  <a:lnTo>
                    <a:pt x="5175" y="6558"/>
                  </a:lnTo>
                  <a:close/>
                  <a:moveTo>
                    <a:pt x="6227" y="4702"/>
                  </a:moveTo>
                  <a:lnTo>
                    <a:pt x="5175" y="5683"/>
                  </a:lnTo>
                  <a:lnTo>
                    <a:pt x="5175" y="6558"/>
                  </a:lnTo>
                  <a:lnTo>
                    <a:pt x="6442" y="5273"/>
                  </a:lnTo>
                  <a:lnTo>
                    <a:pt x="7164" y="5344"/>
                  </a:lnTo>
                  <a:lnTo>
                    <a:pt x="7806" y="6451"/>
                  </a:lnTo>
                  <a:lnTo>
                    <a:pt x="5175" y="7842"/>
                  </a:lnTo>
                  <a:lnTo>
                    <a:pt x="5175" y="16076"/>
                  </a:lnTo>
                  <a:lnTo>
                    <a:pt x="11419" y="16585"/>
                  </a:lnTo>
                  <a:lnTo>
                    <a:pt x="26790" y="8021"/>
                  </a:lnTo>
                  <a:cubicBezTo>
                    <a:pt x="27263" y="7138"/>
                    <a:pt x="26906" y="6906"/>
                    <a:pt x="27388" y="6014"/>
                  </a:cubicBezTo>
                  <a:cubicBezTo>
                    <a:pt x="26139" y="4131"/>
                    <a:pt x="22125" y="1892"/>
                    <a:pt x="18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1531;p48">
              <a:extLst>
                <a:ext uri="{FF2B5EF4-FFF2-40B4-BE49-F238E27FC236}">
                  <a16:creationId xmlns:a16="http://schemas.microsoft.com/office/drawing/2014/main" id="{2A2A4627-7667-420F-6E7E-82E666F556D2}"/>
                </a:ext>
              </a:extLst>
            </p:cNvPr>
            <p:cNvSpPr/>
            <p:nvPr/>
          </p:nvSpPr>
          <p:spPr>
            <a:xfrm>
              <a:off x="1931254" y="3891479"/>
              <a:ext cx="1417463" cy="883226"/>
            </a:xfrm>
            <a:custGeom>
              <a:avLst/>
              <a:gdLst/>
              <a:ahLst/>
              <a:cxnLst/>
              <a:rect l="l" t="t" r="r" b="b"/>
              <a:pathLst>
                <a:path w="34463" h="21474" extrusionOk="0">
                  <a:moveTo>
                    <a:pt x="30163" y="1"/>
                  </a:moveTo>
                  <a:cubicBezTo>
                    <a:pt x="31376" y="723"/>
                    <a:pt x="32973" y="1446"/>
                    <a:pt x="33410" y="2614"/>
                  </a:cubicBezTo>
                  <a:cubicBezTo>
                    <a:pt x="33651" y="3355"/>
                    <a:pt x="33714" y="3712"/>
                    <a:pt x="33705" y="5210"/>
                  </a:cubicBezTo>
                  <a:cubicBezTo>
                    <a:pt x="34463" y="5969"/>
                    <a:pt x="33972" y="7735"/>
                    <a:pt x="33303" y="8663"/>
                  </a:cubicBezTo>
                  <a:cubicBezTo>
                    <a:pt x="33169" y="6397"/>
                    <a:pt x="29271" y="6299"/>
                    <a:pt x="28593" y="11250"/>
                  </a:cubicBezTo>
                  <a:cubicBezTo>
                    <a:pt x="24623" y="13578"/>
                    <a:pt x="20689" y="15898"/>
                    <a:pt x="16630" y="18226"/>
                  </a:cubicBezTo>
                  <a:cubicBezTo>
                    <a:pt x="17022" y="14997"/>
                    <a:pt x="12348" y="15550"/>
                    <a:pt x="11536" y="21117"/>
                  </a:cubicBezTo>
                  <a:cubicBezTo>
                    <a:pt x="11357" y="21215"/>
                    <a:pt x="6977" y="21473"/>
                    <a:pt x="5586" y="20911"/>
                  </a:cubicBezTo>
                  <a:cubicBezTo>
                    <a:pt x="3659" y="20126"/>
                    <a:pt x="608" y="18360"/>
                    <a:pt x="358" y="16870"/>
                  </a:cubicBezTo>
                  <a:cubicBezTo>
                    <a:pt x="1" y="14747"/>
                    <a:pt x="304" y="12213"/>
                    <a:pt x="1277" y="10679"/>
                  </a:cubicBezTo>
                  <a:cubicBezTo>
                    <a:pt x="2731" y="8948"/>
                    <a:pt x="4131" y="7717"/>
                    <a:pt x="5541" y="6468"/>
                  </a:cubicBezTo>
                  <a:cubicBezTo>
                    <a:pt x="4301" y="8708"/>
                    <a:pt x="10626" y="13239"/>
                    <a:pt x="15318" y="12579"/>
                  </a:cubicBezTo>
                  <a:cubicBezTo>
                    <a:pt x="17781" y="11402"/>
                    <a:pt x="20591" y="9787"/>
                    <a:pt x="23365" y="8261"/>
                  </a:cubicBezTo>
                  <a:cubicBezTo>
                    <a:pt x="26960" y="6290"/>
                    <a:pt x="27638" y="5576"/>
                    <a:pt x="29637" y="3970"/>
                  </a:cubicBezTo>
                  <a:cubicBezTo>
                    <a:pt x="29574" y="2802"/>
                    <a:pt x="28870" y="1981"/>
                    <a:pt x="27406" y="1134"/>
                  </a:cubicBezTo>
                  <a:cubicBezTo>
                    <a:pt x="27781" y="937"/>
                    <a:pt x="29788" y="197"/>
                    <a:pt x="3016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1532;p48">
              <a:extLst>
                <a:ext uri="{FF2B5EF4-FFF2-40B4-BE49-F238E27FC236}">
                  <a16:creationId xmlns:a16="http://schemas.microsoft.com/office/drawing/2014/main" id="{F4FC8857-A98B-660F-7094-6360BD9CD51D}"/>
                </a:ext>
              </a:extLst>
            </p:cNvPr>
            <p:cNvSpPr/>
            <p:nvPr/>
          </p:nvSpPr>
          <p:spPr>
            <a:xfrm>
              <a:off x="2040244" y="3972214"/>
              <a:ext cx="1308469" cy="798457"/>
            </a:xfrm>
            <a:custGeom>
              <a:avLst/>
              <a:gdLst/>
              <a:ahLst/>
              <a:cxnLst/>
              <a:rect l="l" t="t" r="r" b="b"/>
              <a:pathLst>
                <a:path w="31813" h="19413" extrusionOk="0">
                  <a:moveTo>
                    <a:pt x="30377" y="0"/>
                  </a:moveTo>
                  <a:cubicBezTo>
                    <a:pt x="31099" y="723"/>
                    <a:pt x="31028" y="1883"/>
                    <a:pt x="31055" y="3247"/>
                  </a:cubicBezTo>
                  <a:cubicBezTo>
                    <a:pt x="31813" y="4006"/>
                    <a:pt x="31322" y="5772"/>
                    <a:pt x="30653" y="6700"/>
                  </a:cubicBezTo>
                  <a:cubicBezTo>
                    <a:pt x="30430" y="4514"/>
                    <a:pt x="26683" y="4256"/>
                    <a:pt x="25943" y="9287"/>
                  </a:cubicBezTo>
                  <a:cubicBezTo>
                    <a:pt x="21973" y="11615"/>
                    <a:pt x="18039" y="13935"/>
                    <a:pt x="13980" y="16263"/>
                  </a:cubicBezTo>
                  <a:cubicBezTo>
                    <a:pt x="14372" y="13034"/>
                    <a:pt x="9698" y="13587"/>
                    <a:pt x="8886" y="19154"/>
                  </a:cubicBezTo>
                  <a:cubicBezTo>
                    <a:pt x="8716" y="19252"/>
                    <a:pt x="5594" y="19412"/>
                    <a:pt x="3935" y="19171"/>
                  </a:cubicBezTo>
                  <a:cubicBezTo>
                    <a:pt x="2097" y="18342"/>
                    <a:pt x="1" y="16861"/>
                    <a:pt x="554" y="17039"/>
                  </a:cubicBezTo>
                  <a:cubicBezTo>
                    <a:pt x="2721" y="17771"/>
                    <a:pt x="3712" y="16629"/>
                    <a:pt x="3783" y="16477"/>
                  </a:cubicBezTo>
                  <a:cubicBezTo>
                    <a:pt x="4506" y="16798"/>
                    <a:pt x="7111" y="17075"/>
                    <a:pt x="8431" y="16379"/>
                  </a:cubicBezTo>
                  <a:cubicBezTo>
                    <a:pt x="8913" y="16129"/>
                    <a:pt x="8948" y="15086"/>
                    <a:pt x="8931" y="14238"/>
                  </a:cubicBezTo>
                  <a:cubicBezTo>
                    <a:pt x="13882" y="11678"/>
                    <a:pt x="18494" y="9144"/>
                    <a:pt x="22803" y="6468"/>
                  </a:cubicBezTo>
                  <a:cubicBezTo>
                    <a:pt x="26398" y="4220"/>
                    <a:pt x="26318" y="3051"/>
                    <a:pt x="3037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1533;p48">
              <a:extLst>
                <a:ext uri="{FF2B5EF4-FFF2-40B4-BE49-F238E27FC236}">
                  <a16:creationId xmlns:a16="http://schemas.microsoft.com/office/drawing/2014/main" id="{65284932-D992-1CCD-FC3A-95F5CB5C8CFE}"/>
                </a:ext>
              </a:extLst>
            </p:cNvPr>
            <p:cNvSpPr/>
            <p:nvPr/>
          </p:nvSpPr>
          <p:spPr>
            <a:xfrm>
              <a:off x="2615177" y="4337267"/>
              <a:ext cx="495041" cy="303868"/>
            </a:xfrm>
            <a:custGeom>
              <a:avLst/>
              <a:gdLst/>
              <a:ahLst/>
              <a:cxnLst/>
              <a:rect l="l" t="t" r="r" b="b"/>
              <a:pathLst>
                <a:path w="12036" h="7388" extrusionOk="0">
                  <a:moveTo>
                    <a:pt x="12035" y="1"/>
                  </a:moveTo>
                  <a:cubicBezTo>
                    <a:pt x="12009" y="134"/>
                    <a:pt x="11982" y="268"/>
                    <a:pt x="11964" y="411"/>
                  </a:cubicBezTo>
                  <a:cubicBezTo>
                    <a:pt x="7994" y="2739"/>
                    <a:pt x="4060" y="5059"/>
                    <a:pt x="1" y="7387"/>
                  </a:cubicBezTo>
                  <a:cubicBezTo>
                    <a:pt x="19" y="7253"/>
                    <a:pt x="28" y="7120"/>
                    <a:pt x="28" y="7004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1534;p48">
              <a:extLst>
                <a:ext uri="{FF2B5EF4-FFF2-40B4-BE49-F238E27FC236}">
                  <a16:creationId xmlns:a16="http://schemas.microsoft.com/office/drawing/2014/main" id="{2EB45477-2469-1D42-3C5F-ADED8A7AF991}"/>
                </a:ext>
              </a:extLst>
            </p:cNvPr>
            <p:cNvSpPr/>
            <p:nvPr/>
          </p:nvSpPr>
          <p:spPr>
            <a:xfrm>
              <a:off x="2197272" y="4562567"/>
              <a:ext cx="201126" cy="99452"/>
            </a:xfrm>
            <a:custGeom>
              <a:avLst/>
              <a:gdLst/>
              <a:ahLst/>
              <a:cxnLst/>
              <a:rect l="l" t="t" r="r" b="b"/>
              <a:pathLst>
                <a:path w="4890" h="2418" extrusionOk="0">
                  <a:moveTo>
                    <a:pt x="1" y="1784"/>
                  </a:moveTo>
                  <a:cubicBezTo>
                    <a:pt x="99" y="2275"/>
                    <a:pt x="2891" y="2418"/>
                    <a:pt x="4399" y="1981"/>
                  </a:cubicBezTo>
                  <a:cubicBezTo>
                    <a:pt x="4863" y="1838"/>
                    <a:pt x="4889" y="678"/>
                    <a:pt x="4889" y="0"/>
                  </a:cubicBezTo>
                  <a:cubicBezTo>
                    <a:pt x="3801" y="482"/>
                    <a:pt x="1830" y="589"/>
                    <a:pt x="768" y="357"/>
                  </a:cubicBezTo>
                  <a:cubicBezTo>
                    <a:pt x="349" y="696"/>
                    <a:pt x="63" y="1267"/>
                    <a:pt x="1" y="1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1535;p48">
              <a:extLst>
                <a:ext uri="{FF2B5EF4-FFF2-40B4-BE49-F238E27FC236}">
                  <a16:creationId xmlns:a16="http://schemas.microsoft.com/office/drawing/2014/main" id="{990330CD-1A7F-1C95-9DA6-EF2C90491637}"/>
                </a:ext>
              </a:extLst>
            </p:cNvPr>
            <p:cNvSpPr/>
            <p:nvPr/>
          </p:nvSpPr>
          <p:spPr>
            <a:xfrm>
              <a:off x="1931994" y="4330687"/>
              <a:ext cx="51783" cy="161476"/>
            </a:xfrm>
            <a:custGeom>
              <a:avLst/>
              <a:gdLst/>
              <a:ahLst/>
              <a:cxnLst/>
              <a:rect l="l" t="t" r="r" b="b"/>
              <a:pathLst>
                <a:path w="1259" h="3926" extrusionOk="0">
                  <a:moveTo>
                    <a:pt x="1259" y="0"/>
                  </a:moveTo>
                  <a:cubicBezTo>
                    <a:pt x="929" y="981"/>
                    <a:pt x="1036" y="1891"/>
                    <a:pt x="973" y="2444"/>
                  </a:cubicBezTo>
                  <a:cubicBezTo>
                    <a:pt x="911" y="2971"/>
                    <a:pt x="393" y="3470"/>
                    <a:pt x="215" y="3925"/>
                  </a:cubicBezTo>
                  <a:cubicBezTo>
                    <a:pt x="1" y="3051"/>
                    <a:pt x="277" y="1071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1536;p48">
              <a:extLst>
                <a:ext uri="{FF2B5EF4-FFF2-40B4-BE49-F238E27FC236}">
                  <a16:creationId xmlns:a16="http://schemas.microsoft.com/office/drawing/2014/main" id="{7FD36278-0E4A-5D5A-6B8D-EB2F71DCF92F}"/>
                </a:ext>
              </a:extLst>
            </p:cNvPr>
            <p:cNvSpPr/>
            <p:nvPr/>
          </p:nvSpPr>
          <p:spPr>
            <a:xfrm>
              <a:off x="1976783" y="4461268"/>
              <a:ext cx="196313" cy="200015"/>
            </a:xfrm>
            <a:custGeom>
              <a:avLst/>
              <a:gdLst/>
              <a:ahLst/>
              <a:cxnLst/>
              <a:rect l="l" t="t" r="r" b="b"/>
              <a:pathLst>
                <a:path w="4773" h="4863" extrusionOk="0">
                  <a:moveTo>
                    <a:pt x="767" y="1"/>
                  </a:moveTo>
                  <a:cubicBezTo>
                    <a:pt x="1668" y="973"/>
                    <a:pt x="2900" y="1651"/>
                    <a:pt x="4773" y="2338"/>
                  </a:cubicBezTo>
                  <a:cubicBezTo>
                    <a:pt x="4175" y="3543"/>
                    <a:pt x="3140" y="4577"/>
                    <a:pt x="2177" y="4863"/>
                  </a:cubicBezTo>
                  <a:cubicBezTo>
                    <a:pt x="1499" y="4604"/>
                    <a:pt x="1062" y="4310"/>
                    <a:pt x="509" y="3801"/>
                  </a:cubicBezTo>
                  <a:cubicBezTo>
                    <a:pt x="312" y="3212"/>
                    <a:pt x="0" y="1366"/>
                    <a:pt x="76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1537;p48">
              <a:extLst>
                <a:ext uri="{FF2B5EF4-FFF2-40B4-BE49-F238E27FC236}">
                  <a16:creationId xmlns:a16="http://schemas.microsoft.com/office/drawing/2014/main" id="{DD59E524-F3C5-BEFC-CF47-BCE60E7B08E6}"/>
                </a:ext>
              </a:extLst>
            </p:cNvPr>
            <p:cNvSpPr/>
            <p:nvPr/>
          </p:nvSpPr>
          <p:spPr>
            <a:xfrm>
              <a:off x="3241151" y="3981755"/>
              <a:ext cx="75597" cy="88100"/>
            </a:xfrm>
            <a:custGeom>
              <a:avLst/>
              <a:gdLst/>
              <a:ahLst/>
              <a:cxnLst/>
              <a:rect l="l" t="t" r="r" b="b"/>
              <a:pathLst>
                <a:path w="1838" h="2142" extrusionOk="0">
                  <a:moveTo>
                    <a:pt x="241" y="1249"/>
                  </a:moveTo>
                  <a:cubicBezTo>
                    <a:pt x="607" y="1909"/>
                    <a:pt x="1490" y="2141"/>
                    <a:pt x="1820" y="1945"/>
                  </a:cubicBezTo>
                  <a:cubicBezTo>
                    <a:pt x="1820" y="1588"/>
                    <a:pt x="1838" y="607"/>
                    <a:pt x="1374" y="0"/>
                  </a:cubicBezTo>
                  <a:cubicBezTo>
                    <a:pt x="1106" y="357"/>
                    <a:pt x="0" y="1044"/>
                    <a:pt x="241" y="124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1538;p48">
              <a:extLst>
                <a:ext uri="{FF2B5EF4-FFF2-40B4-BE49-F238E27FC236}">
                  <a16:creationId xmlns:a16="http://schemas.microsoft.com/office/drawing/2014/main" id="{14987507-317B-04CD-F9F3-BE734D41DC66}"/>
                </a:ext>
              </a:extLst>
            </p:cNvPr>
            <p:cNvSpPr/>
            <p:nvPr/>
          </p:nvSpPr>
          <p:spPr>
            <a:xfrm>
              <a:off x="2118758" y="4125581"/>
              <a:ext cx="520706" cy="309709"/>
            </a:xfrm>
            <a:custGeom>
              <a:avLst/>
              <a:gdLst/>
              <a:ahLst/>
              <a:cxnLst/>
              <a:rect l="l" t="t" r="r" b="b"/>
              <a:pathLst>
                <a:path w="12660" h="7530" extrusionOk="0">
                  <a:moveTo>
                    <a:pt x="2918" y="0"/>
                  </a:moveTo>
                  <a:cubicBezTo>
                    <a:pt x="4631" y="794"/>
                    <a:pt x="5442" y="1178"/>
                    <a:pt x="7316" y="2364"/>
                  </a:cubicBezTo>
                  <a:cubicBezTo>
                    <a:pt x="9814" y="2685"/>
                    <a:pt x="11473" y="4122"/>
                    <a:pt x="12205" y="5620"/>
                  </a:cubicBezTo>
                  <a:cubicBezTo>
                    <a:pt x="12356" y="5727"/>
                    <a:pt x="12508" y="5835"/>
                    <a:pt x="12660" y="5951"/>
                  </a:cubicBezTo>
                  <a:cubicBezTo>
                    <a:pt x="12017" y="6272"/>
                    <a:pt x="11384" y="6584"/>
                    <a:pt x="10759" y="6887"/>
                  </a:cubicBezTo>
                  <a:cubicBezTo>
                    <a:pt x="6165" y="7530"/>
                    <a:pt x="1" y="3203"/>
                    <a:pt x="911" y="9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1539;p48">
              <a:extLst>
                <a:ext uri="{FF2B5EF4-FFF2-40B4-BE49-F238E27FC236}">
                  <a16:creationId xmlns:a16="http://schemas.microsoft.com/office/drawing/2014/main" id="{E93CBB83-E690-6394-E057-991FB1432E3F}"/>
                </a:ext>
              </a:extLst>
            </p:cNvPr>
            <p:cNvSpPr/>
            <p:nvPr/>
          </p:nvSpPr>
          <p:spPr>
            <a:xfrm>
              <a:off x="2557598" y="4138413"/>
              <a:ext cx="177599" cy="270841"/>
            </a:xfrm>
            <a:custGeom>
              <a:avLst/>
              <a:gdLst/>
              <a:ahLst/>
              <a:cxnLst/>
              <a:rect l="l" t="t" r="r" b="b"/>
              <a:pathLst>
                <a:path w="4318" h="6585" extrusionOk="0">
                  <a:moveTo>
                    <a:pt x="3042" y="277"/>
                  </a:moveTo>
                  <a:lnTo>
                    <a:pt x="0" y="6584"/>
                  </a:lnTo>
                  <a:cubicBezTo>
                    <a:pt x="27" y="6575"/>
                    <a:pt x="63" y="6575"/>
                    <a:pt x="89" y="6575"/>
                  </a:cubicBezTo>
                  <a:cubicBezTo>
                    <a:pt x="634" y="6317"/>
                    <a:pt x="1187" y="6040"/>
                    <a:pt x="1740" y="5763"/>
                  </a:cubicBezTo>
                  <a:lnTo>
                    <a:pt x="4318" y="0"/>
                  </a:lnTo>
                  <a:lnTo>
                    <a:pt x="3872" y="206"/>
                  </a:lnTo>
                  <a:cubicBezTo>
                    <a:pt x="3667" y="304"/>
                    <a:pt x="3417" y="313"/>
                    <a:pt x="3042" y="27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1540;p48">
              <a:extLst>
                <a:ext uri="{FF2B5EF4-FFF2-40B4-BE49-F238E27FC236}">
                  <a16:creationId xmlns:a16="http://schemas.microsoft.com/office/drawing/2014/main" id="{55922776-0D93-CD31-2FED-2BF50808D48C}"/>
                </a:ext>
              </a:extLst>
            </p:cNvPr>
            <p:cNvSpPr/>
            <p:nvPr/>
          </p:nvSpPr>
          <p:spPr>
            <a:xfrm>
              <a:off x="2578491" y="4138413"/>
              <a:ext cx="156705" cy="262039"/>
            </a:xfrm>
            <a:custGeom>
              <a:avLst/>
              <a:gdLst/>
              <a:ahLst/>
              <a:cxnLst/>
              <a:rect l="l" t="t" r="r" b="b"/>
              <a:pathLst>
                <a:path w="3810" h="6371" extrusionOk="0">
                  <a:moveTo>
                    <a:pt x="1" y="6370"/>
                  </a:moveTo>
                  <a:cubicBezTo>
                    <a:pt x="411" y="6174"/>
                    <a:pt x="821" y="5969"/>
                    <a:pt x="1232" y="5763"/>
                  </a:cubicBezTo>
                  <a:lnTo>
                    <a:pt x="3810" y="0"/>
                  </a:lnTo>
                  <a:lnTo>
                    <a:pt x="3364" y="206"/>
                  </a:lnTo>
                  <a:cubicBezTo>
                    <a:pt x="3248" y="268"/>
                    <a:pt x="3061" y="295"/>
                    <a:pt x="2838" y="2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1541;p48">
              <a:extLst>
                <a:ext uri="{FF2B5EF4-FFF2-40B4-BE49-F238E27FC236}">
                  <a16:creationId xmlns:a16="http://schemas.microsoft.com/office/drawing/2014/main" id="{E59A7740-FB87-27EA-DEAF-7D6243B042D8}"/>
                </a:ext>
              </a:extLst>
            </p:cNvPr>
            <p:cNvSpPr/>
            <p:nvPr/>
          </p:nvSpPr>
          <p:spPr>
            <a:xfrm>
              <a:off x="2635001" y="4309382"/>
              <a:ext cx="137292" cy="94722"/>
            </a:xfrm>
            <a:custGeom>
              <a:avLst/>
              <a:gdLst/>
              <a:ahLst/>
              <a:cxnLst/>
              <a:rect l="l" t="t" r="r" b="b"/>
              <a:pathLst>
                <a:path w="3338" h="2303" extrusionOk="0">
                  <a:moveTo>
                    <a:pt x="768" y="27"/>
                  </a:moveTo>
                  <a:cubicBezTo>
                    <a:pt x="188" y="1"/>
                    <a:pt x="1" y="1374"/>
                    <a:pt x="473" y="1749"/>
                  </a:cubicBezTo>
                  <a:cubicBezTo>
                    <a:pt x="1169" y="2302"/>
                    <a:pt x="2971" y="2168"/>
                    <a:pt x="3087" y="1892"/>
                  </a:cubicBezTo>
                  <a:cubicBezTo>
                    <a:pt x="3337" y="1321"/>
                    <a:pt x="1740" y="81"/>
                    <a:pt x="768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1542;p48">
              <a:extLst>
                <a:ext uri="{FF2B5EF4-FFF2-40B4-BE49-F238E27FC236}">
                  <a16:creationId xmlns:a16="http://schemas.microsoft.com/office/drawing/2014/main" id="{7A0F12EA-D528-B1AC-7ADE-41F53FA229C1}"/>
                </a:ext>
              </a:extLst>
            </p:cNvPr>
            <p:cNvSpPr/>
            <p:nvPr/>
          </p:nvSpPr>
          <p:spPr>
            <a:xfrm>
              <a:off x="2635371" y="4309382"/>
              <a:ext cx="118907" cy="78188"/>
            </a:xfrm>
            <a:custGeom>
              <a:avLst/>
              <a:gdLst/>
              <a:ahLst/>
              <a:cxnLst/>
              <a:rect l="l" t="t" r="r" b="b"/>
              <a:pathLst>
                <a:path w="2891" h="1901" extrusionOk="0">
                  <a:moveTo>
                    <a:pt x="759" y="27"/>
                  </a:moveTo>
                  <a:cubicBezTo>
                    <a:pt x="179" y="1"/>
                    <a:pt x="0" y="1357"/>
                    <a:pt x="455" y="1740"/>
                  </a:cubicBezTo>
                  <a:cubicBezTo>
                    <a:pt x="1294" y="1901"/>
                    <a:pt x="2507" y="1562"/>
                    <a:pt x="2891" y="1267"/>
                  </a:cubicBezTo>
                  <a:cubicBezTo>
                    <a:pt x="2454" y="705"/>
                    <a:pt x="1446" y="72"/>
                    <a:pt x="759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1543;p48">
              <a:extLst>
                <a:ext uri="{FF2B5EF4-FFF2-40B4-BE49-F238E27FC236}">
                  <a16:creationId xmlns:a16="http://schemas.microsoft.com/office/drawing/2014/main" id="{C0DDF552-F7AC-63FB-1DC1-7956826C1C2D}"/>
                </a:ext>
              </a:extLst>
            </p:cNvPr>
            <p:cNvSpPr/>
            <p:nvPr/>
          </p:nvSpPr>
          <p:spPr>
            <a:xfrm>
              <a:off x="2008328" y="4199693"/>
              <a:ext cx="442189" cy="346027"/>
            </a:xfrm>
            <a:custGeom>
              <a:avLst/>
              <a:gdLst/>
              <a:ahLst/>
              <a:cxnLst/>
              <a:rect l="l" t="t" r="r" b="b"/>
              <a:pathLst>
                <a:path w="10751" h="8413" extrusionOk="0">
                  <a:moveTo>
                    <a:pt x="0" y="5897"/>
                  </a:moveTo>
                  <a:cubicBezTo>
                    <a:pt x="955" y="7075"/>
                    <a:pt x="2507" y="7842"/>
                    <a:pt x="4167" y="8413"/>
                  </a:cubicBezTo>
                  <a:lnTo>
                    <a:pt x="4167" y="8413"/>
                  </a:lnTo>
                  <a:cubicBezTo>
                    <a:pt x="6352" y="7976"/>
                    <a:pt x="9109" y="6290"/>
                    <a:pt x="10750" y="5531"/>
                  </a:cubicBezTo>
                  <a:lnTo>
                    <a:pt x="10750" y="5531"/>
                  </a:lnTo>
                  <a:cubicBezTo>
                    <a:pt x="6522" y="4461"/>
                    <a:pt x="3560" y="2320"/>
                    <a:pt x="3060" y="0"/>
                  </a:cubicBezTo>
                  <a:lnTo>
                    <a:pt x="3060" y="0"/>
                  </a:lnTo>
                  <a:cubicBezTo>
                    <a:pt x="1142" y="1865"/>
                    <a:pt x="99" y="3711"/>
                    <a:pt x="0" y="589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1544;p48">
              <a:extLst>
                <a:ext uri="{FF2B5EF4-FFF2-40B4-BE49-F238E27FC236}">
                  <a16:creationId xmlns:a16="http://schemas.microsoft.com/office/drawing/2014/main" id="{ECF30D79-2C99-C1C5-50E1-2C9883130E22}"/>
                </a:ext>
              </a:extLst>
            </p:cNvPr>
            <p:cNvSpPr/>
            <p:nvPr/>
          </p:nvSpPr>
          <p:spPr>
            <a:xfrm>
              <a:off x="2231038" y="4420922"/>
              <a:ext cx="381275" cy="154155"/>
            </a:xfrm>
            <a:custGeom>
              <a:avLst/>
              <a:gdLst/>
              <a:ahLst/>
              <a:cxnLst/>
              <a:rect l="l" t="t" r="r" b="b"/>
              <a:pathLst>
                <a:path w="9270" h="3748" extrusionOk="0">
                  <a:moveTo>
                    <a:pt x="0" y="3587"/>
                  </a:moveTo>
                  <a:cubicBezTo>
                    <a:pt x="1383" y="3747"/>
                    <a:pt x="3194" y="3498"/>
                    <a:pt x="4122" y="3078"/>
                  </a:cubicBezTo>
                  <a:lnTo>
                    <a:pt x="4122" y="3078"/>
                  </a:lnTo>
                  <a:cubicBezTo>
                    <a:pt x="5897" y="2284"/>
                    <a:pt x="7851" y="1125"/>
                    <a:pt x="9269" y="340"/>
                  </a:cubicBezTo>
                  <a:lnTo>
                    <a:pt x="9269" y="340"/>
                  </a:lnTo>
                  <a:cubicBezTo>
                    <a:pt x="9029" y="10"/>
                    <a:pt x="8074" y="10"/>
                    <a:pt x="7441" y="10"/>
                  </a:cubicBezTo>
                  <a:lnTo>
                    <a:pt x="7441" y="10"/>
                  </a:lnTo>
                  <a:cubicBezTo>
                    <a:pt x="7209" y="10"/>
                    <a:pt x="7030" y="10"/>
                    <a:pt x="6932" y="1"/>
                  </a:cubicBezTo>
                  <a:lnTo>
                    <a:pt x="6932" y="1"/>
                  </a:lnTo>
                  <a:cubicBezTo>
                    <a:pt x="4247" y="1080"/>
                    <a:pt x="1455" y="2436"/>
                    <a:pt x="0" y="358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1545;p48">
              <a:extLst>
                <a:ext uri="{FF2B5EF4-FFF2-40B4-BE49-F238E27FC236}">
                  <a16:creationId xmlns:a16="http://schemas.microsoft.com/office/drawing/2014/main" id="{D0317AAB-0631-50CD-AE78-A917B8763697}"/>
                </a:ext>
              </a:extLst>
            </p:cNvPr>
            <p:cNvSpPr/>
            <p:nvPr/>
          </p:nvSpPr>
          <p:spPr>
            <a:xfrm>
              <a:off x="2651864" y="4316744"/>
              <a:ext cx="93242" cy="36729"/>
            </a:xfrm>
            <a:custGeom>
              <a:avLst/>
              <a:gdLst/>
              <a:ahLst/>
              <a:cxnLst/>
              <a:rect l="l" t="t" r="r" b="b"/>
              <a:pathLst>
                <a:path w="2267" h="893" extrusionOk="0">
                  <a:moveTo>
                    <a:pt x="465" y="9"/>
                  </a:moveTo>
                  <a:cubicBezTo>
                    <a:pt x="251" y="0"/>
                    <a:pt x="99" y="170"/>
                    <a:pt x="1" y="419"/>
                  </a:cubicBezTo>
                  <a:cubicBezTo>
                    <a:pt x="46" y="384"/>
                    <a:pt x="99" y="366"/>
                    <a:pt x="153" y="357"/>
                  </a:cubicBezTo>
                  <a:cubicBezTo>
                    <a:pt x="741" y="268"/>
                    <a:pt x="1625" y="526"/>
                    <a:pt x="2267" y="892"/>
                  </a:cubicBezTo>
                  <a:cubicBezTo>
                    <a:pt x="1758" y="446"/>
                    <a:pt x="1018" y="45"/>
                    <a:pt x="465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1546;p48">
              <a:extLst>
                <a:ext uri="{FF2B5EF4-FFF2-40B4-BE49-F238E27FC236}">
                  <a16:creationId xmlns:a16="http://schemas.microsoft.com/office/drawing/2014/main" id="{B5018F22-9BEB-6566-24B3-1337D7936D12}"/>
                </a:ext>
              </a:extLst>
            </p:cNvPr>
            <p:cNvSpPr/>
            <p:nvPr/>
          </p:nvSpPr>
          <p:spPr>
            <a:xfrm>
              <a:off x="2211955" y="4025763"/>
              <a:ext cx="43351" cy="51042"/>
            </a:xfrm>
            <a:custGeom>
              <a:avLst/>
              <a:gdLst/>
              <a:ahLst/>
              <a:cxnLst/>
              <a:rect l="l" t="t" r="r" b="b"/>
              <a:pathLst>
                <a:path w="1054" h="1241" extrusionOk="0">
                  <a:moveTo>
                    <a:pt x="1053" y="982"/>
                  </a:moveTo>
                  <a:cubicBezTo>
                    <a:pt x="723" y="545"/>
                    <a:pt x="286" y="152"/>
                    <a:pt x="1" y="1"/>
                  </a:cubicBezTo>
                  <a:cubicBezTo>
                    <a:pt x="268" y="322"/>
                    <a:pt x="563" y="777"/>
                    <a:pt x="786" y="124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1547;p48">
              <a:extLst>
                <a:ext uri="{FF2B5EF4-FFF2-40B4-BE49-F238E27FC236}">
                  <a16:creationId xmlns:a16="http://schemas.microsoft.com/office/drawing/2014/main" id="{6D95378C-5DE5-5AEE-78A4-33DC109F1065}"/>
                </a:ext>
              </a:extLst>
            </p:cNvPr>
            <p:cNvSpPr/>
            <p:nvPr/>
          </p:nvSpPr>
          <p:spPr>
            <a:xfrm>
              <a:off x="1944497" y="4575769"/>
              <a:ext cx="282563" cy="187882"/>
            </a:xfrm>
            <a:custGeom>
              <a:avLst/>
              <a:gdLst/>
              <a:ahLst/>
              <a:cxnLst/>
              <a:rect l="l" t="t" r="r" b="b"/>
              <a:pathLst>
                <a:path w="6870" h="4568" extrusionOk="0">
                  <a:moveTo>
                    <a:pt x="0" y="0"/>
                  </a:moveTo>
                  <a:cubicBezTo>
                    <a:pt x="1820" y="2284"/>
                    <a:pt x="6129" y="4131"/>
                    <a:pt x="6798" y="3943"/>
                  </a:cubicBezTo>
                  <a:cubicBezTo>
                    <a:pt x="6816" y="4104"/>
                    <a:pt x="6843" y="4336"/>
                    <a:pt x="6869" y="4568"/>
                  </a:cubicBezTo>
                  <a:cubicBezTo>
                    <a:pt x="6218" y="4514"/>
                    <a:pt x="5629" y="4416"/>
                    <a:pt x="5264" y="4273"/>
                  </a:cubicBezTo>
                  <a:cubicBezTo>
                    <a:pt x="3337" y="3488"/>
                    <a:pt x="286" y="1722"/>
                    <a:pt x="36" y="232"/>
                  </a:cubicBezTo>
                  <a:cubicBezTo>
                    <a:pt x="18" y="152"/>
                    <a:pt x="9" y="8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1548;p48">
              <a:extLst>
                <a:ext uri="{FF2B5EF4-FFF2-40B4-BE49-F238E27FC236}">
                  <a16:creationId xmlns:a16="http://schemas.microsoft.com/office/drawing/2014/main" id="{E55C0E50-A30B-B847-E057-6EFF9D5A2443}"/>
                </a:ext>
              </a:extLst>
            </p:cNvPr>
            <p:cNvSpPr/>
            <p:nvPr/>
          </p:nvSpPr>
          <p:spPr>
            <a:xfrm>
              <a:off x="2903199" y="4266444"/>
              <a:ext cx="56924" cy="59844"/>
            </a:xfrm>
            <a:custGeom>
              <a:avLst/>
              <a:gdLst/>
              <a:ahLst/>
              <a:cxnLst/>
              <a:rect l="l" t="t" r="r" b="b"/>
              <a:pathLst>
                <a:path w="1384" h="1455" extrusionOk="0">
                  <a:moveTo>
                    <a:pt x="1161" y="90"/>
                  </a:moveTo>
                  <a:cubicBezTo>
                    <a:pt x="982" y="1"/>
                    <a:pt x="420" y="384"/>
                    <a:pt x="206" y="652"/>
                  </a:cubicBezTo>
                  <a:cubicBezTo>
                    <a:pt x="1" y="911"/>
                    <a:pt x="179" y="1303"/>
                    <a:pt x="411" y="1375"/>
                  </a:cubicBezTo>
                  <a:cubicBezTo>
                    <a:pt x="643" y="1455"/>
                    <a:pt x="1071" y="1152"/>
                    <a:pt x="1232" y="893"/>
                  </a:cubicBezTo>
                  <a:cubicBezTo>
                    <a:pt x="1384" y="634"/>
                    <a:pt x="1339" y="179"/>
                    <a:pt x="1161" y="9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1549;p48">
              <a:extLst>
                <a:ext uri="{FF2B5EF4-FFF2-40B4-BE49-F238E27FC236}">
                  <a16:creationId xmlns:a16="http://schemas.microsoft.com/office/drawing/2014/main" id="{5919CCA1-FBFC-81F7-D74F-1013926E879D}"/>
                </a:ext>
              </a:extLst>
            </p:cNvPr>
            <p:cNvSpPr/>
            <p:nvPr/>
          </p:nvSpPr>
          <p:spPr>
            <a:xfrm>
              <a:off x="2891108" y="4270845"/>
              <a:ext cx="70127" cy="54374"/>
            </a:xfrm>
            <a:custGeom>
              <a:avLst/>
              <a:gdLst/>
              <a:ahLst/>
              <a:cxnLst/>
              <a:rect l="l" t="t" r="r" b="b"/>
              <a:pathLst>
                <a:path w="1705" h="1322" extrusionOk="0">
                  <a:moveTo>
                    <a:pt x="161" y="840"/>
                  </a:moveTo>
                  <a:cubicBezTo>
                    <a:pt x="598" y="679"/>
                    <a:pt x="1258" y="286"/>
                    <a:pt x="1579" y="1"/>
                  </a:cubicBezTo>
                  <a:cubicBezTo>
                    <a:pt x="1704" y="81"/>
                    <a:pt x="1687" y="242"/>
                    <a:pt x="1526" y="492"/>
                  </a:cubicBezTo>
                  <a:cubicBezTo>
                    <a:pt x="1294" y="759"/>
                    <a:pt x="857" y="1080"/>
                    <a:pt x="241" y="1321"/>
                  </a:cubicBezTo>
                  <a:cubicBezTo>
                    <a:pt x="27" y="1196"/>
                    <a:pt x="0" y="1027"/>
                    <a:pt x="161" y="84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1550;p48">
              <a:extLst>
                <a:ext uri="{FF2B5EF4-FFF2-40B4-BE49-F238E27FC236}">
                  <a16:creationId xmlns:a16="http://schemas.microsoft.com/office/drawing/2014/main" id="{C08FF443-277D-4668-FF5B-B9EA5226239C}"/>
                </a:ext>
              </a:extLst>
            </p:cNvPr>
            <p:cNvSpPr/>
            <p:nvPr/>
          </p:nvSpPr>
          <p:spPr>
            <a:xfrm>
              <a:off x="3092184" y="3891479"/>
              <a:ext cx="157075" cy="153415"/>
            </a:xfrm>
            <a:custGeom>
              <a:avLst/>
              <a:gdLst/>
              <a:ahLst/>
              <a:cxnLst/>
              <a:rect l="l" t="t" r="r" b="b"/>
              <a:pathLst>
                <a:path w="3819" h="3730" extrusionOk="0">
                  <a:moveTo>
                    <a:pt x="0" y="786"/>
                  </a:moveTo>
                  <a:cubicBezTo>
                    <a:pt x="839" y="1383"/>
                    <a:pt x="1240" y="2249"/>
                    <a:pt x="1624" y="3730"/>
                  </a:cubicBezTo>
                  <a:cubicBezTo>
                    <a:pt x="2337" y="2998"/>
                    <a:pt x="2730" y="1910"/>
                    <a:pt x="3818" y="1116"/>
                  </a:cubicBezTo>
                  <a:cubicBezTo>
                    <a:pt x="3221" y="705"/>
                    <a:pt x="2534" y="349"/>
                    <a:pt x="1936" y="1"/>
                  </a:cubicBezTo>
                  <a:cubicBezTo>
                    <a:pt x="1686" y="126"/>
                    <a:pt x="732" y="500"/>
                    <a:pt x="0" y="7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1551;p48">
              <a:extLst>
                <a:ext uri="{FF2B5EF4-FFF2-40B4-BE49-F238E27FC236}">
                  <a16:creationId xmlns:a16="http://schemas.microsoft.com/office/drawing/2014/main" id="{9EF5F6E9-D9FB-009A-5289-C9710A410D63}"/>
                </a:ext>
              </a:extLst>
            </p:cNvPr>
            <p:cNvSpPr/>
            <p:nvPr/>
          </p:nvSpPr>
          <p:spPr>
            <a:xfrm>
              <a:off x="2896989" y="4277837"/>
              <a:ext cx="61654" cy="36359"/>
            </a:xfrm>
            <a:custGeom>
              <a:avLst/>
              <a:gdLst/>
              <a:ahLst/>
              <a:cxnLst/>
              <a:rect l="l" t="t" r="r" b="b"/>
              <a:pathLst>
                <a:path w="1499" h="884" extrusionOk="0">
                  <a:moveTo>
                    <a:pt x="205" y="652"/>
                  </a:moveTo>
                  <a:cubicBezTo>
                    <a:pt x="535" y="527"/>
                    <a:pt x="1044" y="223"/>
                    <a:pt x="1294" y="0"/>
                  </a:cubicBezTo>
                  <a:cubicBezTo>
                    <a:pt x="1499" y="143"/>
                    <a:pt x="366" y="803"/>
                    <a:pt x="170" y="884"/>
                  </a:cubicBezTo>
                  <a:cubicBezTo>
                    <a:pt x="0" y="785"/>
                    <a:pt x="45" y="705"/>
                    <a:pt x="205" y="652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1552;p48">
              <a:extLst>
                <a:ext uri="{FF2B5EF4-FFF2-40B4-BE49-F238E27FC236}">
                  <a16:creationId xmlns:a16="http://schemas.microsoft.com/office/drawing/2014/main" id="{B7A52198-00CC-49E9-CA0C-50B711A08D61}"/>
                </a:ext>
              </a:extLst>
            </p:cNvPr>
            <p:cNvSpPr/>
            <p:nvPr/>
          </p:nvSpPr>
          <p:spPr>
            <a:xfrm>
              <a:off x="2949798" y="4205534"/>
              <a:ext cx="36729" cy="230122"/>
            </a:xfrm>
            <a:custGeom>
              <a:avLst/>
              <a:gdLst/>
              <a:ahLst/>
              <a:cxnLst/>
              <a:rect l="l" t="t" r="r" b="b"/>
              <a:pathLst>
                <a:path w="893" h="5595" extrusionOk="0">
                  <a:moveTo>
                    <a:pt x="63" y="1"/>
                  </a:moveTo>
                  <a:lnTo>
                    <a:pt x="1" y="37"/>
                  </a:lnTo>
                  <a:cubicBezTo>
                    <a:pt x="45" y="99"/>
                    <a:pt x="90" y="153"/>
                    <a:pt x="144" y="215"/>
                  </a:cubicBezTo>
                  <a:cubicBezTo>
                    <a:pt x="295" y="420"/>
                    <a:pt x="491" y="661"/>
                    <a:pt x="536" y="911"/>
                  </a:cubicBezTo>
                  <a:cubicBezTo>
                    <a:pt x="822" y="2490"/>
                    <a:pt x="590" y="4024"/>
                    <a:pt x="313" y="5586"/>
                  </a:cubicBezTo>
                  <a:lnTo>
                    <a:pt x="376" y="5594"/>
                  </a:lnTo>
                  <a:cubicBezTo>
                    <a:pt x="661" y="4033"/>
                    <a:pt x="893" y="2490"/>
                    <a:pt x="607" y="902"/>
                  </a:cubicBezTo>
                  <a:cubicBezTo>
                    <a:pt x="554" y="634"/>
                    <a:pt x="358" y="376"/>
                    <a:pt x="197" y="170"/>
                  </a:cubicBezTo>
                  <a:cubicBezTo>
                    <a:pt x="144" y="108"/>
                    <a:pt x="99" y="55"/>
                    <a:pt x="6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1553;p48">
              <a:extLst>
                <a:ext uri="{FF2B5EF4-FFF2-40B4-BE49-F238E27FC236}">
                  <a16:creationId xmlns:a16="http://schemas.microsoft.com/office/drawing/2014/main" id="{ACDBA583-2BE1-ECE3-B8E0-42C86A679D25}"/>
                </a:ext>
              </a:extLst>
            </p:cNvPr>
            <p:cNvSpPr/>
            <p:nvPr/>
          </p:nvSpPr>
          <p:spPr>
            <a:xfrm>
              <a:off x="2610777" y="4142073"/>
              <a:ext cx="116727" cy="474846"/>
            </a:xfrm>
            <a:custGeom>
              <a:avLst/>
              <a:gdLst/>
              <a:ahLst/>
              <a:cxnLst/>
              <a:rect l="l" t="t" r="r" b="b"/>
              <a:pathLst>
                <a:path w="2838" h="11545" extrusionOk="0">
                  <a:moveTo>
                    <a:pt x="2766" y="1"/>
                  </a:moveTo>
                  <a:lnTo>
                    <a:pt x="1" y="5880"/>
                  </a:lnTo>
                  <a:lnTo>
                    <a:pt x="1" y="5889"/>
                  </a:lnTo>
                  <a:cubicBezTo>
                    <a:pt x="45" y="6040"/>
                    <a:pt x="99" y="6183"/>
                    <a:pt x="161" y="6343"/>
                  </a:cubicBezTo>
                  <a:cubicBezTo>
                    <a:pt x="268" y="6647"/>
                    <a:pt x="384" y="6959"/>
                    <a:pt x="447" y="7289"/>
                  </a:cubicBezTo>
                  <a:cubicBezTo>
                    <a:pt x="714" y="8574"/>
                    <a:pt x="598" y="9903"/>
                    <a:pt x="483" y="11188"/>
                  </a:cubicBezTo>
                  <a:lnTo>
                    <a:pt x="447" y="11536"/>
                  </a:lnTo>
                  <a:lnTo>
                    <a:pt x="518" y="11544"/>
                  </a:lnTo>
                  <a:lnTo>
                    <a:pt x="554" y="11188"/>
                  </a:lnTo>
                  <a:cubicBezTo>
                    <a:pt x="670" y="9903"/>
                    <a:pt x="786" y="8565"/>
                    <a:pt x="518" y="7271"/>
                  </a:cubicBezTo>
                  <a:cubicBezTo>
                    <a:pt x="456" y="6941"/>
                    <a:pt x="340" y="6620"/>
                    <a:pt x="224" y="6317"/>
                  </a:cubicBezTo>
                  <a:cubicBezTo>
                    <a:pt x="170" y="6165"/>
                    <a:pt x="117" y="6022"/>
                    <a:pt x="72" y="5880"/>
                  </a:cubicBezTo>
                  <a:lnTo>
                    <a:pt x="2838" y="36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1554;p48">
              <a:extLst>
                <a:ext uri="{FF2B5EF4-FFF2-40B4-BE49-F238E27FC236}">
                  <a16:creationId xmlns:a16="http://schemas.microsoft.com/office/drawing/2014/main" id="{88A85967-8DFF-BFB6-4B93-8733C2D4B640}"/>
                </a:ext>
              </a:extLst>
            </p:cNvPr>
            <p:cNvSpPr/>
            <p:nvPr/>
          </p:nvSpPr>
          <p:spPr>
            <a:xfrm>
              <a:off x="2534854" y="4473031"/>
              <a:ext cx="45531" cy="31218"/>
            </a:xfrm>
            <a:custGeom>
              <a:avLst/>
              <a:gdLst/>
              <a:ahLst/>
              <a:cxnLst/>
              <a:rect l="l" t="t" r="r" b="b"/>
              <a:pathLst>
                <a:path w="1107" h="759" extrusionOk="0">
                  <a:moveTo>
                    <a:pt x="910" y="72"/>
                  </a:moveTo>
                  <a:lnTo>
                    <a:pt x="80" y="500"/>
                  </a:lnTo>
                  <a:cubicBezTo>
                    <a:pt x="0" y="545"/>
                    <a:pt x="0" y="696"/>
                    <a:pt x="71" y="741"/>
                  </a:cubicBezTo>
                  <a:cubicBezTo>
                    <a:pt x="107" y="759"/>
                    <a:pt x="152" y="759"/>
                    <a:pt x="179" y="741"/>
                  </a:cubicBezTo>
                  <a:lnTo>
                    <a:pt x="981" y="348"/>
                  </a:lnTo>
                  <a:cubicBezTo>
                    <a:pt x="1106" y="286"/>
                    <a:pt x="1053" y="0"/>
                    <a:pt x="910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1555;p48">
              <a:extLst>
                <a:ext uri="{FF2B5EF4-FFF2-40B4-BE49-F238E27FC236}">
                  <a16:creationId xmlns:a16="http://schemas.microsoft.com/office/drawing/2014/main" id="{5883F1E0-82AA-03FA-4160-B3E9BB1FC666}"/>
                </a:ext>
              </a:extLst>
            </p:cNvPr>
            <p:cNvSpPr/>
            <p:nvPr/>
          </p:nvSpPr>
          <p:spPr>
            <a:xfrm>
              <a:off x="2535553" y="4474142"/>
              <a:ext cx="46271" cy="34508"/>
            </a:xfrm>
            <a:custGeom>
              <a:avLst/>
              <a:gdLst/>
              <a:ahLst/>
              <a:cxnLst/>
              <a:rect l="l" t="t" r="r" b="b"/>
              <a:pathLst>
                <a:path w="1125" h="839" extrusionOk="0">
                  <a:moveTo>
                    <a:pt x="982" y="72"/>
                  </a:moveTo>
                  <a:lnTo>
                    <a:pt x="126" y="518"/>
                  </a:lnTo>
                  <a:cubicBezTo>
                    <a:pt x="1" y="580"/>
                    <a:pt x="81" y="839"/>
                    <a:pt x="224" y="758"/>
                  </a:cubicBezTo>
                  <a:lnTo>
                    <a:pt x="840" y="580"/>
                  </a:lnTo>
                  <a:cubicBezTo>
                    <a:pt x="1089" y="500"/>
                    <a:pt x="1125" y="0"/>
                    <a:pt x="982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1556;p48">
              <a:extLst>
                <a:ext uri="{FF2B5EF4-FFF2-40B4-BE49-F238E27FC236}">
                  <a16:creationId xmlns:a16="http://schemas.microsoft.com/office/drawing/2014/main" id="{3EAF4578-AB32-3B45-7CB2-F3AD0CA4AE33}"/>
                </a:ext>
              </a:extLst>
            </p:cNvPr>
            <p:cNvSpPr/>
            <p:nvPr/>
          </p:nvSpPr>
          <p:spPr>
            <a:xfrm>
              <a:off x="2226267" y="4562567"/>
              <a:ext cx="172129" cy="72677"/>
            </a:xfrm>
            <a:custGeom>
              <a:avLst/>
              <a:gdLst/>
              <a:ahLst/>
              <a:cxnLst/>
              <a:rect l="l" t="t" r="r" b="b"/>
              <a:pathLst>
                <a:path w="4185" h="1767" extrusionOk="0">
                  <a:moveTo>
                    <a:pt x="1" y="1276"/>
                  </a:moveTo>
                  <a:cubicBezTo>
                    <a:pt x="90" y="1731"/>
                    <a:pt x="2534" y="1766"/>
                    <a:pt x="4086" y="1347"/>
                  </a:cubicBezTo>
                  <a:cubicBezTo>
                    <a:pt x="4176" y="928"/>
                    <a:pt x="4184" y="384"/>
                    <a:pt x="4184" y="0"/>
                  </a:cubicBezTo>
                  <a:cubicBezTo>
                    <a:pt x="3167" y="455"/>
                    <a:pt x="1383" y="571"/>
                    <a:pt x="295" y="402"/>
                  </a:cubicBezTo>
                  <a:cubicBezTo>
                    <a:pt x="134" y="678"/>
                    <a:pt x="36" y="990"/>
                    <a:pt x="1" y="12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1557;p48">
              <a:extLst>
                <a:ext uri="{FF2B5EF4-FFF2-40B4-BE49-F238E27FC236}">
                  <a16:creationId xmlns:a16="http://schemas.microsoft.com/office/drawing/2014/main" id="{81B1FEC5-C292-1B4F-F584-99C5E92E3ABD}"/>
                </a:ext>
              </a:extLst>
            </p:cNvPr>
            <p:cNvSpPr/>
            <p:nvPr/>
          </p:nvSpPr>
          <p:spPr>
            <a:xfrm>
              <a:off x="1951077" y="4360381"/>
              <a:ext cx="25747" cy="110475"/>
            </a:xfrm>
            <a:custGeom>
              <a:avLst/>
              <a:gdLst/>
              <a:ahLst/>
              <a:cxnLst/>
              <a:rect l="l" t="t" r="r" b="b"/>
              <a:pathLst>
                <a:path w="626" h="2686" extrusionOk="0">
                  <a:moveTo>
                    <a:pt x="45" y="2686"/>
                  </a:moveTo>
                  <a:cubicBezTo>
                    <a:pt x="1" y="1945"/>
                    <a:pt x="179" y="875"/>
                    <a:pt x="625" y="1"/>
                  </a:cubicBezTo>
                  <a:cubicBezTo>
                    <a:pt x="509" y="696"/>
                    <a:pt x="554" y="1303"/>
                    <a:pt x="509" y="1722"/>
                  </a:cubicBezTo>
                  <a:cubicBezTo>
                    <a:pt x="474" y="2052"/>
                    <a:pt x="251" y="2374"/>
                    <a:pt x="45" y="26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1558;p48">
              <a:extLst>
                <a:ext uri="{FF2B5EF4-FFF2-40B4-BE49-F238E27FC236}">
                  <a16:creationId xmlns:a16="http://schemas.microsoft.com/office/drawing/2014/main" id="{443964FF-54F7-4C73-803A-70CF0CA85AE7}"/>
                </a:ext>
              </a:extLst>
            </p:cNvPr>
            <p:cNvSpPr/>
            <p:nvPr/>
          </p:nvSpPr>
          <p:spPr>
            <a:xfrm>
              <a:off x="1991794" y="4468630"/>
              <a:ext cx="181301" cy="187882"/>
            </a:xfrm>
            <a:custGeom>
              <a:avLst/>
              <a:gdLst/>
              <a:ahLst/>
              <a:cxnLst/>
              <a:rect l="l" t="t" r="r" b="b"/>
              <a:pathLst>
                <a:path w="4408" h="4568" extrusionOk="0">
                  <a:moveTo>
                    <a:pt x="2133" y="4559"/>
                  </a:moveTo>
                  <a:lnTo>
                    <a:pt x="2133" y="4568"/>
                  </a:lnTo>
                  <a:cubicBezTo>
                    <a:pt x="1464" y="4309"/>
                    <a:pt x="1018" y="4006"/>
                    <a:pt x="474" y="3497"/>
                  </a:cubicBezTo>
                  <a:cubicBezTo>
                    <a:pt x="278" y="2953"/>
                    <a:pt x="1" y="1321"/>
                    <a:pt x="572" y="0"/>
                  </a:cubicBezTo>
                  <a:cubicBezTo>
                    <a:pt x="1464" y="884"/>
                    <a:pt x="2651" y="1517"/>
                    <a:pt x="4408" y="2159"/>
                  </a:cubicBezTo>
                  <a:cubicBezTo>
                    <a:pt x="3882" y="3230"/>
                    <a:pt x="2998" y="4166"/>
                    <a:pt x="2133" y="4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1559;p48">
              <a:extLst>
                <a:ext uri="{FF2B5EF4-FFF2-40B4-BE49-F238E27FC236}">
                  <a16:creationId xmlns:a16="http://schemas.microsoft.com/office/drawing/2014/main" id="{9C2244A5-C962-157E-458E-CDD4B89B6282}"/>
                </a:ext>
              </a:extLst>
            </p:cNvPr>
            <p:cNvSpPr/>
            <p:nvPr/>
          </p:nvSpPr>
          <p:spPr>
            <a:xfrm>
              <a:off x="2042095" y="4529911"/>
              <a:ext cx="41870" cy="56513"/>
            </a:xfrm>
            <a:custGeom>
              <a:avLst/>
              <a:gdLst/>
              <a:ahLst/>
              <a:cxnLst/>
              <a:rect l="l" t="t" r="r" b="b"/>
              <a:pathLst>
                <a:path w="1018" h="1374" extrusionOk="0">
                  <a:moveTo>
                    <a:pt x="642" y="45"/>
                  </a:moveTo>
                  <a:cubicBezTo>
                    <a:pt x="865" y="0"/>
                    <a:pt x="1017" y="232"/>
                    <a:pt x="883" y="634"/>
                  </a:cubicBezTo>
                  <a:cubicBezTo>
                    <a:pt x="758" y="1044"/>
                    <a:pt x="518" y="1249"/>
                    <a:pt x="321" y="1312"/>
                  </a:cubicBezTo>
                  <a:cubicBezTo>
                    <a:pt x="134" y="1374"/>
                    <a:pt x="0" y="1124"/>
                    <a:pt x="80" y="794"/>
                  </a:cubicBezTo>
                  <a:cubicBezTo>
                    <a:pt x="161" y="455"/>
                    <a:pt x="428" y="98"/>
                    <a:pt x="642" y="4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1560;p48">
              <a:extLst>
                <a:ext uri="{FF2B5EF4-FFF2-40B4-BE49-F238E27FC236}">
                  <a16:creationId xmlns:a16="http://schemas.microsoft.com/office/drawing/2014/main" id="{86205C0F-64AC-9AF9-A076-CF54BD01F655}"/>
                </a:ext>
              </a:extLst>
            </p:cNvPr>
            <p:cNvSpPr/>
            <p:nvPr/>
          </p:nvSpPr>
          <p:spPr>
            <a:xfrm>
              <a:off x="2039133" y="4528061"/>
              <a:ext cx="41870" cy="56554"/>
            </a:xfrm>
            <a:custGeom>
              <a:avLst/>
              <a:gdLst/>
              <a:ahLst/>
              <a:cxnLst/>
              <a:rect l="l" t="t" r="r" b="b"/>
              <a:pathLst>
                <a:path w="1018" h="1375" extrusionOk="0">
                  <a:moveTo>
                    <a:pt x="643" y="45"/>
                  </a:moveTo>
                  <a:cubicBezTo>
                    <a:pt x="866" y="1"/>
                    <a:pt x="1018" y="224"/>
                    <a:pt x="884" y="634"/>
                  </a:cubicBezTo>
                  <a:cubicBezTo>
                    <a:pt x="759" y="1035"/>
                    <a:pt x="527" y="1249"/>
                    <a:pt x="331" y="1312"/>
                  </a:cubicBezTo>
                  <a:cubicBezTo>
                    <a:pt x="135" y="1374"/>
                    <a:pt x="1" y="1125"/>
                    <a:pt x="81" y="786"/>
                  </a:cubicBezTo>
                  <a:cubicBezTo>
                    <a:pt x="161" y="456"/>
                    <a:pt x="429" y="90"/>
                    <a:pt x="643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1561;p48">
              <a:extLst>
                <a:ext uri="{FF2B5EF4-FFF2-40B4-BE49-F238E27FC236}">
                  <a16:creationId xmlns:a16="http://schemas.microsoft.com/office/drawing/2014/main" id="{4400D3EE-EB87-CE4B-81AE-8ECB68B802F7}"/>
                </a:ext>
              </a:extLst>
            </p:cNvPr>
            <p:cNvSpPr/>
            <p:nvPr/>
          </p:nvSpPr>
          <p:spPr>
            <a:xfrm>
              <a:off x="3244442" y="4106867"/>
              <a:ext cx="88841" cy="79299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1811" y="0"/>
                  </a:moveTo>
                  <a:cubicBezTo>
                    <a:pt x="1374" y="598"/>
                    <a:pt x="652" y="1285"/>
                    <a:pt x="0" y="1740"/>
                  </a:cubicBezTo>
                  <a:cubicBezTo>
                    <a:pt x="259" y="1776"/>
                    <a:pt x="402" y="1776"/>
                    <a:pt x="777" y="1927"/>
                  </a:cubicBezTo>
                  <a:cubicBezTo>
                    <a:pt x="1285" y="1677"/>
                    <a:pt x="1785" y="1276"/>
                    <a:pt x="2159" y="910"/>
                  </a:cubicBezTo>
                  <a:cubicBezTo>
                    <a:pt x="2133" y="553"/>
                    <a:pt x="2025" y="232"/>
                    <a:pt x="1811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1562;p48">
              <a:extLst>
                <a:ext uri="{FF2B5EF4-FFF2-40B4-BE49-F238E27FC236}">
                  <a16:creationId xmlns:a16="http://schemas.microsoft.com/office/drawing/2014/main" id="{1DC96F52-19B8-9BF3-E567-857F7132FB59}"/>
                </a:ext>
              </a:extLst>
            </p:cNvPr>
            <p:cNvSpPr/>
            <p:nvPr/>
          </p:nvSpPr>
          <p:spPr>
            <a:xfrm>
              <a:off x="3241851" y="3984676"/>
              <a:ext cx="63176" cy="70127"/>
            </a:xfrm>
            <a:custGeom>
              <a:avLst/>
              <a:gdLst/>
              <a:ahLst/>
              <a:cxnLst/>
              <a:rect l="l" t="t" r="r" b="b"/>
              <a:pathLst>
                <a:path w="1536" h="1705" extrusionOk="0">
                  <a:moveTo>
                    <a:pt x="260" y="1241"/>
                  </a:moveTo>
                  <a:cubicBezTo>
                    <a:pt x="679" y="1597"/>
                    <a:pt x="1268" y="1704"/>
                    <a:pt x="1526" y="1553"/>
                  </a:cubicBezTo>
                  <a:cubicBezTo>
                    <a:pt x="1518" y="1267"/>
                    <a:pt x="1535" y="571"/>
                    <a:pt x="1303" y="1"/>
                  </a:cubicBezTo>
                  <a:cubicBezTo>
                    <a:pt x="956" y="366"/>
                    <a:pt x="1" y="982"/>
                    <a:pt x="224" y="1178"/>
                  </a:cubicBezTo>
                  <a:cubicBezTo>
                    <a:pt x="242" y="1205"/>
                    <a:pt x="251" y="1223"/>
                    <a:pt x="260" y="124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1563;p48">
              <a:extLst>
                <a:ext uri="{FF2B5EF4-FFF2-40B4-BE49-F238E27FC236}">
                  <a16:creationId xmlns:a16="http://schemas.microsoft.com/office/drawing/2014/main" id="{46ED18F1-1CCC-9080-077F-CFA28D4AF039}"/>
                </a:ext>
              </a:extLst>
            </p:cNvPr>
            <p:cNvSpPr/>
            <p:nvPr/>
          </p:nvSpPr>
          <p:spPr>
            <a:xfrm>
              <a:off x="2426604" y="4062819"/>
              <a:ext cx="91761" cy="84440"/>
            </a:xfrm>
            <a:custGeom>
              <a:avLst/>
              <a:gdLst/>
              <a:ahLst/>
              <a:cxnLst/>
              <a:rect l="l" t="t" r="r" b="b"/>
              <a:pathLst>
                <a:path w="2231" h="2053" extrusionOk="0">
                  <a:moveTo>
                    <a:pt x="197" y="63"/>
                  </a:moveTo>
                  <a:lnTo>
                    <a:pt x="2034" y="1134"/>
                  </a:lnTo>
                  <a:cubicBezTo>
                    <a:pt x="2141" y="1196"/>
                    <a:pt x="2231" y="1348"/>
                    <a:pt x="2231" y="1473"/>
                  </a:cubicBezTo>
                  <a:lnTo>
                    <a:pt x="2231" y="1874"/>
                  </a:lnTo>
                  <a:cubicBezTo>
                    <a:pt x="2231" y="1999"/>
                    <a:pt x="2141" y="2053"/>
                    <a:pt x="2034" y="1990"/>
                  </a:cubicBezTo>
                  <a:lnTo>
                    <a:pt x="197" y="920"/>
                  </a:lnTo>
                  <a:cubicBezTo>
                    <a:pt x="90" y="857"/>
                    <a:pt x="0" y="705"/>
                    <a:pt x="0" y="581"/>
                  </a:cubicBezTo>
                  <a:lnTo>
                    <a:pt x="0" y="179"/>
                  </a:lnTo>
                  <a:cubicBezTo>
                    <a:pt x="0" y="54"/>
                    <a:pt x="90" y="1"/>
                    <a:pt x="197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1564;p48">
              <a:extLst>
                <a:ext uri="{FF2B5EF4-FFF2-40B4-BE49-F238E27FC236}">
                  <a16:creationId xmlns:a16="http://schemas.microsoft.com/office/drawing/2014/main" id="{A8EBAB83-3CD6-A942-96DA-6BA0A8A0A775}"/>
                </a:ext>
              </a:extLst>
            </p:cNvPr>
            <p:cNvSpPr/>
            <p:nvPr/>
          </p:nvSpPr>
          <p:spPr>
            <a:xfrm>
              <a:off x="2690401" y="3977725"/>
              <a:ext cx="428246" cy="292105"/>
            </a:xfrm>
            <a:custGeom>
              <a:avLst/>
              <a:gdLst/>
              <a:ahLst/>
              <a:cxnLst/>
              <a:rect l="l" t="t" r="r" b="b"/>
              <a:pathLst>
                <a:path w="10412" h="7102" extrusionOk="0">
                  <a:moveTo>
                    <a:pt x="9948" y="0"/>
                  </a:moveTo>
                  <a:cubicBezTo>
                    <a:pt x="7682" y="446"/>
                    <a:pt x="4657" y="2159"/>
                    <a:pt x="1490" y="3890"/>
                  </a:cubicBezTo>
                  <a:cubicBezTo>
                    <a:pt x="991" y="4960"/>
                    <a:pt x="491" y="6031"/>
                    <a:pt x="1" y="7101"/>
                  </a:cubicBezTo>
                  <a:cubicBezTo>
                    <a:pt x="5255" y="4817"/>
                    <a:pt x="6745" y="2605"/>
                    <a:pt x="10412" y="598"/>
                  </a:cubicBezTo>
                  <a:cubicBezTo>
                    <a:pt x="10313" y="312"/>
                    <a:pt x="10126" y="214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1565;p48">
              <a:extLst>
                <a:ext uri="{FF2B5EF4-FFF2-40B4-BE49-F238E27FC236}">
                  <a16:creationId xmlns:a16="http://schemas.microsoft.com/office/drawing/2014/main" id="{D6B876D7-5649-E8B5-EA92-4D92B519FA41}"/>
                </a:ext>
              </a:extLst>
            </p:cNvPr>
            <p:cNvSpPr/>
            <p:nvPr/>
          </p:nvSpPr>
          <p:spPr>
            <a:xfrm>
              <a:off x="2913482" y="4016961"/>
              <a:ext cx="64245" cy="194134"/>
            </a:xfrm>
            <a:custGeom>
              <a:avLst/>
              <a:gdLst/>
              <a:ahLst/>
              <a:cxnLst/>
              <a:rect l="l" t="t" r="r" b="b"/>
              <a:pathLst>
                <a:path w="1562" h="4720" extrusionOk="0">
                  <a:moveTo>
                    <a:pt x="1" y="447"/>
                  </a:moveTo>
                  <a:lnTo>
                    <a:pt x="447" y="4675"/>
                  </a:lnTo>
                  <a:cubicBezTo>
                    <a:pt x="509" y="4640"/>
                    <a:pt x="634" y="4720"/>
                    <a:pt x="723" y="4720"/>
                  </a:cubicBezTo>
                  <a:cubicBezTo>
                    <a:pt x="893" y="4470"/>
                    <a:pt x="1267" y="4193"/>
                    <a:pt x="1562" y="4015"/>
                  </a:cubicBezTo>
                  <a:lnTo>
                    <a:pt x="866" y="1"/>
                  </a:lnTo>
                  <a:cubicBezTo>
                    <a:pt x="554" y="161"/>
                    <a:pt x="322" y="295"/>
                    <a:pt x="1" y="44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1566;p48">
              <a:extLst>
                <a:ext uri="{FF2B5EF4-FFF2-40B4-BE49-F238E27FC236}">
                  <a16:creationId xmlns:a16="http://schemas.microsoft.com/office/drawing/2014/main" id="{25F9DE3C-0AC0-A143-8994-D7FB734DC53E}"/>
                </a:ext>
              </a:extLst>
            </p:cNvPr>
            <p:cNvSpPr/>
            <p:nvPr/>
          </p:nvSpPr>
          <p:spPr>
            <a:xfrm>
              <a:off x="2919733" y="4016961"/>
              <a:ext cx="59474" cy="194134"/>
            </a:xfrm>
            <a:custGeom>
              <a:avLst/>
              <a:gdLst/>
              <a:ahLst/>
              <a:cxnLst/>
              <a:rect l="l" t="t" r="r" b="b"/>
              <a:pathLst>
                <a:path w="1446" h="4720" extrusionOk="0">
                  <a:moveTo>
                    <a:pt x="571" y="4720"/>
                  </a:moveTo>
                  <a:cubicBezTo>
                    <a:pt x="866" y="4550"/>
                    <a:pt x="1151" y="4372"/>
                    <a:pt x="1446" y="4202"/>
                  </a:cubicBezTo>
                  <a:lnTo>
                    <a:pt x="714" y="1"/>
                  </a:lnTo>
                  <a:cubicBezTo>
                    <a:pt x="482" y="117"/>
                    <a:pt x="241" y="241"/>
                    <a:pt x="0" y="35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1567;p48">
              <a:extLst>
                <a:ext uri="{FF2B5EF4-FFF2-40B4-BE49-F238E27FC236}">
                  <a16:creationId xmlns:a16="http://schemas.microsoft.com/office/drawing/2014/main" id="{5BC96A0C-F45C-B914-972F-C8F5799EFAF1}"/>
                </a:ext>
              </a:extLst>
            </p:cNvPr>
            <p:cNvSpPr/>
            <p:nvPr/>
          </p:nvSpPr>
          <p:spPr>
            <a:xfrm>
              <a:off x="2925244" y="4033824"/>
              <a:ext cx="27557" cy="172869"/>
            </a:xfrm>
            <a:custGeom>
              <a:avLst/>
              <a:gdLst/>
              <a:ahLst/>
              <a:cxnLst/>
              <a:rect l="l" t="t" r="r" b="b"/>
              <a:pathLst>
                <a:path w="670" h="4203" extrusionOk="0">
                  <a:moveTo>
                    <a:pt x="71" y="1"/>
                  </a:moveTo>
                  <a:lnTo>
                    <a:pt x="0" y="10"/>
                  </a:lnTo>
                  <a:cubicBezTo>
                    <a:pt x="89" y="670"/>
                    <a:pt x="196" y="1402"/>
                    <a:pt x="303" y="2106"/>
                  </a:cubicBezTo>
                  <a:cubicBezTo>
                    <a:pt x="402" y="2811"/>
                    <a:pt x="509" y="3543"/>
                    <a:pt x="598" y="4203"/>
                  </a:cubicBezTo>
                  <a:lnTo>
                    <a:pt x="669" y="4185"/>
                  </a:lnTo>
                  <a:cubicBezTo>
                    <a:pt x="580" y="3534"/>
                    <a:pt x="473" y="2802"/>
                    <a:pt x="366" y="2097"/>
                  </a:cubicBezTo>
                  <a:cubicBezTo>
                    <a:pt x="268" y="1384"/>
                    <a:pt x="161" y="661"/>
                    <a:pt x="7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1568;p48">
              <a:extLst>
                <a:ext uri="{FF2B5EF4-FFF2-40B4-BE49-F238E27FC236}">
                  <a16:creationId xmlns:a16="http://schemas.microsoft.com/office/drawing/2014/main" id="{21AC0218-8DC1-63B3-9BE5-96C107C30F5A}"/>
                </a:ext>
              </a:extLst>
            </p:cNvPr>
            <p:cNvSpPr/>
            <p:nvPr/>
          </p:nvSpPr>
          <p:spPr>
            <a:xfrm>
              <a:off x="2363143" y="3734452"/>
              <a:ext cx="848347" cy="431536"/>
            </a:xfrm>
            <a:custGeom>
              <a:avLst/>
              <a:gdLst/>
              <a:ahLst/>
              <a:cxnLst/>
              <a:rect l="l" t="t" r="r" b="b"/>
              <a:pathLst>
                <a:path w="20626" h="10492" extrusionOk="0">
                  <a:moveTo>
                    <a:pt x="232" y="5389"/>
                  </a:moveTo>
                  <a:cubicBezTo>
                    <a:pt x="1169" y="8243"/>
                    <a:pt x="7574" y="10492"/>
                    <a:pt x="8600" y="10028"/>
                  </a:cubicBezTo>
                  <a:cubicBezTo>
                    <a:pt x="10340" y="9243"/>
                    <a:pt x="16263" y="5487"/>
                    <a:pt x="18030" y="5719"/>
                  </a:cubicBezTo>
                  <a:cubicBezTo>
                    <a:pt x="18993" y="5853"/>
                    <a:pt x="19912" y="4630"/>
                    <a:pt x="20626" y="4372"/>
                  </a:cubicBezTo>
                  <a:cubicBezTo>
                    <a:pt x="19537" y="2320"/>
                    <a:pt x="16566" y="366"/>
                    <a:pt x="13489" y="197"/>
                  </a:cubicBezTo>
                  <a:cubicBezTo>
                    <a:pt x="10009" y="0"/>
                    <a:pt x="0" y="4684"/>
                    <a:pt x="232" y="53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1569;p48">
              <a:extLst>
                <a:ext uri="{FF2B5EF4-FFF2-40B4-BE49-F238E27FC236}">
                  <a16:creationId xmlns:a16="http://schemas.microsoft.com/office/drawing/2014/main" id="{85CD3A2F-24D8-4C73-7ECE-952DAE7DB738}"/>
                </a:ext>
              </a:extLst>
            </p:cNvPr>
            <p:cNvSpPr/>
            <p:nvPr/>
          </p:nvSpPr>
          <p:spPr>
            <a:xfrm>
              <a:off x="2376345" y="3742143"/>
              <a:ext cx="828194" cy="407681"/>
            </a:xfrm>
            <a:custGeom>
              <a:avLst/>
              <a:gdLst/>
              <a:ahLst/>
              <a:cxnLst/>
              <a:rect l="l" t="t" r="r" b="b"/>
              <a:pathLst>
                <a:path w="20136" h="9912" extrusionOk="0">
                  <a:moveTo>
                    <a:pt x="0" y="5005"/>
                  </a:moveTo>
                  <a:cubicBezTo>
                    <a:pt x="1142" y="7771"/>
                    <a:pt x="7298" y="9912"/>
                    <a:pt x="8297" y="9466"/>
                  </a:cubicBezTo>
                  <a:lnTo>
                    <a:pt x="8297" y="9466"/>
                  </a:lnTo>
                  <a:cubicBezTo>
                    <a:pt x="10036" y="8681"/>
                    <a:pt x="15960" y="4916"/>
                    <a:pt x="17717" y="5157"/>
                  </a:cubicBezTo>
                  <a:lnTo>
                    <a:pt x="17717" y="5157"/>
                  </a:lnTo>
                  <a:cubicBezTo>
                    <a:pt x="18610" y="5273"/>
                    <a:pt x="19448" y="4265"/>
                    <a:pt x="20135" y="3890"/>
                  </a:cubicBezTo>
                  <a:lnTo>
                    <a:pt x="20135" y="3890"/>
                  </a:lnTo>
                  <a:cubicBezTo>
                    <a:pt x="18931" y="1954"/>
                    <a:pt x="16094" y="170"/>
                    <a:pt x="13168" y="10"/>
                  </a:cubicBezTo>
                  <a:lnTo>
                    <a:pt x="13168" y="10"/>
                  </a:lnTo>
                  <a:cubicBezTo>
                    <a:pt x="13096" y="1"/>
                    <a:pt x="13016" y="1"/>
                    <a:pt x="12945" y="1"/>
                  </a:cubicBezTo>
                  <a:lnTo>
                    <a:pt x="12945" y="1"/>
                  </a:lnTo>
                  <a:cubicBezTo>
                    <a:pt x="9528" y="1"/>
                    <a:pt x="964" y="3917"/>
                    <a:pt x="0" y="50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1570;p48">
              <a:extLst>
                <a:ext uri="{FF2B5EF4-FFF2-40B4-BE49-F238E27FC236}">
                  <a16:creationId xmlns:a16="http://schemas.microsoft.com/office/drawing/2014/main" id="{C0C003B9-D0C7-586A-F203-B9FE31C62B72}"/>
                </a:ext>
              </a:extLst>
            </p:cNvPr>
            <p:cNvSpPr/>
            <p:nvPr/>
          </p:nvSpPr>
          <p:spPr>
            <a:xfrm>
              <a:off x="2149234" y="3969623"/>
              <a:ext cx="514084" cy="521446"/>
            </a:xfrm>
            <a:custGeom>
              <a:avLst/>
              <a:gdLst/>
              <a:ahLst/>
              <a:cxnLst/>
              <a:rect l="l" t="t" r="r" b="b"/>
              <a:pathLst>
                <a:path w="12499" h="12678" extrusionOk="0">
                  <a:moveTo>
                    <a:pt x="5406" y="1"/>
                  </a:moveTo>
                  <a:lnTo>
                    <a:pt x="259" y="4845"/>
                  </a:lnTo>
                  <a:lnTo>
                    <a:pt x="500" y="4631"/>
                  </a:lnTo>
                  <a:cubicBezTo>
                    <a:pt x="0" y="5541"/>
                    <a:pt x="901" y="6977"/>
                    <a:pt x="2284" y="8012"/>
                  </a:cubicBezTo>
                  <a:cubicBezTo>
                    <a:pt x="8564" y="12678"/>
                    <a:pt x="10803" y="6772"/>
                    <a:pt x="12498" y="4479"/>
                  </a:cubicBezTo>
                  <a:cubicBezTo>
                    <a:pt x="7904" y="3382"/>
                    <a:pt x="5576" y="991"/>
                    <a:pt x="5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FDB9E0-0B15-C5D3-79C6-20A2A0CA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29" y="66325"/>
            <a:ext cx="3554104" cy="5010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oogle Shape;1229;p43">
            <a:extLst>
              <a:ext uri="{FF2B5EF4-FFF2-40B4-BE49-F238E27FC236}">
                <a16:creationId xmlns:a16="http://schemas.microsoft.com/office/drawing/2014/main" id="{49A5BA59-9A07-2B55-B375-6A76E5A762C4}"/>
              </a:ext>
            </a:extLst>
          </p:cNvPr>
          <p:cNvSpPr txBox="1">
            <a:spLocks/>
          </p:cNvSpPr>
          <p:nvPr/>
        </p:nvSpPr>
        <p:spPr>
          <a:xfrm>
            <a:off x="6733323" y="1948518"/>
            <a:ext cx="2240744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ENTER CS QUEUE</a:t>
            </a:r>
          </a:p>
        </p:txBody>
      </p:sp>
      <p:sp>
        <p:nvSpPr>
          <p:cNvPr id="12" name="Google Shape;1231;p43">
            <a:extLst>
              <a:ext uri="{FF2B5EF4-FFF2-40B4-BE49-F238E27FC236}">
                <a16:creationId xmlns:a16="http://schemas.microsoft.com/office/drawing/2014/main" id="{32F16351-4F9B-DA0B-C98E-8072548F1B56}"/>
              </a:ext>
            </a:extLst>
          </p:cNvPr>
          <p:cNvSpPr txBox="1">
            <a:spLocks/>
          </p:cNvSpPr>
          <p:nvPr/>
        </p:nvSpPr>
        <p:spPr>
          <a:xfrm>
            <a:off x="6920521" y="4206627"/>
            <a:ext cx="20295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EXIT CS QUEUE</a:t>
            </a:r>
          </a:p>
        </p:txBody>
      </p:sp>
      <p:sp>
        <p:nvSpPr>
          <p:cNvPr id="14" name="Google Shape;1233;p43">
            <a:extLst>
              <a:ext uri="{FF2B5EF4-FFF2-40B4-BE49-F238E27FC236}">
                <a16:creationId xmlns:a16="http://schemas.microsoft.com/office/drawing/2014/main" id="{D40EFB1C-3190-4898-439F-6152B983D749}"/>
              </a:ext>
            </a:extLst>
          </p:cNvPr>
          <p:cNvSpPr/>
          <p:nvPr/>
        </p:nvSpPr>
        <p:spPr>
          <a:xfrm>
            <a:off x="7180179" y="896154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34;p43">
            <a:extLst>
              <a:ext uri="{FF2B5EF4-FFF2-40B4-BE49-F238E27FC236}">
                <a16:creationId xmlns:a16="http://schemas.microsoft.com/office/drawing/2014/main" id="{900EA120-51C3-1109-B177-EA7C6A95922B}"/>
              </a:ext>
            </a:extLst>
          </p:cNvPr>
          <p:cNvSpPr/>
          <p:nvPr/>
        </p:nvSpPr>
        <p:spPr>
          <a:xfrm>
            <a:off x="7263721" y="3257132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25;p43">
            <a:extLst>
              <a:ext uri="{FF2B5EF4-FFF2-40B4-BE49-F238E27FC236}">
                <a16:creationId xmlns:a16="http://schemas.microsoft.com/office/drawing/2014/main" id="{CCB5A5DE-0721-5B73-22C2-5B5699B4E161}"/>
              </a:ext>
            </a:extLst>
          </p:cNvPr>
          <p:cNvSpPr txBox="1">
            <a:spLocks/>
          </p:cNvSpPr>
          <p:nvPr/>
        </p:nvSpPr>
        <p:spPr>
          <a:xfrm>
            <a:off x="4294077" y="4154687"/>
            <a:ext cx="2029500" cy="4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ADDING CARS</a:t>
            </a:r>
          </a:p>
        </p:txBody>
      </p:sp>
      <p:sp>
        <p:nvSpPr>
          <p:cNvPr id="17" name="Google Shape;1232;p43">
            <a:extLst>
              <a:ext uri="{FF2B5EF4-FFF2-40B4-BE49-F238E27FC236}">
                <a16:creationId xmlns:a16="http://schemas.microsoft.com/office/drawing/2014/main" id="{EA8D7012-1E51-C8F0-DF04-8BDF9868A130}"/>
              </a:ext>
            </a:extLst>
          </p:cNvPr>
          <p:cNvSpPr/>
          <p:nvPr/>
        </p:nvSpPr>
        <p:spPr>
          <a:xfrm>
            <a:off x="4647168" y="3257132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242;p43">
            <a:extLst>
              <a:ext uri="{FF2B5EF4-FFF2-40B4-BE49-F238E27FC236}">
                <a16:creationId xmlns:a16="http://schemas.microsoft.com/office/drawing/2014/main" id="{B8119E0F-6037-AD42-C8EE-2119782A790F}"/>
              </a:ext>
            </a:extLst>
          </p:cNvPr>
          <p:cNvGrpSpPr/>
          <p:nvPr/>
        </p:nvGrpSpPr>
        <p:grpSpPr>
          <a:xfrm>
            <a:off x="5068434" y="3456091"/>
            <a:ext cx="500568" cy="478383"/>
            <a:chOff x="1492675" y="4420975"/>
            <a:chExt cx="481825" cy="438525"/>
          </a:xfrm>
        </p:grpSpPr>
        <p:sp>
          <p:nvSpPr>
            <p:cNvPr id="19" name="Google Shape;1243;p43">
              <a:extLst>
                <a:ext uri="{FF2B5EF4-FFF2-40B4-BE49-F238E27FC236}">
                  <a16:creationId xmlns:a16="http://schemas.microsoft.com/office/drawing/2014/main" id="{D1B090CA-8712-0C7F-5556-43DD71D6844A}"/>
                </a:ext>
              </a:extLst>
            </p:cNvPr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1244;p43">
              <a:extLst>
                <a:ext uri="{FF2B5EF4-FFF2-40B4-BE49-F238E27FC236}">
                  <a16:creationId xmlns:a16="http://schemas.microsoft.com/office/drawing/2014/main" id="{43CB9F13-47EE-20FE-BFC2-7DB1B731C0A0}"/>
                </a:ext>
              </a:extLst>
            </p:cNvPr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1245;p43">
              <a:extLst>
                <a:ext uri="{FF2B5EF4-FFF2-40B4-BE49-F238E27FC236}">
                  <a16:creationId xmlns:a16="http://schemas.microsoft.com/office/drawing/2014/main" id="{8D7B8144-1E4A-D236-01E7-B60EE646D94A}"/>
                </a:ext>
              </a:extLst>
            </p:cNvPr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1246;p43">
              <a:extLst>
                <a:ext uri="{FF2B5EF4-FFF2-40B4-BE49-F238E27FC236}">
                  <a16:creationId xmlns:a16="http://schemas.microsoft.com/office/drawing/2014/main" id="{8091817F-3E89-CCA1-245C-BD8F98416BD6}"/>
                </a:ext>
              </a:extLst>
            </p:cNvPr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1247;p43">
              <a:extLst>
                <a:ext uri="{FF2B5EF4-FFF2-40B4-BE49-F238E27FC236}">
                  <a16:creationId xmlns:a16="http://schemas.microsoft.com/office/drawing/2014/main" id="{993A42E7-F655-004B-B714-DE1EC50D09E2}"/>
                </a:ext>
              </a:extLst>
            </p:cNvPr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" name="Picture 24" descr="Shape, arrow&#10;&#10;Description automatically generated">
            <a:extLst>
              <a:ext uri="{FF2B5EF4-FFF2-40B4-BE49-F238E27FC236}">
                <a16:creationId xmlns:a16="http://schemas.microsoft.com/office/drawing/2014/main" id="{65097DAA-5512-BAC2-79AF-7CF761F8A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1"/>
          <a:stretch/>
        </p:blipFill>
        <p:spPr>
          <a:xfrm>
            <a:off x="7530286" y="1016904"/>
            <a:ext cx="538324" cy="634800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9F510DF-66ED-7A62-EDC5-B3E9AB1E6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96" y="3377882"/>
            <a:ext cx="528550" cy="634800"/>
          </a:xfrm>
          <a:prstGeom prst="rect">
            <a:avLst/>
          </a:prstGeom>
        </p:spPr>
      </p:pic>
      <p:sp>
        <p:nvSpPr>
          <p:cNvPr id="35" name="Google Shape;1225;p43">
            <a:extLst>
              <a:ext uri="{FF2B5EF4-FFF2-40B4-BE49-F238E27FC236}">
                <a16:creationId xmlns:a16="http://schemas.microsoft.com/office/drawing/2014/main" id="{F2DC2B22-628C-42EB-3569-20F5B046FE4F}"/>
              </a:ext>
            </a:extLst>
          </p:cNvPr>
          <p:cNvSpPr txBox="1">
            <a:spLocks/>
          </p:cNvSpPr>
          <p:nvPr/>
        </p:nvSpPr>
        <p:spPr>
          <a:xfrm>
            <a:off x="4218344" y="1802723"/>
            <a:ext cx="2180965" cy="87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ENDLESS LOOP</a:t>
            </a:r>
          </a:p>
          <a:p>
            <a:pPr marL="0" indent="0"/>
            <a:r>
              <a:rPr lang="en-US" dirty="0"/>
              <a:t>GENERATING CARS</a:t>
            </a:r>
          </a:p>
        </p:txBody>
      </p:sp>
      <p:sp>
        <p:nvSpPr>
          <p:cNvPr id="36" name="Google Shape;1232;p43">
            <a:extLst>
              <a:ext uri="{FF2B5EF4-FFF2-40B4-BE49-F238E27FC236}">
                <a16:creationId xmlns:a16="http://schemas.microsoft.com/office/drawing/2014/main" id="{4592B038-62A4-AF04-B097-865F1CDA40AC}"/>
              </a:ext>
            </a:extLst>
          </p:cNvPr>
          <p:cNvSpPr/>
          <p:nvPr/>
        </p:nvSpPr>
        <p:spPr>
          <a:xfrm>
            <a:off x="4637277" y="896154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1D3782B8-D568-9F94-FB4B-E8F4C74FE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923" y="985054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3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294F78-968C-DE59-E6CC-8D2B4D49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58056"/>
            <a:ext cx="8171543" cy="5000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872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C151E3-47AE-7D15-3B2F-AEED6744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5" y="253403"/>
            <a:ext cx="4763165" cy="2038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3AD67A-3AD6-FDC8-486F-C132B97B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6" y="2735943"/>
            <a:ext cx="4763164" cy="2154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DF758B-CBCC-E4D8-FA78-0997392F0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854" y="1972961"/>
            <a:ext cx="3620005" cy="1066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850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60"/>
          <p:cNvSpPr txBox="1">
            <a:spLocks noGrp="1"/>
          </p:cNvSpPr>
          <p:nvPr>
            <p:ph type="title"/>
          </p:nvPr>
        </p:nvSpPr>
        <p:spPr>
          <a:xfrm>
            <a:off x="994269" y="2019974"/>
            <a:ext cx="47322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MONITOR</a:t>
            </a:r>
            <a:br>
              <a:rPr lang="en" dirty="0"/>
            </a:br>
            <a:r>
              <a:rPr lang="en" dirty="0"/>
              <a:t>THREAD</a:t>
            </a:r>
            <a:endParaRPr dirty="0"/>
          </a:p>
        </p:txBody>
      </p:sp>
      <p:sp>
        <p:nvSpPr>
          <p:cNvPr id="2557" name="Google Shape;2557;p60"/>
          <p:cNvSpPr txBox="1">
            <a:spLocks noGrp="1"/>
          </p:cNvSpPr>
          <p:nvPr>
            <p:ph type="title" idx="2"/>
          </p:nvPr>
        </p:nvSpPr>
        <p:spPr>
          <a:xfrm>
            <a:off x="994269" y="677273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2800;p64">
            <a:extLst>
              <a:ext uri="{FF2B5EF4-FFF2-40B4-BE49-F238E27FC236}">
                <a16:creationId xmlns:a16="http://schemas.microsoft.com/office/drawing/2014/main" id="{B498065F-4D4E-FBF2-CC07-D3AA5EC07A1C}"/>
              </a:ext>
            </a:extLst>
          </p:cNvPr>
          <p:cNvGrpSpPr/>
          <p:nvPr/>
        </p:nvGrpSpPr>
        <p:grpSpPr>
          <a:xfrm flipH="1">
            <a:off x="5448175" y="542100"/>
            <a:ext cx="2107986" cy="4300680"/>
            <a:chOff x="4784950" y="2340175"/>
            <a:chExt cx="493350" cy="1006525"/>
          </a:xfrm>
        </p:grpSpPr>
        <p:sp>
          <p:nvSpPr>
            <p:cNvPr id="3" name="Google Shape;2801;p64">
              <a:extLst>
                <a:ext uri="{FF2B5EF4-FFF2-40B4-BE49-F238E27FC236}">
                  <a16:creationId xmlns:a16="http://schemas.microsoft.com/office/drawing/2014/main" id="{6E4C44EB-653B-D3FD-3D55-EB589738BB07}"/>
                </a:ext>
              </a:extLst>
            </p:cNvPr>
            <p:cNvSpPr/>
            <p:nvPr/>
          </p:nvSpPr>
          <p:spPr>
            <a:xfrm>
              <a:off x="5116575" y="2545800"/>
              <a:ext cx="161725" cy="181800"/>
            </a:xfrm>
            <a:custGeom>
              <a:avLst/>
              <a:gdLst/>
              <a:ahLst/>
              <a:cxnLst/>
              <a:rect l="l" t="t" r="r" b="b"/>
              <a:pathLst>
                <a:path w="6469" h="7272" extrusionOk="0">
                  <a:moveTo>
                    <a:pt x="3114" y="63"/>
                  </a:moveTo>
                  <a:lnTo>
                    <a:pt x="6317" y="1829"/>
                  </a:lnTo>
                  <a:cubicBezTo>
                    <a:pt x="6424" y="1883"/>
                    <a:pt x="6469" y="2017"/>
                    <a:pt x="6406" y="2124"/>
                  </a:cubicBezTo>
                  <a:lnTo>
                    <a:pt x="3650" y="7119"/>
                  </a:lnTo>
                  <a:cubicBezTo>
                    <a:pt x="3596" y="7226"/>
                    <a:pt x="3462" y="7271"/>
                    <a:pt x="3355" y="7209"/>
                  </a:cubicBezTo>
                  <a:lnTo>
                    <a:pt x="153" y="5442"/>
                  </a:lnTo>
                  <a:cubicBezTo>
                    <a:pt x="46" y="5380"/>
                    <a:pt x="1" y="5246"/>
                    <a:pt x="63" y="5148"/>
                  </a:cubicBezTo>
                  <a:lnTo>
                    <a:pt x="2820" y="143"/>
                  </a:lnTo>
                  <a:cubicBezTo>
                    <a:pt x="2874" y="36"/>
                    <a:pt x="3007" y="0"/>
                    <a:pt x="3114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02;p64">
              <a:extLst>
                <a:ext uri="{FF2B5EF4-FFF2-40B4-BE49-F238E27FC236}">
                  <a16:creationId xmlns:a16="http://schemas.microsoft.com/office/drawing/2014/main" id="{727724B6-576E-42EE-93B6-A8B7699855D2}"/>
                </a:ext>
              </a:extLst>
            </p:cNvPr>
            <p:cNvSpPr/>
            <p:nvPr/>
          </p:nvSpPr>
          <p:spPr>
            <a:xfrm>
              <a:off x="4784950" y="3139050"/>
              <a:ext cx="391875" cy="207650"/>
            </a:xfrm>
            <a:custGeom>
              <a:avLst/>
              <a:gdLst/>
              <a:ahLst/>
              <a:cxnLst/>
              <a:rect l="l" t="t" r="r" b="b"/>
              <a:pathLst>
                <a:path w="15675" h="8306" extrusionOk="0">
                  <a:moveTo>
                    <a:pt x="7833" y="0"/>
                  </a:moveTo>
                  <a:cubicBezTo>
                    <a:pt x="12160" y="0"/>
                    <a:pt x="15675" y="1865"/>
                    <a:pt x="15675" y="4157"/>
                  </a:cubicBezTo>
                  <a:cubicBezTo>
                    <a:pt x="15675" y="6450"/>
                    <a:pt x="12160" y="8306"/>
                    <a:pt x="7833" y="8306"/>
                  </a:cubicBezTo>
                  <a:cubicBezTo>
                    <a:pt x="3515" y="8306"/>
                    <a:pt x="0" y="6450"/>
                    <a:pt x="0" y="4157"/>
                  </a:cubicBezTo>
                  <a:cubicBezTo>
                    <a:pt x="0" y="1865"/>
                    <a:pt x="3515" y="0"/>
                    <a:pt x="7833" y="0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03;p64">
              <a:extLst>
                <a:ext uri="{FF2B5EF4-FFF2-40B4-BE49-F238E27FC236}">
                  <a16:creationId xmlns:a16="http://schemas.microsoft.com/office/drawing/2014/main" id="{D0353AB5-C8D2-A92D-8910-C6EB71855E03}"/>
                </a:ext>
              </a:extLst>
            </p:cNvPr>
            <p:cNvSpPr/>
            <p:nvPr/>
          </p:nvSpPr>
          <p:spPr>
            <a:xfrm>
              <a:off x="4862125" y="3179850"/>
              <a:ext cx="119100" cy="80550"/>
            </a:xfrm>
            <a:custGeom>
              <a:avLst/>
              <a:gdLst/>
              <a:ahLst/>
              <a:cxnLst/>
              <a:rect l="l" t="t" r="r" b="b"/>
              <a:pathLst>
                <a:path w="4764" h="3222" extrusionOk="0">
                  <a:moveTo>
                    <a:pt x="4496" y="10"/>
                  </a:moveTo>
                  <a:cubicBezTo>
                    <a:pt x="4568" y="1"/>
                    <a:pt x="4764" y="491"/>
                    <a:pt x="4603" y="973"/>
                  </a:cubicBezTo>
                  <a:cubicBezTo>
                    <a:pt x="4514" y="1223"/>
                    <a:pt x="4371" y="1535"/>
                    <a:pt x="3479" y="1883"/>
                  </a:cubicBezTo>
                  <a:cubicBezTo>
                    <a:pt x="3167" y="1999"/>
                    <a:pt x="2864" y="1946"/>
                    <a:pt x="2221" y="2258"/>
                  </a:cubicBezTo>
                  <a:cubicBezTo>
                    <a:pt x="2070" y="2329"/>
                    <a:pt x="2212" y="2543"/>
                    <a:pt x="2096" y="2624"/>
                  </a:cubicBezTo>
                  <a:cubicBezTo>
                    <a:pt x="1793" y="2838"/>
                    <a:pt x="1526" y="2954"/>
                    <a:pt x="1383" y="3052"/>
                  </a:cubicBezTo>
                  <a:cubicBezTo>
                    <a:pt x="1124" y="3221"/>
                    <a:pt x="303" y="3212"/>
                    <a:pt x="98" y="2856"/>
                  </a:cubicBezTo>
                  <a:cubicBezTo>
                    <a:pt x="0" y="2668"/>
                    <a:pt x="125" y="1767"/>
                    <a:pt x="125" y="17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04;p64">
              <a:extLst>
                <a:ext uri="{FF2B5EF4-FFF2-40B4-BE49-F238E27FC236}">
                  <a16:creationId xmlns:a16="http://schemas.microsoft.com/office/drawing/2014/main" id="{8EE7B301-49ED-F34D-B015-74CF3A899BE0}"/>
                </a:ext>
              </a:extLst>
            </p:cNvPr>
            <p:cNvSpPr/>
            <p:nvPr/>
          </p:nvSpPr>
          <p:spPr>
            <a:xfrm>
              <a:off x="4862125" y="3157325"/>
              <a:ext cx="117325" cy="89900"/>
            </a:xfrm>
            <a:custGeom>
              <a:avLst/>
              <a:gdLst/>
              <a:ahLst/>
              <a:cxnLst/>
              <a:rect l="l" t="t" r="r" b="b"/>
              <a:pathLst>
                <a:path w="4693" h="3596" extrusionOk="0">
                  <a:moveTo>
                    <a:pt x="330" y="804"/>
                  </a:moveTo>
                  <a:cubicBezTo>
                    <a:pt x="259" y="625"/>
                    <a:pt x="553" y="313"/>
                    <a:pt x="553" y="313"/>
                  </a:cubicBezTo>
                  <a:cubicBezTo>
                    <a:pt x="553" y="313"/>
                    <a:pt x="607" y="598"/>
                    <a:pt x="633" y="759"/>
                  </a:cubicBezTo>
                  <a:cubicBezTo>
                    <a:pt x="651" y="911"/>
                    <a:pt x="892" y="1375"/>
                    <a:pt x="1704" y="982"/>
                  </a:cubicBezTo>
                  <a:cubicBezTo>
                    <a:pt x="2257" y="714"/>
                    <a:pt x="2159" y="90"/>
                    <a:pt x="2159" y="90"/>
                  </a:cubicBezTo>
                  <a:cubicBezTo>
                    <a:pt x="2150" y="1"/>
                    <a:pt x="2355" y="144"/>
                    <a:pt x="2355" y="304"/>
                  </a:cubicBezTo>
                  <a:cubicBezTo>
                    <a:pt x="2355" y="759"/>
                    <a:pt x="2534" y="920"/>
                    <a:pt x="2721" y="955"/>
                  </a:cubicBezTo>
                  <a:cubicBezTo>
                    <a:pt x="3408" y="929"/>
                    <a:pt x="3283" y="563"/>
                    <a:pt x="3943" y="563"/>
                  </a:cubicBezTo>
                  <a:cubicBezTo>
                    <a:pt x="4264" y="572"/>
                    <a:pt x="4478" y="822"/>
                    <a:pt x="4568" y="1071"/>
                  </a:cubicBezTo>
                  <a:cubicBezTo>
                    <a:pt x="4693" y="1410"/>
                    <a:pt x="4505" y="1830"/>
                    <a:pt x="4309" y="2097"/>
                  </a:cubicBezTo>
                  <a:cubicBezTo>
                    <a:pt x="4139" y="2311"/>
                    <a:pt x="3791" y="2543"/>
                    <a:pt x="3533" y="2588"/>
                  </a:cubicBezTo>
                  <a:cubicBezTo>
                    <a:pt x="2141" y="2811"/>
                    <a:pt x="1401" y="3587"/>
                    <a:pt x="955" y="3587"/>
                  </a:cubicBezTo>
                  <a:cubicBezTo>
                    <a:pt x="375" y="3596"/>
                    <a:pt x="223" y="3453"/>
                    <a:pt x="152" y="3203"/>
                  </a:cubicBezTo>
                  <a:cubicBezTo>
                    <a:pt x="0" y="2695"/>
                    <a:pt x="134" y="2186"/>
                    <a:pt x="268" y="1839"/>
                  </a:cubicBezTo>
                  <a:cubicBezTo>
                    <a:pt x="232" y="1464"/>
                    <a:pt x="384" y="911"/>
                    <a:pt x="330" y="8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05;p64">
              <a:extLst>
                <a:ext uri="{FF2B5EF4-FFF2-40B4-BE49-F238E27FC236}">
                  <a16:creationId xmlns:a16="http://schemas.microsoft.com/office/drawing/2014/main" id="{592911F0-93E6-2D91-A0C0-DFC1E5D7FBC1}"/>
                </a:ext>
              </a:extLst>
            </p:cNvPr>
            <p:cNvSpPr/>
            <p:nvPr/>
          </p:nvSpPr>
          <p:spPr>
            <a:xfrm>
              <a:off x="4933700" y="3178825"/>
              <a:ext cx="17650" cy="12675"/>
            </a:xfrm>
            <a:custGeom>
              <a:avLst/>
              <a:gdLst/>
              <a:ahLst/>
              <a:cxnLst/>
              <a:rect l="l" t="t" r="r" b="b"/>
              <a:pathLst>
                <a:path w="706" h="507" extrusionOk="0">
                  <a:moveTo>
                    <a:pt x="125" y="1"/>
                  </a:moveTo>
                  <a:cubicBezTo>
                    <a:pt x="99" y="1"/>
                    <a:pt x="72" y="3"/>
                    <a:pt x="45" y="6"/>
                  </a:cubicBezTo>
                  <a:cubicBezTo>
                    <a:pt x="19" y="6"/>
                    <a:pt x="1" y="24"/>
                    <a:pt x="1" y="51"/>
                  </a:cubicBezTo>
                  <a:cubicBezTo>
                    <a:pt x="1" y="69"/>
                    <a:pt x="19" y="86"/>
                    <a:pt x="36" y="86"/>
                  </a:cubicBezTo>
                  <a:cubicBezTo>
                    <a:pt x="56" y="85"/>
                    <a:pt x="75" y="84"/>
                    <a:pt x="94" y="84"/>
                  </a:cubicBezTo>
                  <a:cubicBezTo>
                    <a:pt x="195" y="84"/>
                    <a:pt x="284" y="105"/>
                    <a:pt x="366" y="158"/>
                  </a:cubicBezTo>
                  <a:cubicBezTo>
                    <a:pt x="465" y="220"/>
                    <a:pt x="554" y="327"/>
                    <a:pt x="625" y="488"/>
                  </a:cubicBezTo>
                  <a:cubicBezTo>
                    <a:pt x="631" y="499"/>
                    <a:pt x="640" y="506"/>
                    <a:pt x="652" y="506"/>
                  </a:cubicBezTo>
                  <a:cubicBezTo>
                    <a:pt x="660" y="506"/>
                    <a:pt x="668" y="504"/>
                    <a:pt x="679" y="497"/>
                  </a:cubicBezTo>
                  <a:cubicBezTo>
                    <a:pt x="697" y="488"/>
                    <a:pt x="705" y="461"/>
                    <a:pt x="697" y="443"/>
                  </a:cubicBezTo>
                  <a:cubicBezTo>
                    <a:pt x="625" y="274"/>
                    <a:pt x="527" y="158"/>
                    <a:pt x="420" y="86"/>
                  </a:cubicBezTo>
                  <a:cubicBezTo>
                    <a:pt x="334" y="29"/>
                    <a:pt x="232" y="1"/>
                    <a:pt x="12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06;p64">
              <a:extLst>
                <a:ext uri="{FF2B5EF4-FFF2-40B4-BE49-F238E27FC236}">
                  <a16:creationId xmlns:a16="http://schemas.microsoft.com/office/drawing/2014/main" id="{7CB0EE36-2B1D-7BBB-E583-DEF9CBC13473}"/>
                </a:ext>
              </a:extLst>
            </p:cNvPr>
            <p:cNvSpPr/>
            <p:nvPr/>
          </p:nvSpPr>
          <p:spPr>
            <a:xfrm>
              <a:off x="4929700" y="3179400"/>
              <a:ext cx="16075" cy="14750"/>
            </a:xfrm>
            <a:custGeom>
              <a:avLst/>
              <a:gdLst/>
              <a:ahLst/>
              <a:cxnLst/>
              <a:rect l="l" t="t" r="r" b="b"/>
              <a:pathLst>
                <a:path w="643" h="590" extrusionOk="0">
                  <a:moveTo>
                    <a:pt x="54" y="1"/>
                  </a:moveTo>
                  <a:cubicBezTo>
                    <a:pt x="36" y="1"/>
                    <a:pt x="9" y="19"/>
                    <a:pt x="9" y="46"/>
                  </a:cubicBezTo>
                  <a:cubicBezTo>
                    <a:pt x="0" y="63"/>
                    <a:pt x="18" y="81"/>
                    <a:pt x="36" y="81"/>
                  </a:cubicBezTo>
                  <a:cubicBezTo>
                    <a:pt x="161" y="90"/>
                    <a:pt x="268" y="126"/>
                    <a:pt x="357" y="206"/>
                  </a:cubicBezTo>
                  <a:cubicBezTo>
                    <a:pt x="446" y="278"/>
                    <a:pt x="509" y="402"/>
                    <a:pt x="562" y="563"/>
                  </a:cubicBezTo>
                  <a:cubicBezTo>
                    <a:pt x="562" y="590"/>
                    <a:pt x="589" y="590"/>
                    <a:pt x="607" y="590"/>
                  </a:cubicBezTo>
                  <a:cubicBezTo>
                    <a:pt x="634" y="581"/>
                    <a:pt x="642" y="554"/>
                    <a:pt x="642" y="536"/>
                  </a:cubicBezTo>
                  <a:cubicBezTo>
                    <a:pt x="589" y="358"/>
                    <a:pt x="518" y="224"/>
                    <a:pt x="419" y="144"/>
                  </a:cubicBezTo>
                  <a:cubicBezTo>
                    <a:pt x="312" y="54"/>
                    <a:pt x="196" y="10"/>
                    <a:pt x="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07;p64">
              <a:extLst>
                <a:ext uri="{FF2B5EF4-FFF2-40B4-BE49-F238E27FC236}">
                  <a16:creationId xmlns:a16="http://schemas.microsoft.com/office/drawing/2014/main" id="{D3886926-6642-73A8-DFDB-C0C3E097C2F6}"/>
                </a:ext>
              </a:extLst>
            </p:cNvPr>
            <p:cNvSpPr/>
            <p:nvPr/>
          </p:nvSpPr>
          <p:spPr>
            <a:xfrm>
              <a:off x="4926800" y="3179775"/>
              <a:ext cx="12500" cy="17575"/>
            </a:xfrm>
            <a:custGeom>
              <a:avLst/>
              <a:gdLst/>
              <a:ahLst/>
              <a:cxnLst/>
              <a:rect l="l" t="t" r="r" b="b"/>
              <a:pathLst>
                <a:path w="500" h="703" extrusionOk="0">
                  <a:moveTo>
                    <a:pt x="52" y="0"/>
                  </a:moveTo>
                  <a:cubicBezTo>
                    <a:pt x="35" y="0"/>
                    <a:pt x="22" y="9"/>
                    <a:pt x="9" y="22"/>
                  </a:cubicBezTo>
                  <a:cubicBezTo>
                    <a:pt x="0" y="39"/>
                    <a:pt x="9" y="66"/>
                    <a:pt x="36" y="66"/>
                  </a:cubicBezTo>
                  <a:cubicBezTo>
                    <a:pt x="152" y="111"/>
                    <a:pt x="241" y="173"/>
                    <a:pt x="303" y="263"/>
                  </a:cubicBezTo>
                  <a:cubicBezTo>
                    <a:pt x="375" y="361"/>
                    <a:pt x="411" y="494"/>
                    <a:pt x="411" y="673"/>
                  </a:cubicBezTo>
                  <a:cubicBezTo>
                    <a:pt x="411" y="687"/>
                    <a:pt x="428" y="702"/>
                    <a:pt x="445" y="702"/>
                  </a:cubicBezTo>
                  <a:cubicBezTo>
                    <a:pt x="448" y="702"/>
                    <a:pt x="452" y="701"/>
                    <a:pt x="455" y="700"/>
                  </a:cubicBezTo>
                  <a:cubicBezTo>
                    <a:pt x="482" y="700"/>
                    <a:pt x="500" y="682"/>
                    <a:pt x="500" y="664"/>
                  </a:cubicBezTo>
                  <a:cubicBezTo>
                    <a:pt x="500" y="477"/>
                    <a:pt x="455" y="334"/>
                    <a:pt x="384" y="227"/>
                  </a:cubicBezTo>
                  <a:cubicBezTo>
                    <a:pt x="312" y="111"/>
                    <a:pt x="205" y="39"/>
                    <a:pt x="72" y="4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08;p64">
              <a:extLst>
                <a:ext uri="{FF2B5EF4-FFF2-40B4-BE49-F238E27FC236}">
                  <a16:creationId xmlns:a16="http://schemas.microsoft.com/office/drawing/2014/main" id="{986CA6E3-CA90-BEED-ABC8-EA40BAC0C71A}"/>
                </a:ext>
              </a:extLst>
            </p:cNvPr>
            <p:cNvSpPr/>
            <p:nvPr/>
          </p:nvSpPr>
          <p:spPr>
            <a:xfrm>
              <a:off x="4926800" y="3180150"/>
              <a:ext cx="7825" cy="20300"/>
            </a:xfrm>
            <a:custGeom>
              <a:avLst/>
              <a:gdLst/>
              <a:ahLst/>
              <a:cxnLst/>
              <a:rect l="l" t="t" r="r" b="b"/>
              <a:pathLst>
                <a:path w="313" h="812" extrusionOk="0">
                  <a:moveTo>
                    <a:pt x="40" y="1"/>
                  </a:moveTo>
                  <a:cubicBezTo>
                    <a:pt x="30" y="1"/>
                    <a:pt x="22" y="3"/>
                    <a:pt x="18" y="7"/>
                  </a:cubicBezTo>
                  <a:cubicBezTo>
                    <a:pt x="0" y="24"/>
                    <a:pt x="0" y="51"/>
                    <a:pt x="18" y="60"/>
                  </a:cubicBezTo>
                  <a:cubicBezTo>
                    <a:pt x="107" y="140"/>
                    <a:pt x="170" y="239"/>
                    <a:pt x="196" y="346"/>
                  </a:cubicBezTo>
                  <a:cubicBezTo>
                    <a:pt x="223" y="462"/>
                    <a:pt x="205" y="604"/>
                    <a:pt x="143" y="765"/>
                  </a:cubicBezTo>
                  <a:cubicBezTo>
                    <a:pt x="134" y="783"/>
                    <a:pt x="143" y="801"/>
                    <a:pt x="170" y="810"/>
                  </a:cubicBezTo>
                  <a:cubicBezTo>
                    <a:pt x="175" y="811"/>
                    <a:pt x="179" y="812"/>
                    <a:pt x="183" y="812"/>
                  </a:cubicBezTo>
                  <a:cubicBezTo>
                    <a:pt x="203" y="812"/>
                    <a:pt x="216" y="797"/>
                    <a:pt x="223" y="783"/>
                  </a:cubicBezTo>
                  <a:cubicBezTo>
                    <a:pt x="295" y="613"/>
                    <a:pt x="312" y="462"/>
                    <a:pt x="286" y="337"/>
                  </a:cubicBezTo>
                  <a:cubicBezTo>
                    <a:pt x="259" y="203"/>
                    <a:pt x="187" y="96"/>
                    <a:pt x="80" y="16"/>
                  </a:cubicBezTo>
                  <a:cubicBezTo>
                    <a:pt x="70" y="5"/>
                    <a:pt x="53" y="1"/>
                    <a:pt x="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09;p64">
              <a:extLst>
                <a:ext uri="{FF2B5EF4-FFF2-40B4-BE49-F238E27FC236}">
                  <a16:creationId xmlns:a16="http://schemas.microsoft.com/office/drawing/2014/main" id="{B2A2018E-10A7-4777-B068-504A2211D016}"/>
                </a:ext>
              </a:extLst>
            </p:cNvPr>
            <p:cNvSpPr/>
            <p:nvPr/>
          </p:nvSpPr>
          <p:spPr>
            <a:xfrm>
              <a:off x="4979425" y="3234500"/>
              <a:ext cx="120675" cy="80525"/>
            </a:xfrm>
            <a:custGeom>
              <a:avLst/>
              <a:gdLst/>
              <a:ahLst/>
              <a:cxnLst/>
              <a:rect l="l" t="t" r="r" b="b"/>
              <a:pathLst>
                <a:path w="4827" h="3221" extrusionOk="0">
                  <a:moveTo>
                    <a:pt x="4497" y="18"/>
                  </a:moveTo>
                  <a:cubicBezTo>
                    <a:pt x="4568" y="0"/>
                    <a:pt x="4827" y="571"/>
                    <a:pt x="4604" y="973"/>
                  </a:cubicBezTo>
                  <a:cubicBezTo>
                    <a:pt x="4541" y="1089"/>
                    <a:pt x="4604" y="1490"/>
                    <a:pt x="3480" y="1883"/>
                  </a:cubicBezTo>
                  <a:cubicBezTo>
                    <a:pt x="3167" y="1999"/>
                    <a:pt x="2864" y="1954"/>
                    <a:pt x="2222" y="2257"/>
                  </a:cubicBezTo>
                  <a:cubicBezTo>
                    <a:pt x="2070" y="2329"/>
                    <a:pt x="2213" y="2543"/>
                    <a:pt x="2106" y="2623"/>
                  </a:cubicBezTo>
                  <a:cubicBezTo>
                    <a:pt x="1794" y="2846"/>
                    <a:pt x="1526" y="2962"/>
                    <a:pt x="1392" y="3051"/>
                  </a:cubicBezTo>
                  <a:cubicBezTo>
                    <a:pt x="1133" y="3221"/>
                    <a:pt x="304" y="3212"/>
                    <a:pt x="108" y="2864"/>
                  </a:cubicBezTo>
                  <a:cubicBezTo>
                    <a:pt x="1" y="2668"/>
                    <a:pt x="125" y="1767"/>
                    <a:pt x="125" y="17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0;p64">
              <a:extLst>
                <a:ext uri="{FF2B5EF4-FFF2-40B4-BE49-F238E27FC236}">
                  <a16:creationId xmlns:a16="http://schemas.microsoft.com/office/drawing/2014/main" id="{C9EB8D2B-6F8A-1896-2ACA-95B2299A535E}"/>
                </a:ext>
              </a:extLst>
            </p:cNvPr>
            <p:cNvSpPr/>
            <p:nvPr/>
          </p:nvSpPr>
          <p:spPr>
            <a:xfrm>
              <a:off x="4979425" y="3212200"/>
              <a:ext cx="117325" cy="89675"/>
            </a:xfrm>
            <a:custGeom>
              <a:avLst/>
              <a:gdLst/>
              <a:ahLst/>
              <a:cxnLst/>
              <a:rect l="l" t="t" r="r" b="b"/>
              <a:pathLst>
                <a:path w="4693" h="3587" extrusionOk="0">
                  <a:moveTo>
                    <a:pt x="277" y="857"/>
                  </a:moveTo>
                  <a:cubicBezTo>
                    <a:pt x="206" y="678"/>
                    <a:pt x="500" y="366"/>
                    <a:pt x="500" y="366"/>
                  </a:cubicBezTo>
                  <a:cubicBezTo>
                    <a:pt x="500" y="366"/>
                    <a:pt x="554" y="652"/>
                    <a:pt x="580" y="812"/>
                  </a:cubicBezTo>
                  <a:cubicBezTo>
                    <a:pt x="598" y="964"/>
                    <a:pt x="902" y="1365"/>
                    <a:pt x="1704" y="973"/>
                  </a:cubicBezTo>
                  <a:cubicBezTo>
                    <a:pt x="2266" y="705"/>
                    <a:pt x="2159" y="90"/>
                    <a:pt x="2159" y="90"/>
                  </a:cubicBezTo>
                  <a:cubicBezTo>
                    <a:pt x="2150" y="0"/>
                    <a:pt x="2356" y="134"/>
                    <a:pt x="2356" y="295"/>
                  </a:cubicBezTo>
                  <a:cubicBezTo>
                    <a:pt x="2356" y="759"/>
                    <a:pt x="2534" y="910"/>
                    <a:pt x="2721" y="955"/>
                  </a:cubicBezTo>
                  <a:cubicBezTo>
                    <a:pt x="3417" y="919"/>
                    <a:pt x="3283" y="553"/>
                    <a:pt x="3953" y="562"/>
                  </a:cubicBezTo>
                  <a:cubicBezTo>
                    <a:pt x="4265" y="562"/>
                    <a:pt x="4479" y="812"/>
                    <a:pt x="4568" y="1062"/>
                  </a:cubicBezTo>
                  <a:cubicBezTo>
                    <a:pt x="4693" y="1401"/>
                    <a:pt x="4506" y="1829"/>
                    <a:pt x="4309" y="2088"/>
                  </a:cubicBezTo>
                  <a:cubicBezTo>
                    <a:pt x="4140" y="2302"/>
                    <a:pt x="3792" y="2534"/>
                    <a:pt x="3533" y="2579"/>
                  </a:cubicBezTo>
                  <a:cubicBezTo>
                    <a:pt x="2142" y="2802"/>
                    <a:pt x="1410" y="3578"/>
                    <a:pt x="955" y="3587"/>
                  </a:cubicBezTo>
                  <a:cubicBezTo>
                    <a:pt x="375" y="3587"/>
                    <a:pt x="232" y="3453"/>
                    <a:pt x="152" y="3194"/>
                  </a:cubicBezTo>
                  <a:cubicBezTo>
                    <a:pt x="1" y="2686"/>
                    <a:pt x="143" y="2177"/>
                    <a:pt x="268" y="1829"/>
                  </a:cubicBezTo>
                  <a:cubicBezTo>
                    <a:pt x="232" y="1454"/>
                    <a:pt x="331" y="973"/>
                    <a:pt x="277" y="85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11;p64">
              <a:extLst>
                <a:ext uri="{FF2B5EF4-FFF2-40B4-BE49-F238E27FC236}">
                  <a16:creationId xmlns:a16="http://schemas.microsoft.com/office/drawing/2014/main" id="{9A99BD5D-9B60-1C2B-5392-F80BBC0A07FD}"/>
                </a:ext>
              </a:extLst>
            </p:cNvPr>
            <p:cNvSpPr/>
            <p:nvPr/>
          </p:nvSpPr>
          <p:spPr>
            <a:xfrm>
              <a:off x="5051025" y="3233550"/>
              <a:ext cx="17625" cy="12650"/>
            </a:xfrm>
            <a:custGeom>
              <a:avLst/>
              <a:gdLst/>
              <a:ahLst/>
              <a:cxnLst/>
              <a:rect l="l" t="t" r="r" b="b"/>
              <a:pathLst>
                <a:path w="705" h="506" extrusionOk="0">
                  <a:moveTo>
                    <a:pt x="108" y="1"/>
                  </a:moveTo>
                  <a:cubicBezTo>
                    <a:pt x="88" y="1"/>
                    <a:pt x="66" y="1"/>
                    <a:pt x="45" y="3"/>
                  </a:cubicBezTo>
                  <a:cubicBezTo>
                    <a:pt x="27" y="3"/>
                    <a:pt x="0" y="30"/>
                    <a:pt x="0" y="47"/>
                  </a:cubicBezTo>
                  <a:cubicBezTo>
                    <a:pt x="0" y="74"/>
                    <a:pt x="18" y="83"/>
                    <a:pt x="36" y="83"/>
                  </a:cubicBezTo>
                  <a:cubicBezTo>
                    <a:pt x="56" y="82"/>
                    <a:pt x="75" y="81"/>
                    <a:pt x="94" y="81"/>
                  </a:cubicBezTo>
                  <a:cubicBezTo>
                    <a:pt x="194" y="81"/>
                    <a:pt x="283" y="102"/>
                    <a:pt x="366" y="154"/>
                  </a:cubicBezTo>
                  <a:cubicBezTo>
                    <a:pt x="464" y="217"/>
                    <a:pt x="553" y="333"/>
                    <a:pt x="625" y="484"/>
                  </a:cubicBezTo>
                  <a:cubicBezTo>
                    <a:pt x="631" y="498"/>
                    <a:pt x="647" y="506"/>
                    <a:pt x="662" y="506"/>
                  </a:cubicBezTo>
                  <a:cubicBezTo>
                    <a:pt x="668" y="506"/>
                    <a:pt x="673" y="505"/>
                    <a:pt x="678" y="502"/>
                  </a:cubicBezTo>
                  <a:cubicBezTo>
                    <a:pt x="696" y="484"/>
                    <a:pt x="705" y="467"/>
                    <a:pt x="705" y="440"/>
                  </a:cubicBezTo>
                  <a:cubicBezTo>
                    <a:pt x="625" y="270"/>
                    <a:pt x="527" y="154"/>
                    <a:pt x="419" y="92"/>
                  </a:cubicBezTo>
                  <a:cubicBezTo>
                    <a:pt x="329" y="24"/>
                    <a:pt x="225" y="1"/>
                    <a:pt x="1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12;p64">
              <a:extLst>
                <a:ext uri="{FF2B5EF4-FFF2-40B4-BE49-F238E27FC236}">
                  <a16:creationId xmlns:a16="http://schemas.microsoft.com/office/drawing/2014/main" id="{61107376-109E-A8E6-8C5A-2E269DB0FC53}"/>
                </a:ext>
              </a:extLst>
            </p:cNvPr>
            <p:cNvSpPr/>
            <p:nvPr/>
          </p:nvSpPr>
          <p:spPr>
            <a:xfrm>
              <a:off x="5047000" y="3234275"/>
              <a:ext cx="16300" cy="14600"/>
            </a:xfrm>
            <a:custGeom>
              <a:avLst/>
              <a:gdLst/>
              <a:ahLst/>
              <a:cxnLst/>
              <a:rect l="l" t="t" r="r" b="b"/>
              <a:pathLst>
                <a:path w="652" h="584" extrusionOk="0">
                  <a:moveTo>
                    <a:pt x="54" y="1"/>
                  </a:moveTo>
                  <a:cubicBezTo>
                    <a:pt x="36" y="1"/>
                    <a:pt x="10" y="9"/>
                    <a:pt x="10" y="36"/>
                  </a:cubicBezTo>
                  <a:cubicBezTo>
                    <a:pt x="1" y="54"/>
                    <a:pt x="18" y="72"/>
                    <a:pt x="36" y="72"/>
                  </a:cubicBezTo>
                  <a:cubicBezTo>
                    <a:pt x="161" y="81"/>
                    <a:pt x="268" y="116"/>
                    <a:pt x="357" y="197"/>
                  </a:cubicBezTo>
                  <a:cubicBezTo>
                    <a:pt x="447" y="277"/>
                    <a:pt x="518" y="393"/>
                    <a:pt x="563" y="563"/>
                  </a:cubicBezTo>
                  <a:cubicBezTo>
                    <a:pt x="569" y="576"/>
                    <a:pt x="580" y="584"/>
                    <a:pt x="597" y="584"/>
                  </a:cubicBezTo>
                  <a:cubicBezTo>
                    <a:pt x="602" y="584"/>
                    <a:pt x="609" y="583"/>
                    <a:pt x="616" y="580"/>
                  </a:cubicBezTo>
                  <a:cubicBezTo>
                    <a:pt x="634" y="571"/>
                    <a:pt x="652" y="545"/>
                    <a:pt x="643" y="527"/>
                  </a:cubicBezTo>
                  <a:cubicBezTo>
                    <a:pt x="589" y="348"/>
                    <a:pt x="518" y="224"/>
                    <a:pt x="420" y="134"/>
                  </a:cubicBezTo>
                  <a:cubicBezTo>
                    <a:pt x="322" y="45"/>
                    <a:pt x="197" y="1"/>
                    <a:pt x="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13;p64">
              <a:extLst>
                <a:ext uri="{FF2B5EF4-FFF2-40B4-BE49-F238E27FC236}">
                  <a16:creationId xmlns:a16="http://schemas.microsoft.com/office/drawing/2014/main" id="{F055A82C-E2F1-BD98-8499-DC5F40B83782}"/>
                </a:ext>
              </a:extLst>
            </p:cNvPr>
            <p:cNvSpPr/>
            <p:nvPr/>
          </p:nvSpPr>
          <p:spPr>
            <a:xfrm>
              <a:off x="5044100" y="3234400"/>
              <a:ext cx="12525" cy="17750"/>
            </a:xfrm>
            <a:custGeom>
              <a:avLst/>
              <a:gdLst/>
              <a:ahLst/>
              <a:cxnLst/>
              <a:rect l="l" t="t" r="r" b="b"/>
              <a:pathLst>
                <a:path w="501" h="710" extrusionOk="0">
                  <a:moveTo>
                    <a:pt x="56" y="1"/>
                  </a:moveTo>
                  <a:cubicBezTo>
                    <a:pt x="41" y="1"/>
                    <a:pt x="25" y="9"/>
                    <a:pt x="18" y="22"/>
                  </a:cubicBezTo>
                  <a:cubicBezTo>
                    <a:pt x="1" y="49"/>
                    <a:pt x="10" y="67"/>
                    <a:pt x="36" y="76"/>
                  </a:cubicBezTo>
                  <a:cubicBezTo>
                    <a:pt x="152" y="111"/>
                    <a:pt x="241" y="174"/>
                    <a:pt x="313" y="272"/>
                  </a:cubicBezTo>
                  <a:cubicBezTo>
                    <a:pt x="375" y="370"/>
                    <a:pt x="411" y="504"/>
                    <a:pt x="420" y="674"/>
                  </a:cubicBezTo>
                  <a:cubicBezTo>
                    <a:pt x="420" y="691"/>
                    <a:pt x="438" y="709"/>
                    <a:pt x="456" y="709"/>
                  </a:cubicBezTo>
                  <a:cubicBezTo>
                    <a:pt x="482" y="700"/>
                    <a:pt x="500" y="682"/>
                    <a:pt x="500" y="665"/>
                  </a:cubicBezTo>
                  <a:cubicBezTo>
                    <a:pt x="500" y="477"/>
                    <a:pt x="456" y="335"/>
                    <a:pt x="384" y="227"/>
                  </a:cubicBezTo>
                  <a:cubicBezTo>
                    <a:pt x="313" y="120"/>
                    <a:pt x="206" y="40"/>
                    <a:pt x="72" y="4"/>
                  </a:cubicBezTo>
                  <a:cubicBezTo>
                    <a:pt x="67" y="2"/>
                    <a:pt x="62" y="1"/>
                    <a:pt x="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14;p64">
              <a:extLst>
                <a:ext uri="{FF2B5EF4-FFF2-40B4-BE49-F238E27FC236}">
                  <a16:creationId xmlns:a16="http://schemas.microsoft.com/office/drawing/2014/main" id="{A4C75DC7-F480-B0D0-AC49-373DDA85F6C4}"/>
                </a:ext>
              </a:extLst>
            </p:cNvPr>
            <p:cNvSpPr/>
            <p:nvPr/>
          </p:nvSpPr>
          <p:spPr>
            <a:xfrm>
              <a:off x="5044100" y="3234825"/>
              <a:ext cx="7825" cy="20300"/>
            </a:xfrm>
            <a:custGeom>
              <a:avLst/>
              <a:gdLst/>
              <a:ahLst/>
              <a:cxnLst/>
              <a:rect l="l" t="t" r="r" b="b"/>
              <a:pathLst>
                <a:path w="313" h="812" extrusionOk="0">
                  <a:moveTo>
                    <a:pt x="50" y="1"/>
                  </a:moveTo>
                  <a:cubicBezTo>
                    <a:pt x="39" y="1"/>
                    <a:pt x="27" y="5"/>
                    <a:pt x="18" y="14"/>
                  </a:cubicBezTo>
                  <a:cubicBezTo>
                    <a:pt x="1" y="23"/>
                    <a:pt x="1" y="50"/>
                    <a:pt x="18" y="68"/>
                  </a:cubicBezTo>
                  <a:cubicBezTo>
                    <a:pt x="108" y="139"/>
                    <a:pt x="170" y="237"/>
                    <a:pt x="197" y="353"/>
                  </a:cubicBezTo>
                  <a:cubicBezTo>
                    <a:pt x="224" y="469"/>
                    <a:pt x="206" y="603"/>
                    <a:pt x="143" y="764"/>
                  </a:cubicBezTo>
                  <a:cubicBezTo>
                    <a:pt x="134" y="781"/>
                    <a:pt x="152" y="799"/>
                    <a:pt x="170" y="808"/>
                  </a:cubicBezTo>
                  <a:cubicBezTo>
                    <a:pt x="177" y="811"/>
                    <a:pt x="184" y="812"/>
                    <a:pt x="191" y="812"/>
                  </a:cubicBezTo>
                  <a:cubicBezTo>
                    <a:pt x="209" y="812"/>
                    <a:pt x="224" y="803"/>
                    <a:pt x="224" y="790"/>
                  </a:cubicBezTo>
                  <a:cubicBezTo>
                    <a:pt x="295" y="612"/>
                    <a:pt x="313" y="469"/>
                    <a:pt x="286" y="335"/>
                  </a:cubicBezTo>
                  <a:cubicBezTo>
                    <a:pt x="259" y="210"/>
                    <a:pt x="188" y="103"/>
                    <a:pt x="81" y="14"/>
                  </a:cubicBez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15;p64">
              <a:extLst>
                <a:ext uri="{FF2B5EF4-FFF2-40B4-BE49-F238E27FC236}">
                  <a16:creationId xmlns:a16="http://schemas.microsoft.com/office/drawing/2014/main" id="{73F1D7B6-1401-C6A9-3986-571A12F4EAD6}"/>
                </a:ext>
              </a:extLst>
            </p:cNvPr>
            <p:cNvSpPr/>
            <p:nvPr/>
          </p:nvSpPr>
          <p:spPr>
            <a:xfrm>
              <a:off x="4862775" y="2806300"/>
              <a:ext cx="120900" cy="419975"/>
            </a:xfrm>
            <a:custGeom>
              <a:avLst/>
              <a:gdLst/>
              <a:ahLst/>
              <a:cxnLst/>
              <a:rect l="l" t="t" r="r" b="b"/>
              <a:pathLst>
                <a:path w="4836" h="16799" extrusionOk="0">
                  <a:moveTo>
                    <a:pt x="36" y="15933"/>
                  </a:moveTo>
                  <a:cubicBezTo>
                    <a:pt x="474" y="16798"/>
                    <a:pt x="2534" y="16174"/>
                    <a:pt x="2409" y="14889"/>
                  </a:cubicBezTo>
                  <a:cubicBezTo>
                    <a:pt x="2517" y="12668"/>
                    <a:pt x="3971" y="10500"/>
                    <a:pt x="4399" y="8761"/>
                  </a:cubicBezTo>
                  <a:cubicBezTo>
                    <a:pt x="4684" y="5112"/>
                    <a:pt x="4836" y="1213"/>
                    <a:pt x="3980" y="857"/>
                  </a:cubicBezTo>
                  <a:cubicBezTo>
                    <a:pt x="2927" y="482"/>
                    <a:pt x="2035" y="375"/>
                    <a:pt x="982" y="0"/>
                  </a:cubicBezTo>
                  <a:cubicBezTo>
                    <a:pt x="723" y="3845"/>
                    <a:pt x="1892" y="6611"/>
                    <a:pt x="1473" y="8359"/>
                  </a:cubicBezTo>
                  <a:cubicBezTo>
                    <a:pt x="447" y="10429"/>
                    <a:pt x="1" y="15317"/>
                    <a:pt x="36" y="15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16;p64">
              <a:extLst>
                <a:ext uri="{FF2B5EF4-FFF2-40B4-BE49-F238E27FC236}">
                  <a16:creationId xmlns:a16="http://schemas.microsoft.com/office/drawing/2014/main" id="{146D95E1-EC77-82D2-B1D9-F8C37D8EB490}"/>
                </a:ext>
              </a:extLst>
            </p:cNvPr>
            <p:cNvSpPr/>
            <p:nvPr/>
          </p:nvSpPr>
          <p:spPr>
            <a:xfrm>
              <a:off x="4911175" y="2830825"/>
              <a:ext cx="156600" cy="455225"/>
            </a:xfrm>
            <a:custGeom>
              <a:avLst/>
              <a:gdLst/>
              <a:ahLst/>
              <a:cxnLst/>
              <a:rect l="l" t="t" r="r" b="b"/>
              <a:pathLst>
                <a:path w="6264" h="18209" extrusionOk="0">
                  <a:moveTo>
                    <a:pt x="2838" y="17236"/>
                  </a:moveTo>
                  <a:cubicBezTo>
                    <a:pt x="3614" y="18208"/>
                    <a:pt x="5273" y="17486"/>
                    <a:pt x="5344" y="16040"/>
                  </a:cubicBezTo>
                  <a:cubicBezTo>
                    <a:pt x="4979" y="12963"/>
                    <a:pt x="5657" y="12454"/>
                    <a:pt x="5871" y="9858"/>
                  </a:cubicBezTo>
                  <a:cubicBezTo>
                    <a:pt x="5897" y="9475"/>
                    <a:pt x="5880" y="9073"/>
                    <a:pt x="5880" y="8663"/>
                  </a:cubicBezTo>
                  <a:cubicBezTo>
                    <a:pt x="6263" y="4595"/>
                    <a:pt x="5621" y="946"/>
                    <a:pt x="5121" y="366"/>
                  </a:cubicBezTo>
                  <a:cubicBezTo>
                    <a:pt x="4069" y="0"/>
                    <a:pt x="1722" y="473"/>
                    <a:pt x="670" y="99"/>
                  </a:cubicBezTo>
                  <a:cubicBezTo>
                    <a:pt x="527" y="634"/>
                    <a:pt x="1" y="2302"/>
                    <a:pt x="1812" y="3141"/>
                  </a:cubicBezTo>
                  <a:cubicBezTo>
                    <a:pt x="2213" y="5157"/>
                    <a:pt x="2838" y="7726"/>
                    <a:pt x="3203" y="9983"/>
                  </a:cubicBezTo>
                  <a:cubicBezTo>
                    <a:pt x="2276" y="11607"/>
                    <a:pt x="3016" y="16388"/>
                    <a:pt x="2838" y="17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17;p64">
              <a:extLst>
                <a:ext uri="{FF2B5EF4-FFF2-40B4-BE49-F238E27FC236}">
                  <a16:creationId xmlns:a16="http://schemas.microsoft.com/office/drawing/2014/main" id="{952A8C95-343D-C599-B0D5-222C9179571D}"/>
                </a:ext>
              </a:extLst>
            </p:cNvPr>
            <p:cNvSpPr/>
            <p:nvPr/>
          </p:nvSpPr>
          <p:spPr>
            <a:xfrm>
              <a:off x="4844725" y="2499625"/>
              <a:ext cx="212350" cy="424000"/>
            </a:xfrm>
            <a:custGeom>
              <a:avLst/>
              <a:gdLst/>
              <a:ahLst/>
              <a:cxnLst/>
              <a:rect l="l" t="t" r="r" b="b"/>
              <a:pathLst>
                <a:path w="8494" h="16960" extrusionOk="0">
                  <a:moveTo>
                    <a:pt x="5638" y="1535"/>
                  </a:moveTo>
                  <a:cubicBezTo>
                    <a:pt x="5799" y="1580"/>
                    <a:pt x="6887" y="2392"/>
                    <a:pt x="7708" y="3498"/>
                  </a:cubicBezTo>
                  <a:cubicBezTo>
                    <a:pt x="8216" y="4158"/>
                    <a:pt x="7913" y="5050"/>
                    <a:pt x="7895" y="5246"/>
                  </a:cubicBezTo>
                  <a:cubicBezTo>
                    <a:pt x="7762" y="6513"/>
                    <a:pt x="8101" y="13454"/>
                    <a:pt x="8493" y="15193"/>
                  </a:cubicBezTo>
                  <a:cubicBezTo>
                    <a:pt x="6646" y="16960"/>
                    <a:pt x="1401" y="15952"/>
                    <a:pt x="1231" y="13900"/>
                  </a:cubicBezTo>
                  <a:cubicBezTo>
                    <a:pt x="1205" y="12071"/>
                    <a:pt x="1329" y="9207"/>
                    <a:pt x="1089" y="7744"/>
                  </a:cubicBezTo>
                  <a:cubicBezTo>
                    <a:pt x="973" y="7039"/>
                    <a:pt x="0" y="2686"/>
                    <a:pt x="1294" y="902"/>
                  </a:cubicBezTo>
                  <a:cubicBezTo>
                    <a:pt x="1508" y="607"/>
                    <a:pt x="2141" y="1"/>
                    <a:pt x="2712" y="90"/>
                  </a:cubicBezTo>
                  <a:cubicBezTo>
                    <a:pt x="3881" y="224"/>
                    <a:pt x="5442" y="1482"/>
                    <a:pt x="5638" y="15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18;p64">
              <a:extLst>
                <a:ext uri="{FF2B5EF4-FFF2-40B4-BE49-F238E27FC236}">
                  <a16:creationId xmlns:a16="http://schemas.microsoft.com/office/drawing/2014/main" id="{F1FDA144-9FE6-E469-79BB-AAD6853998A7}"/>
                </a:ext>
              </a:extLst>
            </p:cNvPr>
            <p:cNvSpPr/>
            <p:nvPr/>
          </p:nvSpPr>
          <p:spPr>
            <a:xfrm>
              <a:off x="4891550" y="2500075"/>
              <a:ext cx="50200" cy="28125"/>
            </a:xfrm>
            <a:custGeom>
              <a:avLst/>
              <a:gdLst/>
              <a:ahLst/>
              <a:cxnLst/>
              <a:rect l="l" t="t" r="r" b="b"/>
              <a:pathLst>
                <a:path w="2008" h="1125" extrusionOk="0">
                  <a:moveTo>
                    <a:pt x="1" y="331"/>
                  </a:moveTo>
                  <a:lnTo>
                    <a:pt x="1143" y="1125"/>
                  </a:lnTo>
                  <a:lnTo>
                    <a:pt x="2008" y="777"/>
                  </a:lnTo>
                  <a:cubicBezTo>
                    <a:pt x="1624" y="518"/>
                    <a:pt x="1312" y="322"/>
                    <a:pt x="919" y="63"/>
                  </a:cubicBezTo>
                  <a:cubicBezTo>
                    <a:pt x="589" y="1"/>
                    <a:pt x="134" y="152"/>
                    <a:pt x="1" y="3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19;p64">
              <a:extLst>
                <a:ext uri="{FF2B5EF4-FFF2-40B4-BE49-F238E27FC236}">
                  <a16:creationId xmlns:a16="http://schemas.microsoft.com/office/drawing/2014/main" id="{D983243C-F00A-DB59-37DF-22FD710104E7}"/>
                </a:ext>
              </a:extLst>
            </p:cNvPr>
            <p:cNvSpPr/>
            <p:nvPr/>
          </p:nvSpPr>
          <p:spPr>
            <a:xfrm>
              <a:off x="4894000" y="2501425"/>
              <a:ext cx="43750" cy="25450"/>
            </a:xfrm>
            <a:custGeom>
              <a:avLst/>
              <a:gdLst/>
              <a:ahLst/>
              <a:cxnLst/>
              <a:rect l="l" t="t" r="r" b="b"/>
              <a:pathLst>
                <a:path w="1750" h="1018" extrusionOk="0">
                  <a:moveTo>
                    <a:pt x="1" y="187"/>
                  </a:moveTo>
                  <a:lnTo>
                    <a:pt x="1178" y="1017"/>
                  </a:lnTo>
                  <a:lnTo>
                    <a:pt x="1749" y="794"/>
                  </a:lnTo>
                  <a:cubicBezTo>
                    <a:pt x="1366" y="526"/>
                    <a:pt x="991" y="268"/>
                    <a:pt x="607" y="0"/>
                  </a:cubicBezTo>
                  <a:cubicBezTo>
                    <a:pt x="295" y="9"/>
                    <a:pt x="90" y="107"/>
                    <a:pt x="1" y="187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20;p64">
              <a:extLst>
                <a:ext uri="{FF2B5EF4-FFF2-40B4-BE49-F238E27FC236}">
                  <a16:creationId xmlns:a16="http://schemas.microsoft.com/office/drawing/2014/main" id="{0A2F4554-3222-CBF9-C526-5E6266440BE7}"/>
                </a:ext>
              </a:extLst>
            </p:cNvPr>
            <p:cNvSpPr/>
            <p:nvPr/>
          </p:nvSpPr>
          <p:spPr>
            <a:xfrm>
              <a:off x="5147800" y="2795375"/>
              <a:ext cx="49325" cy="84100"/>
            </a:xfrm>
            <a:custGeom>
              <a:avLst/>
              <a:gdLst/>
              <a:ahLst/>
              <a:cxnLst/>
              <a:rect l="l" t="t" r="r" b="b"/>
              <a:pathLst>
                <a:path w="1973" h="3364" extrusionOk="0">
                  <a:moveTo>
                    <a:pt x="37" y="732"/>
                  </a:moveTo>
                  <a:cubicBezTo>
                    <a:pt x="19" y="517"/>
                    <a:pt x="456" y="0"/>
                    <a:pt x="643" y="241"/>
                  </a:cubicBezTo>
                  <a:cubicBezTo>
                    <a:pt x="839" y="410"/>
                    <a:pt x="1616" y="1062"/>
                    <a:pt x="1660" y="1115"/>
                  </a:cubicBezTo>
                  <a:cubicBezTo>
                    <a:pt x="1741" y="1213"/>
                    <a:pt x="1776" y="1276"/>
                    <a:pt x="1848" y="1383"/>
                  </a:cubicBezTo>
                  <a:cubicBezTo>
                    <a:pt x="1937" y="1525"/>
                    <a:pt x="1946" y="1588"/>
                    <a:pt x="1946" y="1766"/>
                  </a:cubicBezTo>
                  <a:cubicBezTo>
                    <a:pt x="1946" y="1909"/>
                    <a:pt x="1972" y="2328"/>
                    <a:pt x="1972" y="2453"/>
                  </a:cubicBezTo>
                  <a:cubicBezTo>
                    <a:pt x="1928" y="2685"/>
                    <a:pt x="1919" y="2997"/>
                    <a:pt x="1839" y="3203"/>
                  </a:cubicBezTo>
                  <a:cubicBezTo>
                    <a:pt x="1785" y="3203"/>
                    <a:pt x="1696" y="3185"/>
                    <a:pt x="1669" y="3131"/>
                  </a:cubicBezTo>
                  <a:cubicBezTo>
                    <a:pt x="1642" y="3212"/>
                    <a:pt x="1625" y="3363"/>
                    <a:pt x="1562" y="3345"/>
                  </a:cubicBezTo>
                  <a:cubicBezTo>
                    <a:pt x="1402" y="3310"/>
                    <a:pt x="1384" y="3122"/>
                    <a:pt x="1384" y="3122"/>
                  </a:cubicBezTo>
                  <a:lnTo>
                    <a:pt x="1375" y="3220"/>
                  </a:lnTo>
                  <a:cubicBezTo>
                    <a:pt x="1187" y="3203"/>
                    <a:pt x="1134" y="3078"/>
                    <a:pt x="1107" y="2989"/>
                  </a:cubicBezTo>
                  <a:cubicBezTo>
                    <a:pt x="1080" y="2899"/>
                    <a:pt x="1063" y="2587"/>
                    <a:pt x="1045" y="2498"/>
                  </a:cubicBezTo>
                  <a:cubicBezTo>
                    <a:pt x="991" y="2266"/>
                    <a:pt x="875" y="1749"/>
                    <a:pt x="955" y="2293"/>
                  </a:cubicBezTo>
                  <a:cubicBezTo>
                    <a:pt x="991" y="2525"/>
                    <a:pt x="991" y="2864"/>
                    <a:pt x="875" y="2801"/>
                  </a:cubicBezTo>
                  <a:cubicBezTo>
                    <a:pt x="679" y="2685"/>
                    <a:pt x="768" y="2507"/>
                    <a:pt x="706" y="2275"/>
                  </a:cubicBezTo>
                  <a:cubicBezTo>
                    <a:pt x="652" y="2070"/>
                    <a:pt x="483" y="1641"/>
                    <a:pt x="331" y="1472"/>
                  </a:cubicBezTo>
                  <a:cubicBezTo>
                    <a:pt x="1" y="1106"/>
                    <a:pt x="63" y="1026"/>
                    <a:pt x="37" y="732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21;p64">
              <a:extLst>
                <a:ext uri="{FF2B5EF4-FFF2-40B4-BE49-F238E27FC236}">
                  <a16:creationId xmlns:a16="http://schemas.microsoft.com/office/drawing/2014/main" id="{49A1B41A-FE26-C496-CB03-619618C35C7B}"/>
                </a:ext>
              </a:extLst>
            </p:cNvPr>
            <p:cNvSpPr/>
            <p:nvPr/>
          </p:nvSpPr>
          <p:spPr>
            <a:xfrm>
              <a:off x="5164975" y="2806950"/>
              <a:ext cx="46200" cy="28350"/>
            </a:xfrm>
            <a:custGeom>
              <a:avLst/>
              <a:gdLst/>
              <a:ahLst/>
              <a:cxnLst/>
              <a:rect l="l" t="t" r="r" b="b"/>
              <a:pathLst>
                <a:path w="1848" h="1134" extrusionOk="0">
                  <a:moveTo>
                    <a:pt x="197" y="572"/>
                  </a:moveTo>
                  <a:cubicBezTo>
                    <a:pt x="322" y="750"/>
                    <a:pt x="652" y="723"/>
                    <a:pt x="857" y="741"/>
                  </a:cubicBezTo>
                  <a:cubicBezTo>
                    <a:pt x="1098" y="768"/>
                    <a:pt x="1187" y="1134"/>
                    <a:pt x="1526" y="1107"/>
                  </a:cubicBezTo>
                  <a:cubicBezTo>
                    <a:pt x="1847" y="1089"/>
                    <a:pt x="964" y="358"/>
                    <a:pt x="839" y="260"/>
                  </a:cubicBezTo>
                  <a:cubicBezTo>
                    <a:pt x="741" y="179"/>
                    <a:pt x="340" y="1"/>
                    <a:pt x="215" y="117"/>
                  </a:cubicBezTo>
                  <a:cubicBezTo>
                    <a:pt x="1" y="322"/>
                    <a:pt x="126" y="411"/>
                    <a:pt x="197" y="572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22;p64">
              <a:extLst>
                <a:ext uri="{FF2B5EF4-FFF2-40B4-BE49-F238E27FC236}">
                  <a16:creationId xmlns:a16="http://schemas.microsoft.com/office/drawing/2014/main" id="{F8CB7008-CAA3-5ED0-2596-BD6A63307DEF}"/>
                </a:ext>
              </a:extLst>
            </p:cNvPr>
            <p:cNvSpPr/>
            <p:nvPr/>
          </p:nvSpPr>
          <p:spPr>
            <a:xfrm>
              <a:off x="5100975" y="2611825"/>
              <a:ext cx="97475" cy="50425"/>
            </a:xfrm>
            <a:custGeom>
              <a:avLst/>
              <a:gdLst/>
              <a:ahLst/>
              <a:cxnLst/>
              <a:rect l="l" t="t" r="r" b="b"/>
              <a:pathLst>
                <a:path w="3899" h="2017" extrusionOk="0">
                  <a:moveTo>
                    <a:pt x="375" y="758"/>
                  </a:moveTo>
                  <a:cubicBezTo>
                    <a:pt x="643" y="598"/>
                    <a:pt x="1303" y="196"/>
                    <a:pt x="1383" y="161"/>
                  </a:cubicBezTo>
                  <a:cubicBezTo>
                    <a:pt x="1517" y="116"/>
                    <a:pt x="1606" y="89"/>
                    <a:pt x="1749" y="54"/>
                  </a:cubicBezTo>
                  <a:cubicBezTo>
                    <a:pt x="1945" y="0"/>
                    <a:pt x="2026" y="18"/>
                    <a:pt x="2222" y="80"/>
                  </a:cubicBezTo>
                  <a:cubicBezTo>
                    <a:pt x="2382" y="134"/>
                    <a:pt x="2864" y="259"/>
                    <a:pt x="3007" y="321"/>
                  </a:cubicBezTo>
                  <a:cubicBezTo>
                    <a:pt x="3257" y="446"/>
                    <a:pt x="3605" y="580"/>
                    <a:pt x="3801" y="740"/>
                  </a:cubicBezTo>
                  <a:cubicBezTo>
                    <a:pt x="3783" y="794"/>
                    <a:pt x="3729" y="892"/>
                    <a:pt x="3658" y="910"/>
                  </a:cubicBezTo>
                  <a:cubicBezTo>
                    <a:pt x="3738" y="972"/>
                    <a:pt x="3899" y="1044"/>
                    <a:pt x="3863" y="1106"/>
                  </a:cubicBezTo>
                  <a:cubicBezTo>
                    <a:pt x="3756" y="1276"/>
                    <a:pt x="3542" y="1222"/>
                    <a:pt x="3542" y="1222"/>
                  </a:cubicBezTo>
                  <a:lnTo>
                    <a:pt x="3640" y="1276"/>
                  </a:lnTo>
                  <a:cubicBezTo>
                    <a:pt x="3560" y="1472"/>
                    <a:pt x="3399" y="1490"/>
                    <a:pt x="3283" y="1490"/>
                  </a:cubicBezTo>
                  <a:cubicBezTo>
                    <a:pt x="3176" y="1481"/>
                    <a:pt x="2820" y="1383"/>
                    <a:pt x="2704" y="1374"/>
                  </a:cubicBezTo>
                  <a:cubicBezTo>
                    <a:pt x="2436" y="1347"/>
                    <a:pt x="1803" y="1285"/>
                    <a:pt x="2445" y="1401"/>
                  </a:cubicBezTo>
                  <a:cubicBezTo>
                    <a:pt x="2721" y="1445"/>
                    <a:pt x="3105" y="1570"/>
                    <a:pt x="2989" y="1677"/>
                  </a:cubicBezTo>
                  <a:cubicBezTo>
                    <a:pt x="2784" y="1856"/>
                    <a:pt x="2614" y="1686"/>
                    <a:pt x="2338" y="1668"/>
                  </a:cubicBezTo>
                  <a:cubicBezTo>
                    <a:pt x="2079" y="1650"/>
                    <a:pt x="1767" y="1552"/>
                    <a:pt x="1285" y="1802"/>
                  </a:cubicBezTo>
                  <a:cubicBezTo>
                    <a:pt x="848" y="2016"/>
                    <a:pt x="0" y="928"/>
                    <a:pt x="375" y="758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23;p64">
              <a:extLst>
                <a:ext uri="{FF2B5EF4-FFF2-40B4-BE49-F238E27FC236}">
                  <a16:creationId xmlns:a16="http://schemas.microsoft.com/office/drawing/2014/main" id="{3DFB04BA-FFFB-B2F6-00A3-2061B9125898}"/>
                </a:ext>
              </a:extLst>
            </p:cNvPr>
            <p:cNvSpPr/>
            <p:nvPr/>
          </p:nvSpPr>
          <p:spPr>
            <a:xfrm>
              <a:off x="5090500" y="2627650"/>
              <a:ext cx="38600" cy="36825"/>
            </a:xfrm>
            <a:custGeom>
              <a:avLst/>
              <a:gdLst/>
              <a:ahLst/>
              <a:cxnLst/>
              <a:rect l="l" t="t" r="r" b="b"/>
              <a:pathLst>
                <a:path w="1544" h="1473" extrusionOk="0">
                  <a:moveTo>
                    <a:pt x="223" y="206"/>
                  </a:moveTo>
                  <a:cubicBezTo>
                    <a:pt x="0" y="545"/>
                    <a:pt x="366" y="1169"/>
                    <a:pt x="687" y="1472"/>
                  </a:cubicBezTo>
                  <a:cubicBezTo>
                    <a:pt x="1071" y="1365"/>
                    <a:pt x="955" y="1383"/>
                    <a:pt x="1338" y="1285"/>
                  </a:cubicBezTo>
                  <a:cubicBezTo>
                    <a:pt x="1544" y="964"/>
                    <a:pt x="1222" y="232"/>
                    <a:pt x="919" y="0"/>
                  </a:cubicBezTo>
                  <a:cubicBezTo>
                    <a:pt x="678" y="90"/>
                    <a:pt x="607" y="18"/>
                    <a:pt x="223" y="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24;p64">
              <a:extLst>
                <a:ext uri="{FF2B5EF4-FFF2-40B4-BE49-F238E27FC236}">
                  <a16:creationId xmlns:a16="http://schemas.microsoft.com/office/drawing/2014/main" id="{A2189F6C-8AF3-F343-EE95-C28FC454A2F1}"/>
                </a:ext>
              </a:extLst>
            </p:cNvPr>
            <p:cNvSpPr/>
            <p:nvPr/>
          </p:nvSpPr>
          <p:spPr>
            <a:xfrm>
              <a:off x="4957800" y="2625200"/>
              <a:ext cx="160375" cy="89900"/>
            </a:xfrm>
            <a:custGeom>
              <a:avLst/>
              <a:gdLst/>
              <a:ahLst/>
              <a:cxnLst/>
              <a:rect l="l" t="t" r="r" b="b"/>
              <a:pathLst>
                <a:path w="6415" h="3596" extrusionOk="0">
                  <a:moveTo>
                    <a:pt x="2391" y="3069"/>
                  </a:moveTo>
                  <a:cubicBezTo>
                    <a:pt x="4131" y="2712"/>
                    <a:pt x="5745" y="2364"/>
                    <a:pt x="6138" y="2106"/>
                  </a:cubicBezTo>
                  <a:cubicBezTo>
                    <a:pt x="6414" y="1633"/>
                    <a:pt x="6013" y="0"/>
                    <a:pt x="5540" y="107"/>
                  </a:cubicBezTo>
                  <a:cubicBezTo>
                    <a:pt x="5041" y="143"/>
                    <a:pt x="2917" y="821"/>
                    <a:pt x="1347" y="812"/>
                  </a:cubicBezTo>
                  <a:cubicBezTo>
                    <a:pt x="981" y="973"/>
                    <a:pt x="0" y="2008"/>
                    <a:pt x="134" y="2605"/>
                  </a:cubicBezTo>
                  <a:cubicBezTo>
                    <a:pt x="250" y="2873"/>
                    <a:pt x="303" y="3595"/>
                    <a:pt x="2391" y="306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25;p64">
              <a:extLst>
                <a:ext uri="{FF2B5EF4-FFF2-40B4-BE49-F238E27FC236}">
                  <a16:creationId xmlns:a16="http://schemas.microsoft.com/office/drawing/2014/main" id="{AB042530-E59F-D736-8B89-546C16FA457C}"/>
                </a:ext>
              </a:extLst>
            </p:cNvPr>
            <p:cNvSpPr/>
            <p:nvPr/>
          </p:nvSpPr>
          <p:spPr>
            <a:xfrm>
              <a:off x="5130850" y="2786225"/>
              <a:ext cx="47975" cy="46850"/>
            </a:xfrm>
            <a:custGeom>
              <a:avLst/>
              <a:gdLst/>
              <a:ahLst/>
              <a:cxnLst/>
              <a:rect l="l" t="t" r="r" b="b"/>
              <a:pathLst>
                <a:path w="1919" h="1874" extrusionOk="0">
                  <a:moveTo>
                    <a:pt x="1696" y="723"/>
                  </a:moveTo>
                  <a:cubicBezTo>
                    <a:pt x="1919" y="999"/>
                    <a:pt x="1384" y="1874"/>
                    <a:pt x="964" y="1731"/>
                  </a:cubicBezTo>
                  <a:cubicBezTo>
                    <a:pt x="652" y="1544"/>
                    <a:pt x="474" y="1392"/>
                    <a:pt x="161" y="1196"/>
                  </a:cubicBezTo>
                  <a:cubicBezTo>
                    <a:pt x="1" y="767"/>
                    <a:pt x="643" y="0"/>
                    <a:pt x="1116" y="188"/>
                  </a:cubicBezTo>
                  <a:cubicBezTo>
                    <a:pt x="1402" y="446"/>
                    <a:pt x="1410" y="464"/>
                    <a:pt x="1696" y="7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26;p64">
              <a:extLst>
                <a:ext uri="{FF2B5EF4-FFF2-40B4-BE49-F238E27FC236}">
                  <a16:creationId xmlns:a16="http://schemas.microsoft.com/office/drawing/2014/main" id="{27479BD5-4042-9258-623E-581520B21B06}"/>
                </a:ext>
              </a:extLst>
            </p:cNvPr>
            <p:cNvSpPr/>
            <p:nvPr/>
          </p:nvSpPr>
          <p:spPr>
            <a:xfrm>
              <a:off x="5034725" y="2700800"/>
              <a:ext cx="143000" cy="129375"/>
            </a:xfrm>
            <a:custGeom>
              <a:avLst/>
              <a:gdLst/>
              <a:ahLst/>
              <a:cxnLst/>
              <a:rect l="l" t="t" r="r" b="b"/>
              <a:pathLst>
                <a:path w="5720" h="5175" extrusionOk="0">
                  <a:moveTo>
                    <a:pt x="1" y="1401"/>
                  </a:moveTo>
                  <a:cubicBezTo>
                    <a:pt x="108" y="2275"/>
                    <a:pt x="3320" y="4711"/>
                    <a:pt x="4381" y="5175"/>
                  </a:cubicBezTo>
                  <a:cubicBezTo>
                    <a:pt x="4872" y="5130"/>
                    <a:pt x="5719" y="4113"/>
                    <a:pt x="5389" y="3819"/>
                  </a:cubicBezTo>
                  <a:cubicBezTo>
                    <a:pt x="5104" y="3471"/>
                    <a:pt x="2668" y="1365"/>
                    <a:pt x="1741" y="473"/>
                  </a:cubicBezTo>
                  <a:cubicBezTo>
                    <a:pt x="964" y="1"/>
                    <a:pt x="269" y="687"/>
                    <a:pt x="1" y="140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27;p64">
              <a:extLst>
                <a:ext uri="{FF2B5EF4-FFF2-40B4-BE49-F238E27FC236}">
                  <a16:creationId xmlns:a16="http://schemas.microsoft.com/office/drawing/2014/main" id="{5B4662FF-72C9-4E37-B02D-A314E45EDE54}"/>
                </a:ext>
              </a:extLst>
            </p:cNvPr>
            <p:cNvSpPr/>
            <p:nvPr/>
          </p:nvSpPr>
          <p:spPr>
            <a:xfrm>
              <a:off x="5014225" y="2789125"/>
              <a:ext cx="46400" cy="91675"/>
            </a:xfrm>
            <a:custGeom>
              <a:avLst/>
              <a:gdLst/>
              <a:ahLst/>
              <a:cxnLst/>
              <a:rect l="l" t="t" r="r" b="b"/>
              <a:pathLst>
                <a:path w="1856" h="3667" extrusionOk="0">
                  <a:moveTo>
                    <a:pt x="0" y="3551"/>
                  </a:moveTo>
                  <a:cubicBezTo>
                    <a:pt x="98" y="2293"/>
                    <a:pt x="54" y="1722"/>
                    <a:pt x="0" y="393"/>
                  </a:cubicBezTo>
                  <a:cubicBezTo>
                    <a:pt x="1856" y="0"/>
                    <a:pt x="892" y="2561"/>
                    <a:pt x="304" y="3667"/>
                  </a:cubicBezTo>
                  <a:cubicBezTo>
                    <a:pt x="304" y="3667"/>
                    <a:pt x="223" y="3551"/>
                    <a:pt x="0" y="355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28;p64">
              <a:extLst>
                <a:ext uri="{FF2B5EF4-FFF2-40B4-BE49-F238E27FC236}">
                  <a16:creationId xmlns:a16="http://schemas.microsoft.com/office/drawing/2014/main" id="{0C512105-FCD0-4C9B-055E-9F9A77FC2C84}"/>
                </a:ext>
              </a:extLst>
            </p:cNvPr>
            <p:cNvSpPr/>
            <p:nvPr/>
          </p:nvSpPr>
          <p:spPr>
            <a:xfrm>
              <a:off x="5014225" y="2782650"/>
              <a:ext cx="51325" cy="98150"/>
            </a:xfrm>
            <a:custGeom>
              <a:avLst/>
              <a:gdLst/>
              <a:ahLst/>
              <a:cxnLst/>
              <a:rect l="l" t="t" r="r" b="b"/>
              <a:pathLst>
                <a:path w="2053" h="3926" extrusionOk="0">
                  <a:moveTo>
                    <a:pt x="304" y="3926"/>
                  </a:moveTo>
                  <a:cubicBezTo>
                    <a:pt x="393" y="2677"/>
                    <a:pt x="295" y="1892"/>
                    <a:pt x="0" y="652"/>
                  </a:cubicBezTo>
                  <a:cubicBezTo>
                    <a:pt x="1017" y="438"/>
                    <a:pt x="660" y="670"/>
                    <a:pt x="1329" y="1"/>
                  </a:cubicBezTo>
                  <a:cubicBezTo>
                    <a:pt x="1294" y="1374"/>
                    <a:pt x="2052" y="2418"/>
                    <a:pt x="1606" y="3248"/>
                  </a:cubicBezTo>
                  <a:cubicBezTo>
                    <a:pt x="1329" y="3649"/>
                    <a:pt x="1062" y="3819"/>
                    <a:pt x="304" y="3926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29;p64">
              <a:extLst>
                <a:ext uri="{FF2B5EF4-FFF2-40B4-BE49-F238E27FC236}">
                  <a16:creationId xmlns:a16="http://schemas.microsoft.com/office/drawing/2014/main" id="{DA064CF3-5C3C-72B6-3DF3-4001697B8D30}"/>
                </a:ext>
              </a:extLst>
            </p:cNvPr>
            <p:cNvSpPr/>
            <p:nvPr/>
          </p:nvSpPr>
          <p:spPr>
            <a:xfrm>
              <a:off x="5014225" y="2780200"/>
              <a:ext cx="42850" cy="45750"/>
            </a:xfrm>
            <a:custGeom>
              <a:avLst/>
              <a:gdLst/>
              <a:ahLst/>
              <a:cxnLst/>
              <a:rect l="l" t="t" r="r" b="b"/>
              <a:pathLst>
                <a:path w="1714" h="1830" extrusionOk="0">
                  <a:moveTo>
                    <a:pt x="0" y="750"/>
                  </a:moveTo>
                  <a:cubicBezTo>
                    <a:pt x="598" y="616"/>
                    <a:pt x="990" y="304"/>
                    <a:pt x="1294" y="0"/>
                  </a:cubicBezTo>
                  <a:cubicBezTo>
                    <a:pt x="1428" y="339"/>
                    <a:pt x="1570" y="678"/>
                    <a:pt x="1713" y="1017"/>
                  </a:cubicBezTo>
                  <a:cubicBezTo>
                    <a:pt x="1401" y="1455"/>
                    <a:pt x="874" y="1722"/>
                    <a:pt x="428" y="1829"/>
                  </a:cubicBezTo>
                  <a:cubicBezTo>
                    <a:pt x="223" y="1508"/>
                    <a:pt x="72" y="1151"/>
                    <a:pt x="0" y="75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30;p64">
              <a:extLst>
                <a:ext uri="{FF2B5EF4-FFF2-40B4-BE49-F238E27FC236}">
                  <a16:creationId xmlns:a16="http://schemas.microsoft.com/office/drawing/2014/main" id="{76EBC27C-6493-E717-1EA0-739945B79990}"/>
                </a:ext>
              </a:extLst>
            </p:cNvPr>
            <p:cNvSpPr/>
            <p:nvPr/>
          </p:nvSpPr>
          <p:spPr>
            <a:xfrm>
              <a:off x="4959575" y="2546700"/>
              <a:ext cx="48200" cy="28550"/>
            </a:xfrm>
            <a:custGeom>
              <a:avLst/>
              <a:gdLst/>
              <a:ahLst/>
              <a:cxnLst/>
              <a:rect l="l" t="t" r="r" b="b"/>
              <a:pathLst>
                <a:path w="1928" h="1142" extrusionOk="0">
                  <a:moveTo>
                    <a:pt x="1" y="214"/>
                  </a:moveTo>
                  <a:lnTo>
                    <a:pt x="982" y="1142"/>
                  </a:lnTo>
                  <a:lnTo>
                    <a:pt x="1927" y="8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31;p64">
              <a:extLst>
                <a:ext uri="{FF2B5EF4-FFF2-40B4-BE49-F238E27FC236}">
                  <a16:creationId xmlns:a16="http://schemas.microsoft.com/office/drawing/2014/main" id="{FA7F95AB-31D9-A63C-E1F0-5B0FB580CC3E}"/>
                </a:ext>
              </a:extLst>
            </p:cNvPr>
            <p:cNvSpPr/>
            <p:nvPr/>
          </p:nvSpPr>
          <p:spPr>
            <a:xfrm>
              <a:off x="4964025" y="2547575"/>
              <a:ext cx="39300" cy="26575"/>
            </a:xfrm>
            <a:custGeom>
              <a:avLst/>
              <a:gdLst/>
              <a:ahLst/>
              <a:cxnLst/>
              <a:rect l="l" t="t" r="r" b="b"/>
              <a:pathLst>
                <a:path w="1572" h="1063" extrusionOk="0">
                  <a:moveTo>
                    <a:pt x="1" y="152"/>
                  </a:moveTo>
                  <a:lnTo>
                    <a:pt x="956" y="1062"/>
                  </a:lnTo>
                  <a:lnTo>
                    <a:pt x="1571" y="86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32;p64">
              <a:extLst>
                <a:ext uri="{FF2B5EF4-FFF2-40B4-BE49-F238E27FC236}">
                  <a16:creationId xmlns:a16="http://schemas.microsoft.com/office/drawing/2014/main" id="{66E93CDC-0A21-AFDB-EE98-3B4488AF45F9}"/>
                </a:ext>
              </a:extLst>
            </p:cNvPr>
            <p:cNvSpPr/>
            <p:nvPr/>
          </p:nvSpPr>
          <p:spPr>
            <a:xfrm>
              <a:off x="4966500" y="2560075"/>
              <a:ext cx="124900" cy="204525"/>
            </a:xfrm>
            <a:custGeom>
              <a:avLst/>
              <a:gdLst/>
              <a:ahLst/>
              <a:cxnLst/>
              <a:rect l="l" t="t" r="r" b="b"/>
              <a:pathLst>
                <a:path w="4996" h="8181" extrusionOk="0">
                  <a:moveTo>
                    <a:pt x="1258" y="357"/>
                  </a:moveTo>
                  <a:cubicBezTo>
                    <a:pt x="0" y="464"/>
                    <a:pt x="330" y="2605"/>
                    <a:pt x="732" y="3596"/>
                  </a:cubicBezTo>
                  <a:cubicBezTo>
                    <a:pt x="839" y="3863"/>
                    <a:pt x="1570" y="5960"/>
                    <a:pt x="2935" y="7476"/>
                  </a:cubicBezTo>
                  <a:cubicBezTo>
                    <a:pt x="3738" y="8181"/>
                    <a:pt x="4996" y="7280"/>
                    <a:pt x="4648" y="6272"/>
                  </a:cubicBezTo>
                  <a:cubicBezTo>
                    <a:pt x="4586" y="4791"/>
                    <a:pt x="3845" y="3212"/>
                    <a:pt x="3684" y="2739"/>
                  </a:cubicBezTo>
                  <a:cubicBezTo>
                    <a:pt x="3390" y="1856"/>
                    <a:pt x="2543" y="0"/>
                    <a:pt x="1258" y="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33;p64">
              <a:extLst>
                <a:ext uri="{FF2B5EF4-FFF2-40B4-BE49-F238E27FC236}">
                  <a16:creationId xmlns:a16="http://schemas.microsoft.com/office/drawing/2014/main" id="{DBA7CBEC-11AA-EE50-AF1A-CD944E187653}"/>
                </a:ext>
              </a:extLst>
            </p:cNvPr>
            <p:cNvSpPr/>
            <p:nvPr/>
          </p:nvSpPr>
          <p:spPr>
            <a:xfrm>
              <a:off x="5007300" y="2611825"/>
              <a:ext cx="42850" cy="55775"/>
            </a:xfrm>
            <a:custGeom>
              <a:avLst/>
              <a:gdLst/>
              <a:ahLst/>
              <a:cxnLst/>
              <a:rect l="l" t="t" r="r" b="b"/>
              <a:pathLst>
                <a:path w="1714" h="2231" extrusionOk="0">
                  <a:moveTo>
                    <a:pt x="545" y="143"/>
                  </a:moveTo>
                  <a:cubicBezTo>
                    <a:pt x="920" y="0"/>
                    <a:pt x="1366" y="321"/>
                    <a:pt x="1544" y="856"/>
                  </a:cubicBezTo>
                  <a:cubicBezTo>
                    <a:pt x="1713" y="1392"/>
                    <a:pt x="1544" y="1945"/>
                    <a:pt x="1169" y="2088"/>
                  </a:cubicBezTo>
                  <a:cubicBezTo>
                    <a:pt x="786" y="2230"/>
                    <a:pt x="349" y="1909"/>
                    <a:pt x="170" y="1374"/>
                  </a:cubicBezTo>
                  <a:cubicBezTo>
                    <a:pt x="1" y="839"/>
                    <a:pt x="170" y="285"/>
                    <a:pt x="545" y="143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34;p64">
              <a:extLst>
                <a:ext uri="{FF2B5EF4-FFF2-40B4-BE49-F238E27FC236}">
                  <a16:creationId xmlns:a16="http://schemas.microsoft.com/office/drawing/2014/main" id="{B6BCB1DB-4060-638D-B81D-DFD0E638A62C}"/>
                </a:ext>
              </a:extLst>
            </p:cNvPr>
            <p:cNvSpPr/>
            <p:nvPr/>
          </p:nvSpPr>
          <p:spPr>
            <a:xfrm>
              <a:off x="5012650" y="2618725"/>
              <a:ext cx="32150" cy="41950"/>
            </a:xfrm>
            <a:custGeom>
              <a:avLst/>
              <a:gdLst/>
              <a:ahLst/>
              <a:cxnLst/>
              <a:rect l="l" t="t" r="r" b="b"/>
              <a:pathLst>
                <a:path w="1286" h="1678" extrusionOk="0">
                  <a:moveTo>
                    <a:pt x="411" y="108"/>
                  </a:moveTo>
                  <a:cubicBezTo>
                    <a:pt x="688" y="1"/>
                    <a:pt x="1027" y="241"/>
                    <a:pt x="1160" y="643"/>
                  </a:cubicBezTo>
                  <a:cubicBezTo>
                    <a:pt x="1285" y="1044"/>
                    <a:pt x="1160" y="1464"/>
                    <a:pt x="875" y="1571"/>
                  </a:cubicBezTo>
                  <a:cubicBezTo>
                    <a:pt x="590" y="1678"/>
                    <a:pt x="259" y="1437"/>
                    <a:pt x="126" y="1035"/>
                  </a:cubicBezTo>
                  <a:cubicBezTo>
                    <a:pt x="1" y="625"/>
                    <a:pt x="126" y="215"/>
                    <a:pt x="411" y="1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35;p64">
              <a:extLst>
                <a:ext uri="{FF2B5EF4-FFF2-40B4-BE49-F238E27FC236}">
                  <a16:creationId xmlns:a16="http://schemas.microsoft.com/office/drawing/2014/main" id="{92337ACD-46A8-78F0-53BC-373C6D4C6D1E}"/>
                </a:ext>
              </a:extLst>
            </p:cNvPr>
            <p:cNvSpPr/>
            <p:nvPr/>
          </p:nvSpPr>
          <p:spPr>
            <a:xfrm>
              <a:off x="4914975" y="2511225"/>
              <a:ext cx="35700" cy="34825"/>
            </a:xfrm>
            <a:custGeom>
              <a:avLst/>
              <a:gdLst/>
              <a:ahLst/>
              <a:cxnLst/>
              <a:rect l="l" t="t" r="r" b="b"/>
              <a:pathLst>
                <a:path w="1428" h="1393" extrusionOk="0">
                  <a:moveTo>
                    <a:pt x="0" y="268"/>
                  </a:moveTo>
                  <a:cubicBezTo>
                    <a:pt x="27" y="117"/>
                    <a:pt x="188" y="1"/>
                    <a:pt x="527" y="54"/>
                  </a:cubicBezTo>
                  <a:cubicBezTo>
                    <a:pt x="1428" y="188"/>
                    <a:pt x="161" y="1392"/>
                    <a:pt x="0" y="2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36;p64">
              <a:extLst>
                <a:ext uri="{FF2B5EF4-FFF2-40B4-BE49-F238E27FC236}">
                  <a16:creationId xmlns:a16="http://schemas.microsoft.com/office/drawing/2014/main" id="{8B58CCE8-FBAA-4727-D8F5-21CD138790E9}"/>
                </a:ext>
              </a:extLst>
            </p:cNvPr>
            <p:cNvSpPr/>
            <p:nvPr/>
          </p:nvSpPr>
          <p:spPr>
            <a:xfrm>
              <a:off x="4922775" y="2510325"/>
              <a:ext cx="32800" cy="31925"/>
            </a:xfrm>
            <a:custGeom>
              <a:avLst/>
              <a:gdLst/>
              <a:ahLst/>
              <a:cxnLst/>
              <a:rect l="l" t="t" r="r" b="b"/>
              <a:pathLst>
                <a:path w="1312" h="1277" extrusionOk="0">
                  <a:moveTo>
                    <a:pt x="1" y="153"/>
                  </a:moveTo>
                  <a:cubicBezTo>
                    <a:pt x="18" y="1"/>
                    <a:pt x="241" y="37"/>
                    <a:pt x="402" y="55"/>
                  </a:cubicBezTo>
                  <a:cubicBezTo>
                    <a:pt x="1312" y="135"/>
                    <a:pt x="152" y="1277"/>
                    <a:pt x="1" y="15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37;p64">
              <a:extLst>
                <a:ext uri="{FF2B5EF4-FFF2-40B4-BE49-F238E27FC236}">
                  <a16:creationId xmlns:a16="http://schemas.microsoft.com/office/drawing/2014/main" id="{9BA2586D-B31A-8669-DADA-47C8A658FFAB}"/>
                </a:ext>
              </a:extLst>
            </p:cNvPr>
            <p:cNvSpPr/>
            <p:nvPr/>
          </p:nvSpPr>
          <p:spPr>
            <a:xfrm>
              <a:off x="4940850" y="2402850"/>
              <a:ext cx="99050" cy="127350"/>
            </a:xfrm>
            <a:custGeom>
              <a:avLst/>
              <a:gdLst/>
              <a:ahLst/>
              <a:cxnLst/>
              <a:rect l="l" t="t" r="r" b="b"/>
              <a:pathLst>
                <a:path w="3962" h="5094" extrusionOk="0">
                  <a:moveTo>
                    <a:pt x="3961" y="937"/>
                  </a:moveTo>
                  <a:cubicBezTo>
                    <a:pt x="3943" y="1311"/>
                    <a:pt x="3943" y="1704"/>
                    <a:pt x="3908" y="2025"/>
                  </a:cubicBezTo>
                  <a:cubicBezTo>
                    <a:pt x="3881" y="2248"/>
                    <a:pt x="3881" y="2320"/>
                    <a:pt x="3738" y="2480"/>
                  </a:cubicBezTo>
                  <a:cubicBezTo>
                    <a:pt x="3515" y="2721"/>
                    <a:pt x="3533" y="2935"/>
                    <a:pt x="3506" y="3247"/>
                  </a:cubicBezTo>
                  <a:cubicBezTo>
                    <a:pt x="3479" y="3613"/>
                    <a:pt x="3185" y="3988"/>
                    <a:pt x="2971" y="4282"/>
                  </a:cubicBezTo>
                  <a:cubicBezTo>
                    <a:pt x="2810" y="4523"/>
                    <a:pt x="2668" y="4817"/>
                    <a:pt x="2373" y="4898"/>
                  </a:cubicBezTo>
                  <a:cubicBezTo>
                    <a:pt x="1642" y="5094"/>
                    <a:pt x="1053" y="4639"/>
                    <a:pt x="527" y="4220"/>
                  </a:cubicBezTo>
                  <a:cubicBezTo>
                    <a:pt x="0" y="3818"/>
                    <a:pt x="455" y="2792"/>
                    <a:pt x="437" y="2239"/>
                  </a:cubicBezTo>
                  <a:cubicBezTo>
                    <a:pt x="411" y="1240"/>
                    <a:pt x="1071" y="80"/>
                    <a:pt x="2186" y="18"/>
                  </a:cubicBezTo>
                  <a:cubicBezTo>
                    <a:pt x="2685" y="0"/>
                    <a:pt x="3435" y="152"/>
                    <a:pt x="3827" y="482"/>
                  </a:cubicBezTo>
                  <a:cubicBezTo>
                    <a:pt x="3961" y="589"/>
                    <a:pt x="3961" y="937"/>
                    <a:pt x="3961" y="937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38;p64">
              <a:extLst>
                <a:ext uri="{FF2B5EF4-FFF2-40B4-BE49-F238E27FC236}">
                  <a16:creationId xmlns:a16="http://schemas.microsoft.com/office/drawing/2014/main" id="{1BD348A4-EFA7-7D8E-E593-3D3261F2351F}"/>
                </a:ext>
              </a:extLst>
            </p:cNvPr>
            <p:cNvSpPr/>
            <p:nvPr/>
          </p:nvSpPr>
          <p:spPr>
            <a:xfrm>
              <a:off x="4913850" y="2459475"/>
              <a:ext cx="85450" cy="91250"/>
            </a:xfrm>
            <a:custGeom>
              <a:avLst/>
              <a:gdLst/>
              <a:ahLst/>
              <a:cxnLst/>
              <a:rect l="l" t="t" r="r" b="b"/>
              <a:pathLst>
                <a:path w="3418" h="3650" extrusionOk="0">
                  <a:moveTo>
                    <a:pt x="3061" y="1303"/>
                  </a:moveTo>
                  <a:cubicBezTo>
                    <a:pt x="3061" y="1303"/>
                    <a:pt x="3417" y="2356"/>
                    <a:pt x="2650" y="3489"/>
                  </a:cubicBezTo>
                  <a:cubicBezTo>
                    <a:pt x="2579" y="3650"/>
                    <a:pt x="1" y="3382"/>
                    <a:pt x="72" y="2793"/>
                  </a:cubicBezTo>
                  <a:cubicBezTo>
                    <a:pt x="215" y="2436"/>
                    <a:pt x="1062" y="2017"/>
                    <a:pt x="821" y="572"/>
                  </a:cubicBezTo>
                  <a:cubicBezTo>
                    <a:pt x="741" y="117"/>
                    <a:pt x="2891" y="1"/>
                    <a:pt x="3061" y="1303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39;p64">
              <a:extLst>
                <a:ext uri="{FF2B5EF4-FFF2-40B4-BE49-F238E27FC236}">
                  <a16:creationId xmlns:a16="http://schemas.microsoft.com/office/drawing/2014/main" id="{441FF7DB-96F0-59A9-727C-85701EBBA807}"/>
                </a:ext>
              </a:extLst>
            </p:cNvPr>
            <p:cNvSpPr/>
            <p:nvPr/>
          </p:nvSpPr>
          <p:spPr>
            <a:xfrm>
              <a:off x="4920775" y="2369150"/>
              <a:ext cx="120000" cy="142775"/>
            </a:xfrm>
            <a:custGeom>
              <a:avLst/>
              <a:gdLst/>
              <a:ahLst/>
              <a:cxnLst/>
              <a:rect l="l" t="t" r="r" b="b"/>
              <a:pathLst>
                <a:path w="4800" h="5711" extrusionOk="0">
                  <a:moveTo>
                    <a:pt x="3890" y="822"/>
                  </a:moveTo>
                  <a:cubicBezTo>
                    <a:pt x="3408" y="804"/>
                    <a:pt x="4800" y="1482"/>
                    <a:pt x="4693" y="2508"/>
                  </a:cubicBezTo>
                  <a:cubicBezTo>
                    <a:pt x="4684" y="2570"/>
                    <a:pt x="4273" y="2276"/>
                    <a:pt x="4443" y="2624"/>
                  </a:cubicBezTo>
                  <a:cubicBezTo>
                    <a:pt x="4389" y="2758"/>
                    <a:pt x="4416" y="3320"/>
                    <a:pt x="4095" y="3418"/>
                  </a:cubicBezTo>
                  <a:cubicBezTo>
                    <a:pt x="3667" y="3543"/>
                    <a:pt x="3640" y="4015"/>
                    <a:pt x="3506" y="4221"/>
                  </a:cubicBezTo>
                  <a:lnTo>
                    <a:pt x="3221" y="4176"/>
                  </a:lnTo>
                  <a:cubicBezTo>
                    <a:pt x="3078" y="3498"/>
                    <a:pt x="2686" y="4354"/>
                    <a:pt x="2222" y="5032"/>
                  </a:cubicBezTo>
                  <a:cubicBezTo>
                    <a:pt x="1089" y="5710"/>
                    <a:pt x="455" y="4934"/>
                    <a:pt x="446" y="4818"/>
                  </a:cubicBezTo>
                  <a:cubicBezTo>
                    <a:pt x="357" y="3596"/>
                    <a:pt x="0" y="3552"/>
                    <a:pt x="9" y="2838"/>
                  </a:cubicBezTo>
                  <a:cubicBezTo>
                    <a:pt x="232" y="1027"/>
                    <a:pt x="1535" y="1"/>
                    <a:pt x="389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40;p64">
              <a:extLst>
                <a:ext uri="{FF2B5EF4-FFF2-40B4-BE49-F238E27FC236}">
                  <a16:creationId xmlns:a16="http://schemas.microsoft.com/office/drawing/2014/main" id="{49C6D447-48DB-87F7-CDCD-788734F1DD05}"/>
                </a:ext>
              </a:extLst>
            </p:cNvPr>
            <p:cNvSpPr/>
            <p:nvPr/>
          </p:nvSpPr>
          <p:spPr>
            <a:xfrm>
              <a:off x="4985675" y="2458825"/>
              <a:ext cx="14750" cy="37925"/>
            </a:xfrm>
            <a:custGeom>
              <a:avLst/>
              <a:gdLst/>
              <a:ahLst/>
              <a:cxnLst/>
              <a:rect l="l" t="t" r="r" b="b"/>
              <a:pathLst>
                <a:path w="590" h="1517" extrusionOk="0">
                  <a:moveTo>
                    <a:pt x="9" y="821"/>
                  </a:moveTo>
                  <a:cubicBezTo>
                    <a:pt x="27" y="1187"/>
                    <a:pt x="0" y="1517"/>
                    <a:pt x="161" y="1517"/>
                  </a:cubicBezTo>
                  <a:cubicBezTo>
                    <a:pt x="321" y="1508"/>
                    <a:pt x="589" y="1249"/>
                    <a:pt x="571" y="874"/>
                  </a:cubicBezTo>
                  <a:cubicBezTo>
                    <a:pt x="553" y="500"/>
                    <a:pt x="589" y="161"/>
                    <a:pt x="437" y="107"/>
                  </a:cubicBezTo>
                  <a:cubicBezTo>
                    <a:pt x="143" y="0"/>
                    <a:pt x="0" y="446"/>
                    <a:pt x="9" y="821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41;p64">
              <a:extLst>
                <a:ext uri="{FF2B5EF4-FFF2-40B4-BE49-F238E27FC236}">
                  <a16:creationId xmlns:a16="http://schemas.microsoft.com/office/drawing/2014/main" id="{5941BDC5-7E38-B022-CF5D-7FF25A425969}"/>
                </a:ext>
              </a:extLst>
            </p:cNvPr>
            <p:cNvSpPr/>
            <p:nvPr/>
          </p:nvSpPr>
          <p:spPr>
            <a:xfrm>
              <a:off x="4958250" y="2395475"/>
              <a:ext cx="107500" cy="61150"/>
            </a:xfrm>
            <a:custGeom>
              <a:avLst/>
              <a:gdLst/>
              <a:ahLst/>
              <a:cxnLst/>
              <a:rect l="l" t="t" r="r" b="b"/>
              <a:pathLst>
                <a:path w="4300" h="2446" extrusionOk="0">
                  <a:moveTo>
                    <a:pt x="1927" y="126"/>
                  </a:moveTo>
                  <a:cubicBezTo>
                    <a:pt x="3042" y="1"/>
                    <a:pt x="4050" y="393"/>
                    <a:pt x="4175" y="1000"/>
                  </a:cubicBezTo>
                  <a:cubicBezTo>
                    <a:pt x="4300" y="1606"/>
                    <a:pt x="3497" y="2195"/>
                    <a:pt x="2373" y="2320"/>
                  </a:cubicBezTo>
                  <a:cubicBezTo>
                    <a:pt x="1258" y="2445"/>
                    <a:pt x="250" y="2052"/>
                    <a:pt x="125" y="1446"/>
                  </a:cubicBezTo>
                  <a:cubicBezTo>
                    <a:pt x="0" y="839"/>
                    <a:pt x="803" y="250"/>
                    <a:pt x="1927" y="1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42;p64">
              <a:extLst>
                <a:ext uri="{FF2B5EF4-FFF2-40B4-BE49-F238E27FC236}">
                  <a16:creationId xmlns:a16="http://schemas.microsoft.com/office/drawing/2014/main" id="{428F1BD5-0C4F-D798-1C2F-19433FCF72FA}"/>
                </a:ext>
              </a:extLst>
            </p:cNvPr>
            <p:cNvSpPr/>
            <p:nvPr/>
          </p:nvSpPr>
          <p:spPr>
            <a:xfrm>
              <a:off x="4918325" y="2403500"/>
              <a:ext cx="128025" cy="72950"/>
            </a:xfrm>
            <a:custGeom>
              <a:avLst/>
              <a:gdLst/>
              <a:ahLst/>
              <a:cxnLst/>
              <a:rect l="l" t="t" r="r" b="b"/>
              <a:pathLst>
                <a:path w="5121" h="2918" extrusionOk="0">
                  <a:moveTo>
                    <a:pt x="4916" y="1"/>
                  </a:moveTo>
                  <a:cubicBezTo>
                    <a:pt x="3961" y="982"/>
                    <a:pt x="1204" y="2008"/>
                    <a:pt x="0" y="1428"/>
                  </a:cubicBezTo>
                  <a:cubicBezTo>
                    <a:pt x="63" y="1687"/>
                    <a:pt x="161" y="1901"/>
                    <a:pt x="241" y="2142"/>
                  </a:cubicBezTo>
                  <a:cubicBezTo>
                    <a:pt x="660" y="2918"/>
                    <a:pt x="3328" y="2641"/>
                    <a:pt x="4693" y="1259"/>
                  </a:cubicBezTo>
                  <a:cubicBezTo>
                    <a:pt x="5121" y="830"/>
                    <a:pt x="5014" y="260"/>
                    <a:pt x="491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43;p64">
              <a:extLst>
                <a:ext uri="{FF2B5EF4-FFF2-40B4-BE49-F238E27FC236}">
                  <a16:creationId xmlns:a16="http://schemas.microsoft.com/office/drawing/2014/main" id="{9C59FA7C-1589-96D3-A201-3B943FFD9571}"/>
                </a:ext>
              </a:extLst>
            </p:cNvPr>
            <p:cNvSpPr/>
            <p:nvPr/>
          </p:nvSpPr>
          <p:spPr>
            <a:xfrm>
              <a:off x="4887750" y="2347075"/>
              <a:ext cx="165300" cy="114900"/>
            </a:xfrm>
            <a:custGeom>
              <a:avLst/>
              <a:gdLst/>
              <a:ahLst/>
              <a:cxnLst/>
              <a:rect l="l" t="t" r="r" b="b"/>
              <a:pathLst>
                <a:path w="6612" h="4596" extrusionOk="0">
                  <a:moveTo>
                    <a:pt x="3016" y="768"/>
                  </a:moveTo>
                  <a:cubicBezTo>
                    <a:pt x="4774" y="242"/>
                    <a:pt x="6335" y="1"/>
                    <a:pt x="6522" y="911"/>
                  </a:cubicBezTo>
                  <a:cubicBezTo>
                    <a:pt x="6611" y="1312"/>
                    <a:pt x="6442" y="2320"/>
                    <a:pt x="6049" y="2740"/>
                  </a:cubicBezTo>
                  <a:cubicBezTo>
                    <a:pt x="5541" y="3284"/>
                    <a:pt x="4711" y="3783"/>
                    <a:pt x="3730" y="4078"/>
                  </a:cubicBezTo>
                  <a:cubicBezTo>
                    <a:pt x="1973" y="4595"/>
                    <a:pt x="393" y="4283"/>
                    <a:pt x="197" y="3373"/>
                  </a:cubicBezTo>
                  <a:cubicBezTo>
                    <a:pt x="1" y="2454"/>
                    <a:pt x="1268" y="1294"/>
                    <a:pt x="3016" y="7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44;p64">
              <a:extLst>
                <a:ext uri="{FF2B5EF4-FFF2-40B4-BE49-F238E27FC236}">
                  <a16:creationId xmlns:a16="http://schemas.microsoft.com/office/drawing/2014/main" id="{50E4B021-D6A1-9A81-B273-B3E8B25BF290}"/>
                </a:ext>
              </a:extLst>
            </p:cNvPr>
            <p:cNvSpPr/>
            <p:nvPr/>
          </p:nvSpPr>
          <p:spPr>
            <a:xfrm>
              <a:off x="4886650" y="2340175"/>
              <a:ext cx="168625" cy="115100"/>
            </a:xfrm>
            <a:custGeom>
              <a:avLst/>
              <a:gdLst/>
              <a:ahLst/>
              <a:cxnLst/>
              <a:rect l="l" t="t" r="r" b="b"/>
              <a:pathLst>
                <a:path w="6745" h="4604" extrusionOk="0">
                  <a:moveTo>
                    <a:pt x="3025" y="687"/>
                  </a:moveTo>
                  <a:cubicBezTo>
                    <a:pt x="4773" y="0"/>
                    <a:pt x="6361" y="179"/>
                    <a:pt x="6557" y="1071"/>
                  </a:cubicBezTo>
                  <a:cubicBezTo>
                    <a:pt x="6745" y="1963"/>
                    <a:pt x="5487" y="3247"/>
                    <a:pt x="3729" y="3925"/>
                  </a:cubicBezTo>
                  <a:cubicBezTo>
                    <a:pt x="1972" y="4603"/>
                    <a:pt x="393" y="4434"/>
                    <a:pt x="197" y="3533"/>
                  </a:cubicBezTo>
                  <a:cubicBezTo>
                    <a:pt x="0" y="2641"/>
                    <a:pt x="1267" y="1365"/>
                    <a:pt x="3025" y="6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45;p64">
              <a:extLst>
                <a:ext uri="{FF2B5EF4-FFF2-40B4-BE49-F238E27FC236}">
                  <a16:creationId xmlns:a16="http://schemas.microsoft.com/office/drawing/2014/main" id="{E405CF15-D6DD-95CA-87FA-8590C7E48F8E}"/>
                </a:ext>
              </a:extLst>
            </p:cNvPr>
            <p:cNvSpPr/>
            <p:nvPr/>
          </p:nvSpPr>
          <p:spPr>
            <a:xfrm>
              <a:off x="4911850" y="2514125"/>
              <a:ext cx="79425" cy="39950"/>
            </a:xfrm>
            <a:custGeom>
              <a:avLst/>
              <a:gdLst/>
              <a:ahLst/>
              <a:cxnLst/>
              <a:rect l="l" t="t" r="r" b="b"/>
              <a:pathLst>
                <a:path w="3177" h="1598" extrusionOk="0">
                  <a:moveTo>
                    <a:pt x="438" y="1"/>
                  </a:moveTo>
                  <a:cubicBezTo>
                    <a:pt x="598" y="473"/>
                    <a:pt x="2373" y="1071"/>
                    <a:pt x="3176" y="1223"/>
                  </a:cubicBezTo>
                  <a:cubicBezTo>
                    <a:pt x="2133" y="1597"/>
                    <a:pt x="0" y="1223"/>
                    <a:pt x="90" y="465"/>
                  </a:cubicBezTo>
                  <a:cubicBezTo>
                    <a:pt x="188" y="322"/>
                    <a:pt x="339" y="134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46;p64">
              <a:extLst>
                <a:ext uri="{FF2B5EF4-FFF2-40B4-BE49-F238E27FC236}">
                  <a16:creationId xmlns:a16="http://schemas.microsoft.com/office/drawing/2014/main" id="{B085149F-E583-1F6B-2002-6C73B14D11D3}"/>
                </a:ext>
              </a:extLst>
            </p:cNvPr>
            <p:cNvSpPr/>
            <p:nvPr/>
          </p:nvSpPr>
          <p:spPr>
            <a:xfrm>
              <a:off x="4904700" y="2516800"/>
              <a:ext cx="89025" cy="43075"/>
            </a:xfrm>
            <a:custGeom>
              <a:avLst/>
              <a:gdLst/>
              <a:ahLst/>
              <a:cxnLst/>
              <a:rect l="l" t="t" r="r" b="b"/>
              <a:pathLst>
                <a:path w="3561" h="1723" extrusionOk="0">
                  <a:moveTo>
                    <a:pt x="420" y="1"/>
                  </a:moveTo>
                  <a:cubicBezTo>
                    <a:pt x="777" y="581"/>
                    <a:pt x="2320" y="1116"/>
                    <a:pt x="3560" y="1160"/>
                  </a:cubicBezTo>
                  <a:cubicBezTo>
                    <a:pt x="2374" y="1722"/>
                    <a:pt x="1" y="1267"/>
                    <a:pt x="90" y="509"/>
                  </a:cubicBezTo>
                  <a:cubicBezTo>
                    <a:pt x="179" y="375"/>
                    <a:pt x="322" y="143"/>
                    <a:pt x="420" y="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47;p64">
              <a:extLst>
                <a:ext uri="{FF2B5EF4-FFF2-40B4-BE49-F238E27FC236}">
                  <a16:creationId xmlns:a16="http://schemas.microsoft.com/office/drawing/2014/main" id="{9BBB0703-2C2F-5BB9-B20B-F831469DF84E}"/>
                </a:ext>
              </a:extLst>
            </p:cNvPr>
            <p:cNvSpPr/>
            <p:nvPr/>
          </p:nvSpPr>
          <p:spPr>
            <a:xfrm>
              <a:off x="5115475" y="2542900"/>
              <a:ext cx="161725" cy="181800"/>
            </a:xfrm>
            <a:custGeom>
              <a:avLst/>
              <a:gdLst/>
              <a:ahLst/>
              <a:cxnLst/>
              <a:rect l="l" t="t" r="r" b="b"/>
              <a:pathLst>
                <a:path w="6469" h="7272" extrusionOk="0">
                  <a:moveTo>
                    <a:pt x="3114" y="63"/>
                  </a:moveTo>
                  <a:lnTo>
                    <a:pt x="6316" y="1829"/>
                  </a:lnTo>
                  <a:cubicBezTo>
                    <a:pt x="6423" y="1892"/>
                    <a:pt x="6468" y="2026"/>
                    <a:pt x="6406" y="2124"/>
                  </a:cubicBezTo>
                  <a:lnTo>
                    <a:pt x="3649" y="7128"/>
                  </a:lnTo>
                  <a:cubicBezTo>
                    <a:pt x="3596" y="7235"/>
                    <a:pt x="3462" y="7271"/>
                    <a:pt x="3355" y="7209"/>
                  </a:cubicBezTo>
                  <a:lnTo>
                    <a:pt x="152" y="5442"/>
                  </a:lnTo>
                  <a:cubicBezTo>
                    <a:pt x="45" y="5389"/>
                    <a:pt x="0" y="5255"/>
                    <a:pt x="63" y="5148"/>
                  </a:cubicBezTo>
                  <a:lnTo>
                    <a:pt x="2819" y="152"/>
                  </a:lnTo>
                  <a:cubicBezTo>
                    <a:pt x="2873" y="45"/>
                    <a:pt x="3007" y="0"/>
                    <a:pt x="3114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48;p64">
              <a:extLst>
                <a:ext uri="{FF2B5EF4-FFF2-40B4-BE49-F238E27FC236}">
                  <a16:creationId xmlns:a16="http://schemas.microsoft.com/office/drawing/2014/main" id="{B812B89D-D8D7-C070-61A3-CC3CC4DBFC58}"/>
                </a:ext>
              </a:extLst>
            </p:cNvPr>
            <p:cNvSpPr/>
            <p:nvPr/>
          </p:nvSpPr>
          <p:spPr>
            <a:xfrm>
              <a:off x="5119700" y="2601325"/>
              <a:ext cx="41525" cy="38625"/>
            </a:xfrm>
            <a:custGeom>
              <a:avLst/>
              <a:gdLst/>
              <a:ahLst/>
              <a:cxnLst/>
              <a:rect l="l" t="t" r="r" b="b"/>
              <a:pathLst>
                <a:path w="1661" h="1545" extrusionOk="0">
                  <a:moveTo>
                    <a:pt x="429" y="590"/>
                  </a:moveTo>
                  <a:cubicBezTo>
                    <a:pt x="590" y="482"/>
                    <a:pt x="831" y="268"/>
                    <a:pt x="1009" y="197"/>
                  </a:cubicBezTo>
                  <a:cubicBezTo>
                    <a:pt x="1232" y="99"/>
                    <a:pt x="1375" y="99"/>
                    <a:pt x="1598" y="1"/>
                  </a:cubicBezTo>
                  <a:cubicBezTo>
                    <a:pt x="1660" y="188"/>
                    <a:pt x="1526" y="429"/>
                    <a:pt x="1098" y="563"/>
                  </a:cubicBezTo>
                  <a:cubicBezTo>
                    <a:pt x="884" y="759"/>
                    <a:pt x="759" y="1544"/>
                    <a:pt x="313" y="1223"/>
                  </a:cubicBezTo>
                  <a:cubicBezTo>
                    <a:pt x="90" y="1000"/>
                    <a:pt x="1" y="875"/>
                    <a:pt x="429" y="590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49;p64">
              <a:extLst>
                <a:ext uri="{FF2B5EF4-FFF2-40B4-BE49-F238E27FC236}">
                  <a16:creationId xmlns:a16="http://schemas.microsoft.com/office/drawing/2014/main" id="{6CF67E87-909C-A18F-A2E4-F14300458334}"/>
                </a:ext>
              </a:extLst>
            </p:cNvPr>
            <p:cNvSpPr/>
            <p:nvPr/>
          </p:nvSpPr>
          <p:spPr>
            <a:xfrm>
              <a:off x="5134200" y="2557850"/>
              <a:ext cx="128725" cy="144525"/>
            </a:xfrm>
            <a:custGeom>
              <a:avLst/>
              <a:gdLst/>
              <a:ahLst/>
              <a:cxnLst/>
              <a:rect l="l" t="t" r="r" b="b"/>
              <a:pathLst>
                <a:path w="5149" h="5781" extrusionOk="0">
                  <a:moveTo>
                    <a:pt x="2329" y="0"/>
                  </a:moveTo>
                  <a:lnTo>
                    <a:pt x="5148" y="1561"/>
                  </a:lnTo>
                  <a:lnTo>
                    <a:pt x="2820" y="5781"/>
                  </a:lnTo>
                  <a:lnTo>
                    <a:pt x="1" y="4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50;p64">
              <a:extLst>
                <a:ext uri="{FF2B5EF4-FFF2-40B4-BE49-F238E27FC236}">
                  <a16:creationId xmlns:a16="http://schemas.microsoft.com/office/drawing/2014/main" id="{86CA6A51-4A78-9D65-F5C6-767D349F9AC8}"/>
                </a:ext>
              </a:extLst>
            </p:cNvPr>
            <p:cNvSpPr/>
            <p:nvPr/>
          </p:nvSpPr>
          <p:spPr>
            <a:xfrm>
              <a:off x="5080000" y="3230700"/>
              <a:ext cx="12075" cy="12975"/>
            </a:xfrm>
            <a:custGeom>
              <a:avLst/>
              <a:gdLst/>
              <a:ahLst/>
              <a:cxnLst/>
              <a:rect l="l" t="t" r="r" b="b"/>
              <a:pathLst>
                <a:path w="483" h="519" extrusionOk="0">
                  <a:moveTo>
                    <a:pt x="429" y="447"/>
                  </a:moveTo>
                  <a:cubicBezTo>
                    <a:pt x="483" y="375"/>
                    <a:pt x="447" y="242"/>
                    <a:pt x="340" y="135"/>
                  </a:cubicBezTo>
                  <a:cubicBezTo>
                    <a:pt x="242" y="36"/>
                    <a:pt x="108" y="1"/>
                    <a:pt x="54" y="72"/>
                  </a:cubicBezTo>
                  <a:cubicBezTo>
                    <a:pt x="1" y="144"/>
                    <a:pt x="37" y="277"/>
                    <a:pt x="135" y="384"/>
                  </a:cubicBezTo>
                  <a:cubicBezTo>
                    <a:pt x="242" y="491"/>
                    <a:pt x="367" y="518"/>
                    <a:pt x="429" y="44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51;p64">
              <a:extLst>
                <a:ext uri="{FF2B5EF4-FFF2-40B4-BE49-F238E27FC236}">
                  <a16:creationId xmlns:a16="http://schemas.microsoft.com/office/drawing/2014/main" id="{1FB06655-7470-2D3E-3480-1E163124C6C7}"/>
                </a:ext>
              </a:extLst>
            </p:cNvPr>
            <p:cNvSpPr/>
            <p:nvPr/>
          </p:nvSpPr>
          <p:spPr>
            <a:xfrm>
              <a:off x="4960475" y="3174275"/>
              <a:ext cx="12050" cy="12750"/>
            </a:xfrm>
            <a:custGeom>
              <a:avLst/>
              <a:gdLst/>
              <a:ahLst/>
              <a:cxnLst/>
              <a:rect l="l" t="t" r="r" b="b"/>
              <a:pathLst>
                <a:path w="482" h="510" extrusionOk="0">
                  <a:moveTo>
                    <a:pt x="428" y="438"/>
                  </a:moveTo>
                  <a:cubicBezTo>
                    <a:pt x="482" y="375"/>
                    <a:pt x="446" y="233"/>
                    <a:pt x="348" y="126"/>
                  </a:cubicBezTo>
                  <a:cubicBezTo>
                    <a:pt x="241" y="28"/>
                    <a:pt x="116" y="1"/>
                    <a:pt x="63" y="63"/>
                  </a:cubicBezTo>
                  <a:cubicBezTo>
                    <a:pt x="0" y="135"/>
                    <a:pt x="36" y="277"/>
                    <a:pt x="143" y="375"/>
                  </a:cubicBezTo>
                  <a:cubicBezTo>
                    <a:pt x="241" y="483"/>
                    <a:pt x="375" y="509"/>
                    <a:pt x="428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52;p64">
              <a:extLst>
                <a:ext uri="{FF2B5EF4-FFF2-40B4-BE49-F238E27FC236}">
                  <a16:creationId xmlns:a16="http://schemas.microsoft.com/office/drawing/2014/main" id="{35779EFD-F443-34D9-6960-6B1D50C6DC3A}"/>
                </a:ext>
              </a:extLst>
            </p:cNvPr>
            <p:cNvSpPr/>
            <p:nvPr/>
          </p:nvSpPr>
          <p:spPr>
            <a:xfrm>
              <a:off x="5039875" y="2799150"/>
              <a:ext cx="10275" cy="13850"/>
            </a:xfrm>
            <a:custGeom>
              <a:avLst/>
              <a:gdLst/>
              <a:ahLst/>
              <a:cxnLst/>
              <a:rect l="l" t="t" r="r" b="b"/>
              <a:pathLst>
                <a:path w="411" h="554" extrusionOk="0">
                  <a:moveTo>
                    <a:pt x="71" y="509"/>
                  </a:moveTo>
                  <a:cubicBezTo>
                    <a:pt x="0" y="456"/>
                    <a:pt x="0" y="313"/>
                    <a:pt x="71" y="188"/>
                  </a:cubicBezTo>
                  <a:cubicBezTo>
                    <a:pt x="152" y="54"/>
                    <a:pt x="268" y="1"/>
                    <a:pt x="339" y="54"/>
                  </a:cubicBezTo>
                  <a:cubicBezTo>
                    <a:pt x="410" y="99"/>
                    <a:pt x="410" y="250"/>
                    <a:pt x="339" y="375"/>
                  </a:cubicBezTo>
                  <a:cubicBezTo>
                    <a:pt x="259" y="500"/>
                    <a:pt x="143" y="554"/>
                    <a:pt x="71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762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251087" y="315721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ENTER CS PARK</a:t>
            </a:r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MONITOR THREAD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2370367" y="3157212"/>
            <a:ext cx="2240744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UPDATING STATE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4700891" y="315721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EXIT CS PARK</a:t>
            </a:r>
          </a:p>
        </p:txBody>
      </p:sp>
      <p:sp>
        <p:nvSpPr>
          <p:cNvPr id="1232" name="Google Shape;1232;p43"/>
          <p:cNvSpPr/>
          <p:nvPr/>
        </p:nvSpPr>
        <p:spPr>
          <a:xfrm>
            <a:off x="594287" y="215756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2781224" y="215756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4968161" y="215756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232;p43">
            <a:extLst>
              <a:ext uri="{FF2B5EF4-FFF2-40B4-BE49-F238E27FC236}">
                <a16:creationId xmlns:a16="http://schemas.microsoft.com/office/drawing/2014/main" id="{47C91F6B-7119-37AE-26D4-AFC6A638AB85}"/>
              </a:ext>
            </a:extLst>
          </p:cNvPr>
          <p:cNvSpPr/>
          <p:nvPr/>
        </p:nvSpPr>
        <p:spPr>
          <a:xfrm>
            <a:off x="7155099" y="215756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31;p43">
            <a:extLst>
              <a:ext uri="{FF2B5EF4-FFF2-40B4-BE49-F238E27FC236}">
                <a16:creationId xmlns:a16="http://schemas.microsoft.com/office/drawing/2014/main" id="{E3329410-F7BC-B6FF-1821-797102727B9F}"/>
              </a:ext>
            </a:extLst>
          </p:cNvPr>
          <p:cNvSpPr txBox="1">
            <a:spLocks/>
          </p:cNvSpPr>
          <p:nvPr/>
        </p:nvSpPr>
        <p:spPr>
          <a:xfrm>
            <a:off x="6820172" y="3157212"/>
            <a:ext cx="20295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CALCULATING</a:t>
            </a:r>
          </a:p>
        </p:txBody>
      </p: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1F7EBEB1-13B5-8004-1523-7D2855E46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1"/>
          <a:stretch/>
        </p:blipFill>
        <p:spPr>
          <a:xfrm>
            <a:off x="910490" y="2278317"/>
            <a:ext cx="538324" cy="6348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F9D9AB9-7F36-F8CC-3A96-6FE93D26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436" y="2278317"/>
            <a:ext cx="528550" cy="63480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521790F4-1134-75E4-C33A-02FB7614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667" y="2315969"/>
            <a:ext cx="559496" cy="5594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316F96B-068E-EF51-52F5-606DF3E593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323" t="20776" r="28288" b="20337"/>
          <a:stretch/>
        </p:blipFill>
        <p:spPr>
          <a:xfrm>
            <a:off x="3195987" y="2205628"/>
            <a:ext cx="593604" cy="7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FFD118F-33A8-703C-36DD-347E2501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47" r="1868"/>
          <a:stretch/>
        </p:blipFill>
        <p:spPr>
          <a:xfrm>
            <a:off x="445272" y="81675"/>
            <a:ext cx="1486896" cy="4980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9C32A52-0007-876A-8519-4444D7574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70" r="1868" b="48511"/>
          <a:stretch/>
        </p:blipFill>
        <p:spPr>
          <a:xfrm>
            <a:off x="2486721" y="81676"/>
            <a:ext cx="2917795" cy="4980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BD936E3-52BF-29BB-44F8-638DEBEF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69" t="51440" r="1737"/>
          <a:stretch/>
        </p:blipFill>
        <p:spPr>
          <a:xfrm>
            <a:off x="5959069" y="215347"/>
            <a:ext cx="2950154" cy="47128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120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08228F-5AD2-1608-00A0-497156C9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93" y="0"/>
            <a:ext cx="6665413" cy="4962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11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7"/>
          <p:cNvSpPr txBox="1">
            <a:spLocks noGrp="1"/>
          </p:cNvSpPr>
          <p:nvPr>
            <p:ph type="ctrTitle" idx="21"/>
          </p:nvPr>
        </p:nvSpPr>
        <p:spPr>
          <a:xfrm>
            <a:off x="108949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12" name="Google Shape;912;p37"/>
          <p:cNvSpPr txBox="1">
            <a:spLocks noGrp="1"/>
          </p:cNvSpPr>
          <p:nvPr>
            <p:ph type="title"/>
          </p:nvPr>
        </p:nvSpPr>
        <p:spPr>
          <a:xfrm>
            <a:off x="983592" y="1690836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2"/>
          </p:nvPr>
        </p:nvSpPr>
        <p:spPr>
          <a:xfrm>
            <a:off x="230464" y="2530776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15" name="Google Shape;915;p37"/>
          <p:cNvSpPr txBox="1">
            <a:spLocks noGrp="1"/>
          </p:cNvSpPr>
          <p:nvPr>
            <p:ph type="title" idx="4"/>
          </p:nvPr>
        </p:nvSpPr>
        <p:spPr>
          <a:xfrm>
            <a:off x="6255451" y="1690836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5"/>
          </p:nvPr>
        </p:nvSpPr>
        <p:spPr>
          <a:xfrm>
            <a:off x="3821131" y="4099566"/>
            <a:ext cx="23829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en" dirty="0"/>
              <a:t>OUT-VALET</a:t>
            </a:r>
            <a:endParaRPr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title" idx="7"/>
          </p:nvPr>
        </p:nvSpPr>
        <p:spPr>
          <a:xfrm>
            <a:off x="2740878" y="1690836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8"/>
          </p:nvPr>
        </p:nvSpPr>
        <p:spPr>
          <a:xfrm>
            <a:off x="3718930" y="2561380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endParaRPr dirty="0"/>
          </a:p>
        </p:txBody>
      </p:sp>
      <p:sp>
        <p:nvSpPr>
          <p:cNvPr id="921" name="Google Shape;921;p37"/>
          <p:cNvSpPr txBox="1">
            <a:spLocks noGrp="1"/>
          </p:cNvSpPr>
          <p:nvPr>
            <p:ph type="title" idx="13"/>
          </p:nvPr>
        </p:nvSpPr>
        <p:spPr>
          <a:xfrm>
            <a:off x="2709681" y="3358989"/>
            <a:ext cx="866442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922" name="Google Shape;922;p37"/>
          <p:cNvSpPr txBox="1">
            <a:spLocks noGrp="1"/>
          </p:cNvSpPr>
          <p:nvPr>
            <p:ph type="subTitle" idx="14"/>
          </p:nvPr>
        </p:nvSpPr>
        <p:spPr>
          <a:xfrm>
            <a:off x="5463162" y="2538961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GENERATION</a:t>
            </a:r>
            <a:endParaRPr dirty="0"/>
          </a:p>
        </p:txBody>
      </p:sp>
      <p:sp>
        <p:nvSpPr>
          <p:cNvPr id="924" name="Google Shape;924;p37"/>
          <p:cNvSpPr txBox="1">
            <a:spLocks noGrp="1"/>
          </p:cNvSpPr>
          <p:nvPr>
            <p:ph type="title" idx="16"/>
          </p:nvPr>
        </p:nvSpPr>
        <p:spPr>
          <a:xfrm>
            <a:off x="4498164" y="1690836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25" name="Google Shape;925;p37"/>
          <p:cNvSpPr txBox="1">
            <a:spLocks noGrp="1"/>
          </p:cNvSpPr>
          <p:nvPr>
            <p:ph type="subTitle" idx="17"/>
          </p:nvPr>
        </p:nvSpPr>
        <p:spPr>
          <a:xfrm>
            <a:off x="1964412" y="4099566"/>
            <a:ext cx="23829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en" dirty="0"/>
              <a:t>IN-VALET</a:t>
            </a:r>
            <a:endParaRPr dirty="0"/>
          </a:p>
        </p:txBody>
      </p:sp>
      <p:sp>
        <p:nvSpPr>
          <p:cNvPr id="927" name="Google Shape;927;p37"/>
          <p:cNvSpPr txBox="1">
            <a:spLocks noGrp="1"/>
          </p:cNvSpPr>
          <p:nvPr>
            <p:ph type="title" idx="19"/>
          </p:nvPr>
        </p:nvSpPr>
        <p:spPr>
          <a:xfrm>
            <a:off x="4497800" y="3358989"/>
            <a:ext cx="866442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928" name="Google Shape;928;p37"/>
          <p:cNvSpPr txBox="1">
            <a:spLocks noGrp="1"/>
          </p:cNvSpPr>
          <p:nvPr>
            <p:ph type="subTitle" idx="20"/>
          </p:nvPr>
        </p:nvSpPr>
        <p:spPr>
          <a:xfrm>
            <a:off x="107693" y="4099566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MONITOR 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 rot="5400000">
            <a:off x="7358290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 rot="-5400000" flipH="1">
            <a:off x="119290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79;p40">
            <a:extLst>
              <a:ext uri="{FF2B5EF4-FFF2-40B4-BE49-F238E27FC236}">
                <a16:creationId xmlns:a16="http://schemas.microsoft.com/office/drawing/2014/main" id="{9EADA9DA-3A81-052B-0B92-BA40F99A903F}"/>
              </a:ext>
            </a:extLst>
          </p:cNvPr>
          <p:cNvGrpSpPr/>
          <p:nvPr/>
        </p:nvGrpSpPr>
        <p:grpSpPr>
          <a:xfrm flipH="1">
            <a:off x="7358162" y="1453301"/>
            <a:ext cx="1785838" cy="3611177"/>
            <a:chOff x="6516564" y="643429"/>
            <a:chExt cx="2139608" cy="4016807"/>
          </a:xfrm>
        </p:grpSpPr>
        <p:sp>
          <p:nvSpPr>
            <p:cNvPr id="3" name="Google Shape;1080;p40">
              <a:extLst>
                <a:ext uri="{FF2B5EF4-FFF2-40B4-BE49-F238E27FC236}">
                  <a16:creationId xmlns:a16="http://schemas.microsoft.com/office/drawing/2014/main" id="{9C68DE79-9151-F5DB-0645-32B08B9C38C0}"/>
                </a:ext>
              </a:extLst>
            </p:cNvPr>
            <p:cNvSpPr/>
            <p:nvPr/>
          </p:nvSpPr>
          <p:spPr>
            <a:xfrm>
              <a:off x="6516564" y="3419125"/>
              <a:ext cx="2139608" cy="1241111"/>
            </a:xfrm>
            <a:custGeom>
              <a:avLst/>
              <a:gdLst/>
              <a:ahLst/>
              <a:cxnLst/>
              <a:rect l="l" t="t" r="r" b="b"/>
              <a:pathLst>
                <a:path w="16674" h="9672" extrusionOk="0">
                  <a:moveTo>
                    <a:pt x="0" y="5130"/>
                  </a:moveTo>
                  <a:lnTo>
                    <a:pt x="7681" y="9671"/>
                  </a:lnTo>
                  <a:lnTo>
                    <a:pt x="16674" y="4542"/>
                  </a:lnTo>
                  <a:lnTo>
                    <a:pt x="9002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81;p40">
              <a:extLst>
                <a:ext uri="{FF2B5EF4-FFF2-40B4-BE49-F238E27FC236}">
                  <a16:creationId xmlns:a16="http://schemas.microsoft.com/office/drawing/2014/main" id="{E57651F0-B2AA-E8F4-1111-841CC5FED68A}"/>
                </a:ext>
              </a:extLst>
            </p:cNvPr>
            <p:cNvSpPr/>
            <p:nvPr/>
          </p:nvSpPr>
          <p:spPr>
            <a:xfrm>
              <a:off x="7506627" y="2845405"/>
              <a:ext cx="756639" cy="1591516"/>
            </a:xfrm>
            <a:custGeom>
              <a:avLst/>
              <a:gdLst/>
              <a:ahLst/>
              <a:cxnLst/>
              <a:rect l="l" t="t" r="r" b="b"/>
              <a:pathLst>
                <a:path w="7495" h="15765" extrusionOk="0">
                  <a:moveTo>
                    <a:pt x="9" y="15764"/>
                  </a:moveTo>
                  <a:lnTo>
                    <a:pt x="9" y="4336"/>
                  </a:lnTo>
                  <a:lnTo>
                    <a:pt x="0" y="4274"/>
                  </a:lnTo>
                  <a:lnTo>
                    <a:pt x="7494" y="1"/>
                  </a:lnTo>
                  <a:lnTo>
                    <a:pt x="7485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82;p40">
              <a:extLst>
                <a:ext uri="{FF2B5EF4-FFF2-40B4-BE49-F238E27FC236}">
                  <a16:creationId xmlns:a16="http://schemas.microsoft.com/office/drawing/2014/main" id="{46F3A94E-772F-5C9B-43B0-5A9430414EE4}"/>
                </a:ext>
              </a:extLst>
            </p:cNvPr>
            <p:cNvSpPr/>
            <p:nvPr/>
          </p:nvSpPr>
          <p:spPr>
            <a:xfrm>
              <a:off x="6857300" y="2052019"/>
              <a:ext cx="650336" cy="2384902"/>
            </a:xfrm>
            <a:custGeom>
              <a:avLst/>
              <a:gdLst/>
              <a:ahLst/>
              <a:cxnLst/>
              <a:rect l="l" t="t" r="r" b="b"/>
              <a:pathLst>
                <a:path w="6442" h="23624" extrusionOk="0">
                  <a:moveTo>
                    <a:pt x="18" y="0"/>
                  </a:moveTo>
                  <a:lnTo>
                    <a:pt x="4184" y="2570"/>
                  </a:lnTo>
                  <a:lnTo>
                    <a:pt x="6441" y="12142"/>
                  </a:lnTo>
                  <a:lnTo>
                    <a:pt x="6441" y="23623"/>
                  </a:lnTo>
                  <a:lnTo>
                    <a:pt x="0" y="19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3;p40">
              <a:extLst>
                <a:ext uri="{FF2B5EF4-FFF2-40B4-BE49-F238E27FC236}">
                  <a16:creationId xmlns:a16="http://schemas.microsoft.com/office/drawing/2014/main" id="{F97D46B2-A473-13E7-3738-2A3AFBFD9594}"/>
                </a:ext>
              </a:extLst>
            </p:cNvPr>
            <p:cNvSpPr/>
            <p:nvPr/>
          </p:nvSpPr>
          <p:spPr>
            <a:xfrm>
              <a:off x="6858209" y="2052019"/>
              <a:ext cx="649427" cy="2018343"/>
            </a:xfrm>
            <a:custGeom>
              <a:avLst/>
              <a:gdLst/>
              <a:ahLst/>
              <a:cxnLst/>
              <a:rect l="l" t="t" r="r" b="b"/>
              <a:pathLst>
                <a:path w="6433" h="19993" extrusionOk="0">
                  <a:moveTo>
                    <a:pt x="9" y="0"/>
                  </a:moveTo>
                  <a:lnTo>
                    <a:pt x="4175" y="2570"/>
                  </a:lnTo>
                  <a:lnTo>
                    <a:pt x="6432" y="12142"/>
                  </a:lnTo>
                  <a:lnTo>
                    <a:pt x="6432" y="19992"/>
                  </a:lnTo>
                  <a:lnTo>
                    <a:pt x="0" y="16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84;p40">
              <a:extLst>
                <a:ext uri="{FF2B5EF4-FFF2-40B4-BE49-F238E27FC236}">
                  <a16:creationId xmlns:a16="http://schemas.microsoft.com/office/drawing/2014/main" id="{69B3276D-3173-44B2-2562-A9ABEF844008}"/>
                </a:ext>
              </a:extLst>
            </p:cNvPr>
            <p:cNvSpPr/>
            <p:nvPr/>
          </p:nvSpPr>
          <p:spPr>
            <a:xfrm>
              <a:off x="7486840" y="1282862"/>
              <a:ext cx="846588" cy="2659594"/>
            </a:xfrm>
            <a:custGeom>
              <a:avLst/>
              <a:gdLst/>
              <a:ahLst/>
              <a:cxnLst/>
              <a:rect l="l" t="t" r="r" b="b"/>
              <a:pathLst>
                <a:path w="8386" h="26345" extrusionOk="0">
                  <a:moveTo>
                    <a:pt x="0" y="26345"/>
                  </a:moveTo>
                  <a:lnTo>
                    <a:pt x="0" y="4783"/>
                  </a:lnTo>
                  <a:lnTo>
                    <a:pt x="8386" y="1"/>
                  </a:lnTo>
                  <a:lnTo>
                    <a:pt x="8377" y="215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5;p40">
              <a:extLst>
                <a:ext uri="{FF2B5EF4-FFF2-40B4-BE49-F238E27FC236}">
                  <a16:creationId xmlns:a16="http://schemas.microsoft.com/office/drawing/2014/main" id="{43135D5E-DB60-71BF-86A7-D1668D45F550}"/>
                </a:ext>
              </a:extLst>
            </p:cNvPr>
            <p:cNvSpPr/>
            <p:nvPr/>
          </p:nvSpPr>
          <p:spPr>
            <a:xfrm>
              <a:off x="6787037" y="1130727"/>
              <a:ext cx="699904" cy="2811729"/>
            </a:xfrm>
            <a:custGeom>
              <a:avLst/>
              <a:gdLst/>
              <a:ahLst/>
              <a:cxnLst/>
              <a:rect l="l" t="t" r="r" b="b"/>
              <a:pathLst>
                <a:path w="6933" h="27852" extrusionOk="0">
                  <a:moveTo>
                    <a:pt x="9" y="0"/>
                  </a:moveTo>
                  <a:lnTo>
                    <a:pt x="6932" y="6290"/>
                  </a:lnTo>
                  <a:lnTo>
                    <a:pt x="6932" y="27852"/>
                  </a:lnTo>
                  <a:lnTo>
                    <a:pt x="0" y="2389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6;p40">
              <a:extLst>
                <a:ext uri="{FF2B5EF4-FFF2-40B4-BE49-F238E27FC236}">
                  <a16:creationId xmlns:a16="http://schemas.microsoft.com/office/drawing/2014/main" id="{2015DC80-CB65-FE1A-CB37-334C72B11264}"/>
                </a:ext>
              </a:extLst>
            </p:cNvPr>
            <p:cNvSpPr/>
            <p:nvPr/>
          </p:nvSpPr>
          <p:spPr>
            <a:xfrm>
              <a:off x="6787037" y="643429"/>
              <a:ext cx="1546390" cy="1122289"/>
            </a:xfrm>
            <a:custGeom>
              <a:avLst/>
              <a:gdLst/>
              <a:ahLst/>
              <a:cxnLst/>
              <a:rect l="l" t="t" r="r" b="b"/>
              <a:pathLst>
                <a:path w="15318" h="11117" extrusionOk="0">
                  <a:moveTo>
                    <a:pt x="0" y="4827"/>
                  </a:moveTo>
                  <a:lnTo>
                    <a:pt x="6932" y="11117"/>
                  </a:lnTo>
                  <a:lnTo>
                    <a:pt x="15318" y="6335"/>
                  </a:lnTo>
                  <a:lnTo>
                    <a:pt x="8467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7;p40">
              <a:extLst>
                <a:ext uri="{FF2B5EF4-FFF2-40B4-BE49-F238E27FC236}">
                  <a16:creationId xmlns:a16="http://schemas.microsoft.com/office/drawing/2014/main" id="{B6739194-49BF-3F82-A303-EB8DD6823C47}"/>
                </a:ext>
              </a:extLst>
            </p:cNvPr>
            <p:cNvSpPr/>
            <p:nvPr/>
          </p:nvSpPr>
          <p:spPr>
            <a:xfrm>
              <a:off x="8004625" y="3055285"/>
              <a:ext cx="168490" cy="155871"/>
            </a:xfrm>
            <a:custGeom>
              <a:avLst/>
              <a:gdLst/>
              <a:ahLst/>
              <a:cxnLst/>
              <a:rect l="l" t="t" r="r" b="b"/>
              <a:pathLst>
                <a:path w="1669" h="1544" extrusionOk="0">
                  <a:moveTo>
                    <a:pt x="1" y="1544"/>
                  </a:moveTo>
                  <a:lnTo>
                    <a:pt x="1" y="955"/>
                  </a:lnTo>
                  <a:lnTo>
                    <a:pt x="1669" y="0"/>
                  </a:lnTo>
                  <a:lnTo>
                    <a:pt x="1660" y="60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8;p40">
              <a:extLst>
                <a:ext uri="{FF2B5EF4-FFF2-40B4-BE49-F238E27FC236}">
                  <a16:creationId xmlns:a16="http://schemas.microsoft.com/office/drawing/2014/main" id="{489B06CD-7BC5-A77D-18E3-D68D47AD24E5}"/>
                </a:ext>
              </a:extLst>
            </p:cNvPr>
            <p:cNvSpPr/>
            <p:nvPr/>
          </p:nvSpPr>
          <p:spPr>
            <a:xfrm>
              <a:off x="8019061" y="3080523"/>
              <a:ext cx="140627" cy="103678"/>
            </a:xfrm>
            <a:custGeom>
              <a:avLst/>
              <a:gdLst/>
              <a:ahLst/>
              <a:cxnLst/>
              <a:rect l="l" t="t" r="r" b="b"/>
              <a:pathLst>
                <a:path w="1393" h="1027" extrusionOk="0">
                  <a:moveTo>
                    <a:pt x="9" y="1026"/>
                  </a:moveTo>
                  <a:lnTo>
                    <a:pt x="0" y="794"/>
                  </a:lnTo>
                  <a:lnTo>
                    <a:pt x="1392" y="0"/>
                  </a:lnTo>
                  <a:lnTo>
                    <a:pt x="1383" y="24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9;p40">
              <a:extLst>
                <a:ext uri="{FF2B5EF4-FFF2-40B4-BE49-F238E27FC236}">
                  <a16:creationId xmlns:a16="http://schemas.microsoft.com/office/drawing/2014/main" id="{975EF608-F16E-027D-708C-410E37E2B2BE}"/>
                </a:ext>
              </a:extLst>
            </p:cNvPr>
            <p:cNvSpPr/>
            <p:nvPr/>
          </p:nvSpPr>
          <p:spPr>
            <a:xfrm>
              <a:off x="8019970" y="3099401"/>
              <a:ext cx="138810" cy="84800"/>
            </a:xfrm>
            <a:custGeom>
              <a:avLst/>
              <a:gdLst/>
              <a:ahLst/>
              <a:cxnLst/>
              <a:rect l="l" t="t" r="r" b="b"/>
              <a:pathLst>
                <a:path w="1375" h="840" extrusionOk="0">
                  <a:moveTo>
                    <a:pt x="0" y="732"/>
                  </a:moveTo>
                  <a:lnTo>
                    <a:pt x="1285" y="1"/>
                  </a:lnTo>
                  <a:lnTo>
                    <a:pt x="1374" y="54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0;p40">
              <a:extLst>
                <a:ext uri="{FF2B5EF4-FFF2-40B4-BE49-F238E27FC236}">
                  <a16:creationId xmlns:a16="http://schemas.microsoft.com/office/drawing/2014/main" id="{1020F557-C2BA-E3C1-0DA9-D8B976E631DA}"/>
                </a:ext>
              </a:extLst>
            </p:cNvPr>
            <p:cNvSpPr/>
            <p:nvPr/>
          </p:nvSpPr>
          <p:spPr>
            <a:xfrm>
              <a:off x="7587691" y="1426114"/>
              <a:ext cx="644885" cy="677290"/>
            </a:xfrm>
            <a:custGeom>
              <a:avLst/>
              <a:gdLst/>
              <a:ahLst/>
              <a:cxnLst/>
              <a:rect l="l" t="t" r="r" b="b"/>
              <a:pathLst>
                <a:path w="6388" h="6709" extrusionOk="0">
                  <a:moveTo>
                    <a:pt x="0" y="6709"/>
                  </a:moveTo>
                  <a:lnTo>
                    <a:pt x="0" y="3694"/>
                  </a:lnTo>
                  <a:lnTo>
                    <a:pt x="6388" y="0"/>
                  </a:lnTo>
                  <a:lnTo>
                    <a:pt x="6379" y="307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1;p40">
              <a:extLst>
                <a:ext uri="{FF2B5EF4-FFF2-40B4-BE49-F238E27FC236}">
                  <a16:creationId xmlns:a16="http://schemas.microsoft.com/office/drawing/2014/main" id="{152A054B-F5A9-8DFF-8EEB-65C35D7766B4}"/>
                </a:ext>
              </a:extLst>
            </p:cNvPr>
            <p:cNvSpPr/>
            <p:nvPr/>
          </p:nvSpPr>
          <p:spPr>
            <a:xfrm>
              <a:off x="7638975" y="1868286"/>
              <a:ext cx="569271" cy="801664"/>
            </a:xfrm>
            <a:custGeom>
              <a:avLst/>
              <a:gdLst/>
              <a:ahLst/>
              <a:cxnLst/>
              <a:rect l="l" t="t" r="r" b="b"/>
              <a:pathLst>
                <a:path w="5639" h="7941" extrusionOk="0">
                  <a:moveTo>
                    <a:pt x="1" y="7940"/>
                  </a:moveTo>
                  <a:lnTo>
                    <a:pt x="1" y="3266"/>
                  </a:lnTo>
                  <a:lnTo>
                    <a:pt x="5639" y="1"/>
                  </a:lnTo>
                  <a:lnTo>
                    <a:pt x="5630" y="47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2;p40">
              <a:extLst>
                <a:ext uri="{FF2B5EF4-FFF2-40B4-BE49-F238E27FC236}">
                  <a16:creationId xmlns:a16="http://schemas.microsoft.com/office/drawing/2014/main" id="{457992BF-BFCC-D505-660D-D03B543C4DA3}"/>
                </a:ext>
              </a:extLst>
            </p:cNvPr>
            <p:cNvSpPr/>
            <p:nvPr/>
          </p:nvSpPr>
          <p:spPr>
            <a:xfrm>
              <a:off x="7977671" y="2432105"/>
              <a:ext cx="189185" cy="343138"/>
            </a:xfrm>
            <a:custGeom>
              <a:avLst/>
              <a:gdLst/>
              <a:ahLst/>
              <a:cxnLst/>
              <a:rect l="l" t="t" r="r" b="b"/>
              <a:pathLst>
                <a:path w="1874" h="3399" extrusionOk="0">
                  <a:moveTo>
                    <a:pt x="0" y="3399"/>
                  </a:moveTo>
                  <a:lnTo>
                    <a:pt x="0" y="1097"/>
                  </a:lnTo>
                  <a:lnTo>
                    <a:pt x="1874" y="0"/>
                  </a:lnTo>
                  <a:lnTo>
                    <a:pt x="1874" y="23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3;p40">
              <a:extLst>
                <a:ext uri="{FF2B5EF4-FFF2-40B4-BE49-F238E27FC236}">
                  <a16:creationId xmlns:a16="http://schemas.microsoft.com/office/drawing/2014/main" id="{09D8C70D-95AD-8DE4-B8C9-264979F6F460}"/>
                </a:ext>
              </a:extLst>
            </p:cNvPr>
            <p:cNvSpPr/>
            <p:nvPr/>
          </p:nvSpPr>
          <p:spPr>
            <a:xfrm>
              <a:off x="7995640" y="2566271"/>
              <a:ext cx="153246" cy="183835"/>
            </a:xfrm>
            <a:custGeom>
              <a:avLst/>
              <a:gdLst/>
              <a:ahLst/>
              <a:cxnLst/>
              <a:rect l="l" t="t" r="r" b="b"/>
              <a:pathLst>
                <a:path w="1518" h="1821" extrusionOk="0">
                  <a:moveTo>
                    <a:pt x="1" y="1820"/>
                  </a:moveTo>
                  <a:lnTo>
                    <a:pt x="1" y="348"/>
                  </a:lnTo>
                  <a:lnTo>
                    <a:pt x="571" y="0"/>
                  </a:lnTo>
                  <a:lnTo>
                    <a:pt x="1517" y="95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4;p40">
              <a:extLst>
                <a:ext uri="{FF2B5EF4-FFF2-40B4-BE49-F238E27FC236}">
                  <a16:creationId xmlns:a16="http://schemas.microsoft.com/office/drawing/2014/main" id="{853BE820-19CD-583F-118A-BCED4D9F7796}"/>
                </a:ext>
              </a:extLst>
            </p:cNvPr>
            <p:cNvSpPr/>
            <p:nvPr/>
          </p:nvSpPr>
          <p:spPr>
            <a:xfrm>
              <a:off x="6890614" y="719143"/>
              <a:ext cx="1339236" cy="975403"/>
            </a:xfrm>
            <a:custGeom>
              <a:avLst/>
              <a:gdLst/>
              <a:ahLst/>
              <a:cxnLst/>
              <a:rect l="l" t="t" r="r" b="b"/>
              <a:pathLst>
                <a:path w="13266" h="9662" extrusionOk="0">
                  <a:moveTo>
                    <a:pt x="0" y="4184"/>
                  </a:moveTo>
                  <a:lnTo>
                    <a:pt x="5951" y="9662"/>
                  </a:lnTo>
                  <a:lnTo>
                    <a:pt x="13266" y="5487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5;p40">
              <a:extLst>
                <a:ext uri="{FF2B5EF4-FFF2-40B4-BE49-F238E27FC236}">
                  <a16:creationId xmlns:a16="http://schemas.microsoft.com/office/drawing/2014/main" id="{E56CB3EC-5BCD-CC03-AC21-DB3DBE14A81C}"/>
                </a:ext>
              </a:extLst>
            </p:cNvPr>
            <p:cNvSpPr/>
            <p:nvPr/>
          </p:nvSpPr>
          <p:spPr>
            <a:xfrm>
              <a:off x="6890614" y="719143"/>
              <a:ext cx="1339236" cy="647610"/>
            </a:xfrm>
            <a:custGeom>
              <a:avLst/>
              <a:gdLst/>
              <a:ahLst/>
              <a:cxnLst/>
              <a:rect l="l" t="t" r="r" b="b"/>
              <a:pathLst>
                <a:path w="13266" h="6415" extrusionOk="0">
                  <a:moveTo>
                    <a:pt x="0" y="4184"/>
                  </a:moveTo>
                  <a:cubicBezTo>
                    <a:pt x="4184" y="5977"/>
                    <a:pt x="8609" y="6415"/>
                    <a:pt x="13266" y="5487"/>
                  </a:cubicBezTo>
                  <a:lnTo>
                    <a:pt x="733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6;p40">
              <a:extLst>
                <a:ext uri="{FF2B5EF4-FFF2-40B4-BE49-F238E27FC236}">
                  <a16:creationId xmlns:a16="http://schemas.microsoft.com/office/drawing/2014/main" id="{3BB3628D-545C-D343-4123-89489986E3D3}"/>
                </a:ext>
              </a:extLst>
            </p:cNvPr>
            <p:cNvSpPr/>
            <p:nvPr/>
          </p:nvSpPr>
          <p:spPr>
            <a:xfrm>
              <a:off x="6885163" y="714601"/>
              <a:ext cx="750380" cy="431471"/>
            </a:xfrm>
            <a:custGeom>
              <a:avLst/>
              <a:gdLst/>
              <a:ahLst/>
              <a:cxnLst/>
              <a:rect l="l" t="t" r="r" b="b"/>
              <a:pathLst>
                <a:path w="7433" h="4274" extrusionOk="0">
                  <a:moveTo>
                    <a:pt x="7382" y="0"/>
                  </a:moveTo>
                  <a:cubicBezTo>
                    <a:pt x="7374" y="0"/>
                    <a:pt x="7367" y="3"/>
                    <a:pt x="7361" y="10"/>
                  </a:cubicBezTo>
                  <a:lnTo>
                    <a:pt x="37" y="4185"/>
                  </a:lnTo>
                  <a:cubicBezTo>
                    <a:pt x="10" y="4203"/>
                    <a:pt x="1" y="4229"/>
                    <a:pt x="19" y="4247"/>
                  </a:cubicBezTo>
                  <a:cubicBezTo>
                    <a:pt x="28" y="4265"/>
                    <a:pt x="37" y="4274"/>
                    <a:pt x="54" y="4274"/>
                  </a:cubicBezTo>
                  <a:cubicBezTo>
                    <a:pt x="63" y="4274"/>
                    <a:pt x="72" y="4274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5"/>
                    <a:pt x="7423" y="27"/>
                  </a:cubicBezTo>
                  <a:cubicBezTo>
                    <a:pt x="7412" y="10"/>
                    <a:pt x="7396" y="0"/>
                    <a:pt x="7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7;p40">
              <a:extLst>
                <a:ext uri="{FF2B5EF4-FFF2-40B4-BE49-F238E27FC236}">
                  <a16:creationId xmlns:a16="http://schemas.microsoft.com/office/drawing/2014/main" id="{3B2EE2FB-2AFC-07BE-AF9A-0C250F8B0479}"/>
                </a:ext>
              </a:extLst>
            </p:cNvPr>
            <p:cNvSpPr/>
            <p:nvPr/>
          </p:nvSpPr>
          <p:spPr>
            <a:xfrm>
              <a:off x="6940182" y="764976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1" y="1"/>
                  </a:moveTo>
                  <a:cubicBezTo>
                    <a:pt x="7374" y="1"/>
                    <a:pt x="7366" y="4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30"/>
                    <a:pt x="9" y="4248"/>
                  </a:cubicBezTo>
                  <a:cubicBezTo>
                    <a:pt x="18" y="4266"/>
                    <a:pt x="36" y="4274"/>
                    <a:pt x="45" y="4274"/>
                  </a:cubicBezTo>
                  <a:cubicBezTo>
                    <a:pt x="54" y="4274"/>
                    <a:pt x="62" y="4274"/>
                    <a:pt x="71" y="4266"/>
                  </a:cubicBezTo>
                  <a:lnTo>
                    <a:pt x="7396" y="82"/>
                  </a:lnTo>
                  <a:cubicBezTo>
                    <a:pt x="7422" y="73"/>
                    <a:pt x="7431" y="46"/>
                    <a:pt x="7413" y="28"/>
                  </a:cubicBezTo>
                  <a:cubicBezTo>
                    <a:pt x="7408" y="11"/>
                    <a:pt x="7394" y="1"/>
                    <a:pt x="7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8;p40">
              <a:extLst>
                <a:ext uri="{FF2B5EF4-FFF2-40B4-BE49-F238E27FC236}">
                  <a16:creationId xmlns:a16="http://schemas.microsoft.com/office/drawing/2014/main" id="{EC6946D3-39B3-1BBF-58B5-7E3B77A50A36}"/>
                </a:ext>
              </a:extLst>
            </p:cNvPr>
            <p:cNvSpPr/>
            <p:nvPr/>
          </p:nvSpPr>
          <p:spPr>
            <a:xfrm>
              <a:off x="6994192" y="815452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2" y="1"/>
                  </a:moveTo>
                  <a:cubicBezTo>
                    <a:pt x="7374" y="1"/>
                    <a:pt x="7366" y="3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29"/>
                    <a:pt x="9" y="4247"/>
                  </a:cubicBezTo>
                  <a:cubicBezTo>
                    <a:pt x="18" y="4265"/>
                    <a:pt x="36" y="4274"/>
                    <a:pt x="54" y="4274"/>
                  </a:cubicBezTo>
                  <a:cubicBezTo>
                    <a:pt x="63" y="4274"/>
                    <a:pt x="72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5"/>
                    <a:pt x="7423" y="28"/>
                  </a:cubicBezTo>
                  <a:cubicBezTo>
                    <a:pt x="7411" y="10"/>
                    <a:pt x="7396" y="1"/>
                    <a:pt x="7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9;p40">
              <a:extLst>
                <a:ext uri="{FF2B5EF4-FFF2-40B4-BE49-F238E27FC236}">
                  <a16:creationId xmlns:a16="http://schemas.microsoft.com/office/drawing/2014/main" id="{4567E8A6-4AD7-81C8-6513-1C91D0411047}"/>
                </a:ext>
              </a:extLst>
            </p:cNvPr>
            <p:cNvSpPr/>
            <p:nvPr/>
          </p:nvSpPr>
          <p:spPr>
            <a:xfrm>
              <a:off x="7049110" y="865928"/>
              <a:ext cx="750279" cy="431471"/>
            </a:xfrm>
            <a:custGeom>
              <a:avLst/>
              <a:gdLst/>
              <a:ahLst/>
              <a:cxnLst/>
              <a:rect l="l" t="t" r="r" b="b"/>
              <a:pathLst>
                <a:path w="7432" h="4274" extrusionOk="0">
                  <a:moveTo>
                    <a:pt x="7379" y="0"/>
                  </a:moveTo>
                  <a:cubicBezTo>
                    <a:pt x="7370" y="0"/>
                    <a:pt x="7361" y="3"/>
                    <a:pt x="7351" y="9"/>
                  </a:cubicBezTo>
                  <a:cubicBezTo>
                    <a:pt x="4916" y="1401"/>
                    <a:pt x="2472" y="2793"/>
                    <a:pt x="27" y="4184"/>
                  </a:cubicBezTo>
                  <a:cubicBezTo>
                    <a:pt x="0" y="4202"/>
                    <a:pt x="0" y="4229"/>
                    <a:pt x="9" y="4247"/>
                  </a:cubicBezTo>
                  <a:cubicBezTo>
                    <a:pt x="18" y="4265"/>
                    <a:pt x="36" y="4274"/>
                    <a:pt x="45" y="4274"/>
                  </a:cubicBezTo>
                  <a:cubicBezTo>
                    <a:pt x="54" y="4274"/>
                    <a:pt x="63" y="4265"/>
                    <a:pt x="72" y="4265"/>
                  </a:cubicBezTo>
                  <a:cubicBezTo>
                    <a:pt x="2516" y="2873"/>
                    <a:pt x="4952" y="1481"/>
                    <a:pt x="7396" y="81"/>
                  </a:cubicBezTo>
                  <a:cubicBezTo>
                    <a:pt x="7423" y="72"/>
                    <a:pt x="7432" y="45"/>
                    <a:pt x="7414" y="27"/>
                  </a:cubicBezTo>
                  <a:cubicBezTo>
                    <a:pt x="7408" y="10"/>
                    <a:pt x="7395" y="0"/>
                    <a:pt x="7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0;p40">
              <a:extLst>
                <a:ext uri="{FF2B5EF4-FFF2-40B4-BE49-F238E27FC236}">
                  <a16:creationId xmlns:a16="http://schemas.microsoft.com/office/drawing/2014/main" id="{460B1E55-7458-54C6-20A5-8AEAB2FD141C}"/>
                </a:ext>
              </a:extLst>
            </p:cNvPr>
            <p:cNvSpPr/>
            <p:nvPr/>
          </p:nvSpPr>
          <p:spPr>
            <a:xfrm>
              <a:off x="7103119" y="916304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4" y="0"/>
                  </a:moveTo>
                  <a:cubicBezTo>
                    <a:pt x="7376" y="0"/>
                    <a:pt x="7367" y="3"/>
                    <a:pt x="7361" y="10"/>
                  </a:cubicBezTo>
                  <a:lnTo>
                    <a:pt x="28" y="4185"/>
                  </a:lnTo>
                  <a:cubicBezTo>
                    <a:pt x="10" y="4203"/>
                    <a:pt x="1" y="4230"/>
                    <a:pt x="10" y="4247"/>
                  </a:cubicBezTo>
                  <a:cubicBezTo>
                    <a:pt x="19" y="4265"/>
                    <a:pt x="36" y="4274"/>
                    <a:pt x="54" y="4274"/>
                  </a:cubicBezTo>
                  <a:cubicBezTo>
                    <a:pt x="63" y="4274"/>
                    <a:pt x="63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6"/>
                    <a:pt x="7423" y="19"/>
                  </a:cubicBezTo>
                  <a:cubicBezTo>
                    <a:pt x="7412" y="8"/>
                    <a:pt x="7398" y="0"/>
                    <a:pt x="7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1;p40">
              <a:extLst>
                <a:ext uri="{FF2B5EF4-FFF2-40B4-BE49-F238E27FC236}">
                  <a16:creationId xmlns:a16="http://schemas.microsoft.com/office/drawing/2014/main" id="{310B4CB8-1C2F-4185-6A99-196ADF9F7C95}"/>
                </a:ext>
              </a:extLst>
            </p:cNvPr>
            <p:cNvSpPr/>
            <p:nvPr/>
          </p:nvSpPr>
          <p:spPr>
            <a:xfrm>
              <a:off x="7157230" y="966679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90" y="1"/>
                  </a:moveTo>
                  <a:cubicBezTo>
                    <a:pt x="7380" y="1"/>
                    <a:pt x="7370" y="4"/>
                    <a:pt x="7360" y="11"/>
                  </a:cubicBezTo>
                  <a:lnTo>
                    <a:pt x="36" y="4186"/>
                  </a:lnTo>
                  <a:cubicBezTo>
                    <a:pt x="9" y="4203"/>
                    <a:pt x="0" y="4230"/>
                    <a:pt x="18" y="4248"/>
                  </a:cubicBezTo>
                  <a:cubicBezTo>
                    <a:pt x="27" y="4266"/>
                    <a:pt x="36" y="4275"/>
                    <a:pt x="54" y="4275"/>
                  </a:cubicBezTo>
                  <a:cubicBezTo>
                    <a:pt x="62" y="4275"/>
                    <a:pt x="71" y="4266"/>
                    <a:pt x="80" y="4266"/>
                  </a:cubicBezTo>
                  <a:lnTo>
                    <a:pt x="7404" y="82"/>
                  </a:lnTo>
                  <a:cubicBezTo>
                    <a:pt x="7431" y="73"/>
                    <a:pt x="7431" y="46"/>
                    <a:pt x="7422" y="19"/>
                  </a:cubicBezTo>
                  <a:cubicBezTo>
                    <a:pt x="7417" y="8"/>
                    <a:pt x="7404" y="1"/>
                    <a:pt x="7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2;p40">
              <a:extLst>
                <a:ext uri="{FF2B5EF4-FFF2-40B4-BE49-F238E27FC236}">
                  <a16:creationId xmlns:a16="http://schemas.microsoft.com/office/drawing/2014/main" id="{67C7B9F2-B9F3-0BBF-8117-3BB4FCC6840A}"/>
                </a:ext>
              </a:extLst>
            </p:cNvPr>
            <p:cNvSpPr/>
            <p:nvPr/>
          </p:nvSpPr>
          <p:spPr>
            <a:xfrm>
              <a:off x="7212148" y="1017155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3" y="0"/>
                  </a:moveTo>
                  <a:cubicBezTo>
                    <a:pt x="7375" y="0"/>
                    <a:pt x="7367" y="3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30"/>
                    <a:pt x="9" y="4248"/>
                  </a:cubicBezTo>
                  <a:cubicBezTo>
                    <a:pt x="18" y="4265"/>
                    <a:pt x="36" y="4274"/>
                    <a:pt x="54" y="4274"/>
                  </a:cubicBezTo>
                  <a:cubicBezTo>
                    <a:pt x="54" y="4274"/>
                    <a:pt x="63" y="4265"/>
                    <a:pt x="72" y="4265"/>
                  </a:cubicBezTo>
                  <a:lnTo>
                    <a:pt x="7405" y="81"/>
                  </a:lnTo>
                  <a:cubicBezTo>
                    <a:pt x="7423" y="73"/>
                    <a:pt x="7431" y="46"/>
                    <a:pt x="7414" y="19"/>
                  </a:cubicBezTo>
                  <a:cubicBezTo>
                    <a:pt x="7408" y="8"/>
                    <a:pt x="7396" y="0"/>
                    <a:pt x="7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3;p40">
              <a:extLst>
                <a:ext uri="{FF2B5EF4-FFF2-40B4-BE49-F238E27FC236}">
                  <a16:creationId xmlns:a16="http://schemas.microsoft.com/office/drawing/2014/main" id="{1A1271BB-014C-887E-EC69-B99832E42005}"/>
                </a:ext>
              </a:extLst>
            </p:cNvPr>
            <p:cNvSpPr/>
            <p:nvPr/>
          </p:nvSpPr>
          <p:spPr>
            <a:xfrm>
              <a:off x="7266158" y="1067530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90" y="1"/>
                  </a:moveTo>
                  <a:cubicBezTo>
                    <a:pt x="7381" y="1"/>
                    <a:pt x="7371" y="4"/>
                    <a:pt x="7360" y="11"/>
                  </a:cubicBezTo>
                  <a:lnTo>
                    <a:pt x="36" y="4186"/>
                  </a:lnTo>
                  <a:cubicBezTo>
                    <a:pt x="9" y="4204"/>
                    <a:pt x="0" y="4230"/>
                    <a:pt x="18" y="4248"/>
                  </a:cubicBezTo>
                  <a:cubicBezTo>
                    <a:pt x="27" y="4266"/>
                    <a:pt x="36" y="4275"/>
                    <a:pt x="54" y="4275"/>
                  </a:cubicBezTo>
                  <a:cubicBezTo>
                    <a:pt x="63" y="4275"/>
                    <a:pt x="72" y="4266"/>
                    <a:pt x="72" y="4266"/>
                  </a:cubicBezTo>
                  <a:lnTo>
                    <a:pt x="7405" y="82"/>
                  </a:lnTo>
                  <a:cubicBezTo>
                    <a:pt x="7423" y="73"/>
                    <a:pt x="7432" y="46"/>
                    <a:pt x="7423" y="20"/>
                  </a:cubicBezTo>
                  <a:cubicBezTo>
                    <a:pt x="7417" y="9"/>
                    <a:pt x="7405" y="1"/>
                    <a:pt x="7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04;p40">
              <a:extLst>
                <a:ext uri="{FF2B5EF4-FFF2-40B4-BE49-F238E27FC236}">
                  <a16:creationId xmlns:a16="http://schemas.microsoft.com/office/drawing/2014/main" id="{5FC9A93F-782E-8473-0947-2DFAF088CE32}"/>
                </a:ext>
              </a:extLst>
            </p:cNvPr>
            <p:cNvSpPr/>
            <p:nvPr/>
          </p:nvSpPr>
          <p:spPr>
            <a:xfrm>
              <a:off x="7321076" y="1118007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3" y="1"/>
                  </a:moveTo>
                  <a:cubicBezTo>
                    <a:pt x="7375" y="1"/>
                    <a:pt x="7367" y="3"/>
                    <a:pt x="7361" y="10"/>
                  </a:cubicBezTo>
                  <a:lnTo>
                    <a:pt x="27" y="4185"/>
                  </a:lnTo>
                  <a:cubicBezTo>
                    <a:pt x="10" y="4203"/>
                    <a:pt x="1" y="4230"/>
                    <a:pt x="10" y="4248"/>
                  </a:cubicBezTo>
                  <a:cubicBezTo>
                    <a:pt x="18" y="4266"/>
                    <a:pt x="36" y="4274"/>
                    <a:pt x="45" y="4274"/>
                  </a:cubicBezTo>
                  <a:cubicBezTo>
                    <a:pt x="54" y="4274"/>
                    <a:pt x="63" y="4266"/>
                    <a:pt x="72" y="4266"/>
                  </a:cubicBezTo>
                  <a:lnTo>
                    <a:pt x="7396" y="82"/>
                  </a:lnTo>
                  <a:cubicBezTo>
                    <a:pt x="7423" y="73"/>
                    <a:pt x="7432" y="46"/>
                    <a:pt x="7414" y="19"/>
                  </a:cubicBezTo>
                  <a:cubicBezTo>
                    <a:pt x="7409" y="8"/>
                    <a:pt x="7396" y="1"/>
                    <a:pt x="7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05;p40">
              <a:extLst>
                <a:ext uri="{FF2B5EF4-FFF2-40B4-BE49-F238E27FC236}">
                  <a16:creationId xmlns:a16="http://schemas.microsoft.com/office/drawing/2014/main" id="{44EA151E-A8A9-CD4A-0CF1-A1534ABCA749}"/>
                </a:ext>
              </a:extLst>
            </p:cNvPr>
            <p:cNvSpPr/>
            <p:nvPr/>
          </p:nvSpPr>
          <p:spPr>
            <a:xfrm>
              <a:off x="7375085" y="1168483"/>
              <a:ext cx="750380" cy="431572"/>
            </a:xfrm>
            <a:custGeom>
              <a:avLst/>
              <a:gdLst/>
              <a:ahLst/>
              <a:cxnLst/>
              <a:rect l="l" t="t" r="r" b="b"/>
              <a:pathLst>
                <a:path w="7433" h="4275" extrusionOk="0">
                  <a:moveTo>
                    <a:pt x="7384" y="0"/>
                  </a:moveTo>
                  <a:cubicBezTo>
                    <a:pt x="7376" y="0"/>
                    <a:pt x="7368" y="3"/>
                    <a:pt x="7361" y="10"/>
                  </a:cubicBezTo>
                  <a:lnTo>
                    <a:pt x="28" y="4185"/>
                  </a:lnTo>
                  <a:cubicBezTo>
                    <a:pt x="10" y="4203"/>
                    <a:pt x="1" y="4229"/>
                    <a:pt x="19" y="4247"/>
                  </a:cubicBezTo>
                  <a:cubicBezTo>
                    <a:pt x="19" y="4265"/>
                    <a:pt x="37" y="4274"/>
                    <a:pt x="54" y="4274"/>
                  </a:cubicBezTo>
                  <a:cubicBezTo>
                    <a:pt x="63" y="4274"/>
                    <a:pt x="72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6"/>
                    <a:pt x="7423" y="19"/>
                  </a:cubicBezTo>
                  <a:cubicBezTo>
                    <a:pt x="7412" y="8"/>
                    <a:pt x="7398" y="0"/>
                    <a:pt x="7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06;p40">
              <a:extLst>
                <a:ext uri="{FF2B5EF4-FFF2-40B4-BE49-F238E27FC236}">
                  <a16:creationId xmlns:a16="http://schemas.microsoft.com/office/drawing/2014/main" id="{90B601E8-9C22-5BE5-3789-B9D584770EF0}"/>
                </a:ext>
              </a:extLst>
            </p:cNvPr>
            <p:cNvSpPr/>
            <p:nvPr/>
          </p:nvSpPr>
          <p:spPr>
            <a:xfrm>
              <a:off x="7430105" y="1218555"/>
              <a:ext cx="750279" cy="431875"/>
            </a:xfrm>
            <a:custGeom>
              <a:avLst/>
              <a:gdLst/>
              <a:ahLst/>
              <a:cxnLst/>
              <a:rect l="l" t="t" r="r" b="b"/>
              <a:pathLst>
                <a:path w="7432" h="4278" extrusionOk="0">
                  <a:moveTo>
                    <a:pt x="7372" y="1"/>
                  </a:moveTo>
                  <a:cubicBezTo>
                    <a:pt x="7365" y="1"/>
                    <a:pt x="7358" y="2"/>
                    <a:pt x="7351" y="4"/>
                  </a:cubicBezTo>
                  <a:lnTo>
                    <a:pt x="27" y="4188"/>
                  </a:lnTo>
                  <a:cubicBezTo>
                    <a:pt x="0" y="4206"/>
                    <a:pt x="0" y="4233"/>
                    <a:pt x="9" y="4251"/>
                  </a:cubicBezTo>
                  <a:cubicBezTo>
                    <a:pt x="18" y="4269"/>
                    <a:pt x="36" y="4278"/>
                    <a:pt x="45" y="4278"/>
                  </a:cubicBezTo>
                  <a:cubicBezTo>
                    <a:pt x="54" y="4278"/>
                    <a:pt x="63" y="4269"/>
                    <a:pt x="71" y="4269"/>
                  </a:cubicBezTo>
                  <a:lnTo>
                    <a:pt x="7396" y="85"/>
                  </a:lnTo>
                  <a:cubicBezTo>
                    <a:pt x="7422" y="76"/>
                    <a:pt x="7431" y="49"/>
                    <a:pt x="7413" y="22"/>
                  </a:cubicBezTo>
                  <a:cubicBezTo>
                    <a:pt x="7407" y="9"/>
                    <a:pt x="7391" y="1"/>
                    <a:pt x="73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07;p40">
              <a:extLst>
                <a:ext uri="{FF2B5EF4-FFF2-40B4-BE49-F238E27FC236}">
                  <a16:creationId xmlns:a16="http://schemas.microsoft.com/office/drawing/2014/main" id="{7B01B1A9-F55F-4B42-BCDD-1AC84A6F9D53}"/>
                </a:ext>
              </a:extLst>
            </p:cNvPr>
            <p:cNvSpPr/>
            <p:nvPr/>
          </p:nvSpPr>
          <p:spPr>
            <a:xfrm>
              <a:off x="7484114" y="1269032"/>
              <a:ext cx="750279" cy="431875"/>
            </a:xfrm>
            <a:custGeom>
              <a:avLst/>
              <a:gdLst/>
              <a:ahLst/>
              <a:cxnLst/>
              <a:rect l="l" t="t" r="r" b="b"/>
              <a:pathLst>
                <a:path w="7432" h="4278" extrusionOk="0">
                  <a:moveTo>
                    <a:pt x="7376" y="1"/>
                  </a:moveTo>
                  <a:cubicBezTo>
                    <a:pt x="7370" y="1"/>
                    <a:pt x="7365" y="2"/>
                    <a:pt x="7360" y="4"/>
                  </a:cubicBezTo>
                  <a:lnTo>
                    <a:pt x="27" y="4188"/>
                  </a:lnTo>
                  <a:cubicBezTo>
                    <a:pt x="9" y="4206"/>
                    <a:pt x="0" y="4233"/>
                    <a:pt x="9" y="4250"/>
                  </a:cubicBezTo>
                  <a:cubicBezTo>
                    <a:pt x="18" y="4268"/>
                    <a:pt x="36" y="4277"/>
                    <a:pt x="54" y="4277"/>
                  </a:cubicBezTo>
                  <a:cubicBezTo>
                    <a:pt x="63" y="4277"/>
                    <a:pt x="63" y="4268"/>
                    <a:pt x="72" y="4268"/>
                  </a:cubicBezTo>
                  <a:lnTo>
                    <a:pt x="7405" y="84"/>
                  </a:lnTo>
                  <a:cubicBezTo>
                    <a:pt x="7423" y="75"/>
                    <a:pt x="7432" y="49"/>
                    <a:pt x="7423" y="22"/>
                  </a:cubicBezTo>
                  <a:cubicBezTo>
                    <a:pt x="7410" y="9"/>
                    <a:pt x="7392" y="1"/>
                    <a:pt x="7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08;p40">
              <a:extLst>
                <a:ext uri="{FF2B5EF4-FFF2-40B4-BE49-F238E27FC236}">
                  <a16:creationId xmlns:a16="http://schemas.microsoft.com/office/drawing/2014/main" id="{01C967A4-C1A2-F3D9-AF39-164575E2DC1B}"/>
                </a:ext>
              </a:extLst>
            </p:cNvPr>
            <p:cNvSpPr/>
            <p:nvPr/>
          </p:nvSpPr>
          <p:spPr>
            <a:xfrm>
              <a:off x="6885163" y="1136582"/>
              <a:ext cx="608945" cy="564324"/>
            </a:xfrm>
            <a:custGeom>
              <a:avLst/>
              <a:gdLst/>
              <a:ahLst/>
              <a:cxnLst/>
              <a:rect l="l" t="t" r="r" b="b"/>
              <a:pathLst>
                <a:path w="6032" h="5590" extrusionOk="0">
                  <a:moveTo>
                    <a:pt x="50" y="0"/>
                  </a:moveTo>
                  <a:cubicBezTo>
                    <a:pt x="39" y="0"/>
                    <a:pt x="28" y="5"/>
                    <a:pt x="19" y="14"/>
                  </a:cubicBezTo>
                  <a:cubicBezTo>
                    <a:pt x="1" y="31"/>
                    <a:pt x="10" y="67"/>
                    <a:pt x="28" y="76"/>
                  </a:cubicBezTo>
                  <a:lnTo>
                    <a:pt x="5951" y="5571"/>
                  </a:lnTo>
                  <a:cubicBezTo>
                    <a:pt x="5960" y="5580"/>
                    <a:pt x="5978" y="5589"/>
                    <a:pt x="5987" y="5589"/>
                  </a:cubicBezTo>
                  <a:cubicBezTo>
                    <a:pt x="5996" y="5589"/>
                    <a:pt x="6005" y="5580"/>
                    <a:pt x="6014" y="5571"/>
                  </a:cubicBezTo>
                  <a:cubicBezTo>
                    <a:pt x="6031" y="5554"/>
                    <a:pt x="6031" y="5527"/>
                    <a:pt x="6014" y="5509"/>
                  </a:cubicBezTo>
                  <a:lnTo>
                    <a:pt x="81" y="14"/>
                  </a:lnTo>
                  <a:cubicBezTo>
                    <a:pt x="72" y="5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9;p40">
              <a:extLst>
                <a:ext uri="{FF2B5EF4-FFF2-40B4-BE49-F238E27FC236}">
                  <a16:creationId xmlns:a16="http://schemas.microsoft.com/office/drawing/2014/main" id="{4CA22492-F35A-8949-0A1A-693AFD03B30F}"/>
                </a:ext>
              </a:extLst>
            </p:cNvPr>
            <p:cNvSpPr/>
            <p:nvPr/>
          </p:nvSpPr>
          <p:spPr>
            <a:xfrm>
              <a:off x="6952700" y="1098220"/>
              <a:ext cx="608945" cy="563921"/>
            </a:xfrm>
            <a:custGeom>
              <a:avLst/>
              <a:gdLst/>
              <a:ahLst/>
              <a:cxnLst/>
              <a:rect l="l" t="t" r="r" b="b"/>
              <a:pathLst>
                <a:path w="6032" h="5586" extrusionOk="0">
                  <a:moveTo>
                    <a:pt x="58" y="0"/>
                  </a:moveTo>
                  <a:cubicBezTo>
                    <a:pt x="44" y="0"/>
                    <a:pt x="30" y="8"/>
                    <a:pt x="19" y="19"/>
                  </a:cubicBezTo>
                  <a:cubicBezTo>
                    <a:pt x="1" y="37"/>
                    <a:pt x="1" y="64"/>
                    <a:pt x="19" y="81"/>
                  </a:cubicBezTo>
                  <a:cubicBezTo>
                    <a:pt x="1999" y="1910"/>
                    <a:pt x="3971" y="3739"/>
                    <a:pt x="5951" y="5568"/>
                  </a:cubicBezTo>
                  <a:cubicBezTo>
                    <a:pt x="5960" y="5577"/>
                    <a:pt x="5969" y="5586"/>
                    <a:pt x="5978" y="5586"/>
                  </a:cubicBezTo>
                  <a:cubicBezTo>
                    <a:pt x="5996" y="5586"/>
                    <a:pt x="6005" y="5577"/>
                    <a:pt x="6014" y="5568"/>
                  </a:cubicBezTo>
                  <a:cubicBezTo>
                    <a:pt x="6032" y="5550"/>
                    <a:pt x="6032" y="5523"/>
                    <a:pt x="6014" y="5505"/>
                  </a:cubicBezTo>
                  <a:cubicBezTo>
                    <a:pt x="4033" y="3677"/>
                    <a:pt x="2053" y="1848"/>
                    <a:pt x="81" y="10"/>
                  </a:cubicBezTo>
                  <a:cubicBezTo>
                    <a:pt x="74" y="3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0;p40">
              <a:extLst>
                <a:ext uri="{FF2B5EF4-FFF2-40B4-BE49-F238E27FC236}">
                  <a16:creationId xmlns:a16="http://schemas.microsoft.com/office/drawing/2014/main" id="{C719D1C6-6856-7D61-04F0-427450555B02}"/>
                </a:ext>
              </a:extLst>
            </p:cNvPr>
            <p:cNvSpPr/>
            <p:nvPr/>
          </p:nvSpPr>
          <p:spPr>
            <a:xfrm>
              <a:off x="7019430" y="1059959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1"/>
                  </a:moveTo>
                  <a:cubicBezTo>
                    <a:pt x="38" y="1"/>
                    <a:pt x="27" y="5"/>
                    <a:pt x="18" y="14"/>
                  </a:cubicBezTo>
                  <a:cubicBezTo>
                    <a:pt x="0" y="32"/>
                    <a:pt x="9" y="59"/>
                    <a:pt x="27" y="77"/>
                  </a:cubicBezTo>
                  <a:lnTo>
                    <a:pt x="5950" y="5572"/>
                  </a:lnTo>
                  <a:cubicBezTo>
                    <a:pt x="5959" y="5581"/>
                    <a:pt x="5977" y="5581"/>
                    <a:pt x="5986" y="5581"/>
                  </a:cubicBezTo>
                  <a:cubicBezTo>
                    <a:pt x="5995" y="5581"/>
                    <a:pt x="6004" y="5572"/>
                    <a:pt x="6013" y="5563"/>
                  </a:cubicBezTo>
                  <a:cubicBezTo>
                    <a:pt x="6031" y="5545"/>
                    <a:pt x="6031" y="5519"/>
                    <a:pt x="6013" y="5501"/>
                  </a:cubicBezTo>
                  <a:lnTo>
                    <a:pt x="80" y="14"/>
                  </a:lnTo>
                  <a:cubicBezTo>
                    <a:pt x="71" y="5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1;p40">
              <a:extLst>
                <a:ext uri="{FF2B5EF4-FFF2-40B4-BE49-F238E27FC236}">
                  <a16:creationId xmlns:a16="http://schemas.microsoft.com/office/drawing/2014/main" id="{D7AB52AC-9891-38DB-0EBE-52630689126B}"/>
                </a:ext>
              </a:extLst>
            </p:cNvPr>
            <p:cNvSpPr/>
            <p:nvPr/>
          </p:nvSpPr>
          <p:spPr>
            <a:xfrm>
              <a:off x="7086967" y="1021294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0"/>
                  </a:moveTo>
                  <a:cubicBezTo>
                    <a:pt x="38" y="0"/>
                    <a:pt x="27" y="5"/>
                    <a:pt x="18" y="14"/>
                  </a:cubicBezTo>
                  <a:cubicBezTo>
                    <a:pt x="0" y="32"/>
                    <a:pt x="0" y="58"/>
                    <a:pt x="18" y="76"/>
                  </a:cubicBezTo>
                  <a:lnTo>
                    <a:pt x="5951" y="5571"/>
                  </a:lnTo>
                  <a:cubicBezTo>
                    <a:pt x="5959" y="5580"/>
                    <a:pt x="5968" y="5580"/>
                    <a:pt x="5977" y="5580"/>
                  </a:cubicBezTo>
                  <a:cubicBezTo>
                    <a:pt x="5995" y="5580"/>
                    <a:pt x="6004" y="5580"/>
                    <a:pt x="6013" y="5571"/>
                  </a:cubicBezTo>
                  <a:cubicBezTo>
                    <a:pt x="6031" y="5554"/>
                    <a:pt x="6031" y="5518"/>
                    <a:pt x="6013" y="5509"/>
                  </a:cubicBezTo>
                  <a:lnTo>
                    <a:pt x="80" y="14"/>
                  </a:lnTo>
                  <a:cubicBezTo>
                    <a:pt x="72" y="5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12;p40">
              <a:extLst>
                <a:ext uri="{FF2B5EF4-FFF2-40B4-BE49-F238E27FC236}">
                  <a16:creationId xmlns:a16="http://schemas.microsoft.com/office/drawing/2014/main" id="{344BCC98-B031-97F7-776D-C06AAED6111A}"/>
                </a:ext>
              </a:extLst>
            </p:cNvPr>
            <p:cNvSpPr/>
            <p:nvPr/>
          </p:nvSpPr>
          <p:spPr>
            <a:xfrm>
              <a:off x="7153596" y="982528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1"/>
                  </a:moveTo>
                  <a:cubicBezTo>
                    <a:pt x="38" y="1"/>
                    <a:pt x="27" y="5"/>
                    <a:pt x="18" y="14"/>
                  </a:cubicBezTo>
                  <a:cubicBezTo>
                    <a:pt x="0" y="32"/>
                    <a:pt x="9" y="59"/>
                    <a:pt x="27" y="77"/>
                  </a:cubicBezTo>
                  <a:lnTo>
                    <a:pt x="5951" y="5572"/>
                  </a:lnTo>
                  <a:cubicBezTo>
                    <a:pt x="5960" y="5581"/>
                    <a:pt x="5977" y="5581"/>
                    <a:pt x="5986" y="5581"/>
                  </a:cubicBezTo>
                  <a:cubicBezTo>
                    <a:pt x="5995" y="5581"/>
                    <a:pt x="6004" y="5581"/>
                    <a:pt x="6013" y="5572"/>
                  </a:cubicBezTo>
                  <a:cubicBezTo>
                    <a:pt x="6031" y="5554"/>
                    <a:pt x="6031" y="5527"/>
                    <a:pt x="6013" y="5509"/>
                  </a:cubicBezTo>
                  <a:lnTo>
                    <a:pt x="81" y="14"/>
                  </a:lnTo>
                  <a:cubicBezTo>
                    <a:pt x="72" y="5"/>
                    <a:pt x="61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13;p40">
              <a:extLst>
                <a:ext uri="{FF2B5EF4-FFF2-40B4-BE49-F238E27FC236}">
                  <a16:creationId xmlns:a16="http://schemas.microsoft.com/office/drawing/2014/main" id="{8C852862-267E-40F7-F3E1-5E02B0739B07}"/>
                </a:ext>
              </a:extLst>
            </p:cNvPr>
            <p:cNvSpPr/>
            <p:nvPr/>
          </p:nvSpPr>
          <p:spPr>
            <a:xfrm>
              <a:off x="7221133" y="943864"/>
              <a:ext cx="608945" cy="564324"/>
            </a:xfrm>
            <a:custGeom>
              <a:avLst/>
              <a:gdLst/>
              <a:ahLst/>
              <a:cxnLst/>
              <a:rect l="l" t="t" r="r" b="b"/>
              <a:pathLst>
                <a:path w="6032" h="5590" extrusionOk="0">
                  <a:moveTo>
                    <a:pt x="49" y="0"/>
                  </a:moveTo>
                  <a:cubicBezTo>
                    <a:pt x="38" y="0"/>
                    <a:pt x="27" y="5"/>
                    <a:pt x="18" y="14"/>
                  </a:cubicBezTo>
                  <a:cubicBezTo>
                    <a:pt x="0" y="31"/>
                    <a:pt x="0" y="67"/>
                    <a:pt x="18" y="76"/>
                  </a:cubicBezTo>
                  <a:lnTo>
                    <a:pt x="5951" y="5571"/>
                  </a:lnTo>
                  <a:cubicBezTo>
                    <a:pt x="5960" y="5580"/>
                    <a:pt x="5969" y="5589"/>
                    <a:pt x="5978" y="5589"/>
                  </a:cubicBezTo>
                  <a:cubicBezTo>
                    <a:pt x="5995" y="5589"/>
                    <a:pt x="6004" y="5580"/>
                    <a:pt x="6013" y="5571"/>
                  </a:cubicBezTo>
                  <a:cubicBezTo>
                    <a:pt x="6031" y="5553"/>
                    <a:pt x="6031" y="5527"/>
                    <a:pt x="6013" y="5509"/>
                  </a:cubicBezTo>
                  <a:lnTo>
                    <a:pt x="81" y="14"/>
                  </a:lnTo>
                  <a:cubicBezTo>
                    <a:pt x="72" y="5"/>
                    <a:pt x="61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14;p40">
              <a:extLst>
                <a:ext uri="{FF2B5EF4-FFF2-40B4-BE49-F238E27FC236}">
                  <a16:creationId xmlns:a16="http://schemas.microsoft.com/office/drawing/2014/main" id="{E77E8CE2-2584-3CBB-FB6D-7A55708590C1}"/>
                </a:ext>
              </a:extLst>
            </p:cNvPr>
            <p:cNvSpPr/>
            <p:nvPr/>
          </p:nvSpPr>
          <p:spPr>
            <a:xfrm>
              <a:off x="7287762" y="905502"/>
              <a:ext cx="608945" cy="563921"/>
            </a:xfrm>
            <a:custGeom>
              <a:avLst/>
              <a:gdLst/>
              <a:ahLst/>
              <a:cxnLst/>
              <a:rect l="l" t="t" r="r" b="b"/>
              <a:pathLst>
                <a:path w="6032" h="5586" extrusionOk="0">
                  <a:moveTo>
                    <a:pt x="58" y="0"/>
                  </a:moveTo>
                  <a:cubicBezTo>
                    <a:pt x="44" y="0"/>
                    <a:pt x="29" y="8"/>
                    <a:pt x="18" y="19"/>
                  </a:cubicBezTo>
                  <a:cubicBezTo>
                    <a:pt x="1" y="37"/>
                    <a:pt x="9" y="63"/>
                    <a:pt x="27" y="81"/>
                  </a:cubicBezTo>
                  <a:cubicBezTo>
                    <a:pt x="1999" y="1910"/>
                    <a:pt x="3979" y="3739"/>
                    <a:pt x="5951" y="5568"/>
                  </a:cubicBezTo>
                  <a:cubicBezTo>
                    <a:pt x="5960" y="5577"/>
                    <a:pt x="5978" y="5586"/>
                    <a:pt x="5987" y="5586"/>
                  </a:cubicBezTo>
                  <a:cubicBezTo>
                    <a:pt x="5996" y="5586"/>
                    <a:pt x="6004" y="5577"/>
                    <a:pt x="6013" y="5568"/>
                  </a:cubicBezTo>
                  <a:cubicBezTo>
                    <a:pt x="6031" y="5550"/>
                    <a:pt x="6031" y="5523"/>
                    <a:pt x="6013" y="5505"/>
                  </a:cubicBezTo>
                  <a:cubicBezTo>
                    <a:pt x="4033" y="3676"/>
                    <a:pt x="2061" y="1848"/>
                    <a:pt x="81" y="10"/>
                  </a:cubicBezTo>
                  <a:cubicBezTo>
                    <a:pt x="74" y="3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15;p40">
              <a:extLst>
                <a:ext uri="{FF2B5EF4-FFF2-40B4-BE49-F238E27FC236}">
                  <a16:creationId xmlns:a16="http://schemas.microsoft.com/office/drawing/2014/main" id="{0C324B99-C00A-C014-1A0F-7BE1B82D6812}"/>
                </a:ext>
              </a:extLst>
            </p:cNvPr>
            <p:cNvSpPr/>
            <p:nvPr/>
          </p:nvSpPr>
          <p:spPr>
            <a:xfrm>
              <a:off x="7355299" y="867241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1"/>
                  </a:moveTo>
                  <a:cubicBezTo>
                    <a:pt x="39" y="1"/>
                    <a:pt x="27" y="5"/>
                    <a:pt x="18" y="14"/>
                  </a:cubicBezTo>
                  <a:cubicBezTo>
                    <a:pt x="1" y="32"/>
                    <a:pt x="1" y="59"/>
                    <a:pt x="18" y="77"/>
                  </a:cubicBezTo>
                  <a:lnTo>
                    <a:pt x="5951" y="5572"/>
                  </a:lnTo>
                  <a:cubicBezTo>
                    <a:pt x="5960" y="5581"/>
                    <a:pt x="5969" y="5581"/>
                    <a:pt x="5978" y="5581"/>
                  </a:cubicBezTo>
                  <a:cubicBezTo>
                    <a:pt x="5996" y="5581"/>
                    <a:pt x="6005" y="5572"/>
                    <a:pt x="6013" y="5563"/>
                  </a:cubicBezTo>
                  <a:cubicBezTo>
                    <a:pt x="6031" y="5545"/>
                    <a:pt x="6031" y="5518"/>
                    <a:pt x="6013" y="5501"/>
                  </a:cubicBezTo>
                  <a:lnTo>
                    <a:pt x="81" y="14"/>
                  </a:ln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6;p40">
              <a:extLst>
                <a:ext uri="{FF2B5EF4-FFF2-40B4-BE49-F238E27FC236}">
                  <a16:creationId xmlns:a16="http://schemas.microsoft.com/office/drawing/2014/main" id="{7A7DB102-BB6C-8D6A-4052-8F58CEFA0D8A}"/>
                </a:ext>
              </a:extLst>
            </p:cNvPr>
            <p:cNvSpPr/>
            <p:nvPr/>
          </p:nvSpPr>
          <p:spPr>
            <a:xfrm>
              <a:off x="7421927" y="828576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0"/>
                  </a:moveTo>
                  <a:cubicBezTo>
                    <a:pt x="39" y="0"/>
                    <a:pt x="28" y="5"/>
                    <a:pt x="19" y="14"/>
                  </a:cubicBezTo>
                  <a:cubicBezTo>
                    <a:pt x="1" y="31"/>
                    <a:pt x="10" y="58"/>
                    <a:pt x="28" y="76"/>
                  </a:cubicBezTo>
                  <a:cubicBezTo>
                    <a:pt x="1999" y="1905"/>
                    <a:pt x="3980" y="3743"/>
                    <a:pt x="5951" y="5571"/>
                  </a:cubicBezTo>
                  <a:cubicBezTo>
                    <a:pt x="5960" y="5580"/>
                    <a:pt x="5969" y="5580"/>
                    <a:pt x="5987" y="5580"/>
                  </a:cubicBezTo>
                  <a:cubicBezTo>
                    <a:pt x="5996" y="5580"/>
                    <a:pt x="6005" y="5580"/>
                    <a:pt x="6014" y="5571"/>
                  </a:cubicBezTo>
                  <a:cubicBezTo>
                    <a:pt x="6031" y="5554"/>
                    <a:pt x="6031" y="5518"/>
                    <a:pt x="6014" y="5509"/>
                  </a:cubicBezTo>
                  <a:cubicBezTo>
                    <a:pt x="4033" y="3671"/>
                    <a:pt x="2062" y="1842"/>
                    <a:pt x="81" y="14"/>
                  </a:cubicBezTo>
                  <a:cubicBezTo>
                    <a:pt x="72" y="5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7;p40">
              <a:extLst>
                <a:ext uri="{FF2B5EF4-FFF2-40B4-BE49-F238E27FC236}">
                  <a16:creationId xmlns:a16="http://schemas.microsoft.com/office/drawing/2014/main" id="{3E609B0A-1CF7-A6D0-2CCB-B3943CAA5792}"/>
                </a:ext>
              </a:extLst>
            </p:cNvPr>
            <p:cNvSpPr/>
            <p:nvPr/>
          </p:nvSpPr>
          <p:spPr>
            <a:xfrm>
              <a:off x="7489465" y="789810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1"/>
                  </a:moveTo>
                  <a:cubicBezTo>
                    <a:pt x="39" y="1"/>
                    <a:pt x="28" y="5"/>
                    <a:pt x="19" y="14"/>
                  </a:cubicBezTo>
                  <a:cubicBezTo>
                    <a:pt x="1" y="32"/>
                    <a:pt x="1" y="59"/>
                    <a:pt x="19" y="76"/>
                  </a:cubicBezTo>
                  <a:lnTo>
                    <a:pt x="5951" y="5572"/>
                  </a:lnTo>
                  <a:cubicBezTo>
                    <a:pt x="5960" y="5581"/>
                    <a:pt x="5969" y="5581"/>
                    <a:pt x="5978" y="5581"/>
                  </a:cubicBezTo>
                  <a:cubicBezTo>
                    <a:pt x="5996" y="5581"/>
                    <a:pt x="6005" y="5581"/>
                    <a:pt x="6014" y="5572"/>
                  </a:cubicBezTo>
                  <a:cubicBezTo>
                    <a:pt x="6032" y="5554"/>
                    <a:pt x="6032" y="5527"/>
                    <a:pt x="6014" y="5509"/>
                  </a:cubicBezTo>
                  <a:lnTo>
                    <a:pt x="81" y="14"/>
                  </a:ln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8;p40">
              <a:extLst>
                <a:ext uri="{FF2B5EF4-FFF2-40B4-BE49-F238E27FC236}">
                  <a16:creationId xmlns:a16="http://schemas.microsoft.com/office/drawing/2014/main" id="{046BA594-EB78-AAE4-263A-EB8B71A556BE}"/>
                </a:ext>
              </a:extLst>
            </p:cNvPr>
            <p:cNvSpPr/>
            <p:nvPr/>
          </p:nvSpPr>
          <p:spPr>
            <a:xfrm>
              <a:off x="7556194" y="751145"/>
              <a:ext cx="608845" cy="564324"/>
            </a:xfrm>
            <a:custGeom>
              <a:avLst/>
              <a:gdLst/>
              <a:ahLst/>
              <a:cxnLst/>
              <a:rect l="l" t="t" r="r" b="b"/>
              <a:pathLst>
                <a:path w="6031" h="5590" extrusionOk="0">
                  <a:moveTo>
                    <a:pt x="49" y="0"/>
                  </a:moveTo>
                  <a:cubicBezTo>
                    <a:pt x="38" y="0"/>
                    <a:pt x="27" y="4"/>
                    <a:pt x="18" y="13"/>
                  </a:cubicBezTo>
                  <a:cubicBezTo>
                    <a:pt x="0" y="31"/>
                    <a:pt x="9" y="67"/>
                    <a:pt x="27" y="76"/>
                  </a:cubicBezTo>
                  <a:lnTo>
                    <a:pt x="5950" y="5571"/>
                  </a:lnTo>
                  <a:cubicBezTo>
                    <a:pt x="5959" y="5580"/>
                    <a:pt x="5968" y="5589"/>
                    <a:pt x="5986" y="5589"/>
                  </a:cubicBezTo>
                  <a:cubicBezTo>
                    <a:pt x="5995" y="5589"/>
                    <a:pt x="6004" y="5580"/>
                    <a:pt x="6013" y="5571"/>
                  </a:cubicBezTo>
                  <a:cubicBezTo>
                    <a:pt x="6031" y="5553"/>
                    <a:pt x="6031" y="5527"/>
                    <a:pt x="6013" y="5509"/>
                  </a:cubicBezTo>
                  <a:lnTo>
                    <a:pt x="80" y="13"/>
                  </a:lnTo>
                  <a:cubicBezTo>
                    <a:pt x="71" y="4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9;p40">
              <a:extLst>
                <a:ext uri="{FF2B5EF4-FFF2-40B4-BE49-F238E27FC236}">
                  <a16:creationId xmlns:a16="http://schemas.microsoft.com/office/drawing/2014/main" id="{ACDE2313-0F4C-F317-5CF6-891167AF0A12}"/>
                </a:ext>
              </a:extLst>
            </p:cNvPr>
            <p:cNvSpPr/>
            <p:nvPr/>
          </p:nvSpPr>
          <p:spPr>
            <a:xfrm>
              <a:off x="7623731" y="712783"/>
              <a:ext cx="608845" cy="563921"/>
            </a:xfrm>
            <a:custGeom>
              <a:avLst/>
              <a:gdLst/>
              <a:ahLst/>
              <a:cxnLst/>
              <a:rect l="l" t="t" r="r" b="b"/>
              <a:pathLst>
                <a:path w="6031" h="5586" extrusionOk="0">
                  <a:moveTo>
                    <a:pt x="57" y="0"/>
                  </a:moveTo>
                  <a:cubicBezTo>
                    <a:pt x="43" y="0"/>
                    <a:pt x="29" y="8"/>
                    <a:pt x="18" y="19"/>
                  </a:cubicBezTo>
                  <a:cubicBezTo>
                    <a:pt x="0" y="37"/>
                    <a:pt x="0" y="63"/>
                    <a:pt x="18" y="81"/>
                  </a:cubicBezTo>
                  <a:lnTo>
                    <a:pt x="5950" y="5568"/>
                  </a:lnTo>
                  <a:cubicBezTo>
                    <a:pt x="5959" y="5577"/>
                    <a:pt x="5968" y="5585"/>
                    <a:pt x="5977" y="5585"/>
                  </a:cubicBezTo>
                  <a:cubicBezTo>
                    <a:pt x="5986" y="5585"/>
                    <a:pt x="6004" y="5577"/>
                    <a:pt x="6013" y="5568"/>
                  </a:cubicBezTo>
                  <a:cubicBezTo>
                    <a:pt x="6031" y="5550"/>
                    <a:pt x="6031" y="5523"/>
                    <a:pt x="6013" y="5505"/>
                  </a:cubicBezTo>
                  <a:lnTo>
                    <a:pt x="80" y="10"/>
                  </a:lnTo>
                  <a:cubicBezTo>
                    <a:pt x="74" y="3"/>
                    <a:pt x="65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0;p40">
              <a:extLst>
                <a:ext uri="{FF2B5EF4-FFF2-40B4-BE49-F238E27FC236}">
                  <a16:creationId xmlns:a16="http://schemas.microsoft.com/office/drawing/2014/main" id="{5B74A3A0-FEBB-8E70-F82B-8170CAFE684F}"/>
                </a:ext>
              </a:extLst>
            </p:cNvPr>
            <p:cNvSpPr/>
            <p:nvPr/>
          </p:nvSpPr>
          <p:spPr>
            <a:xfrm>
              <a:off x="6864468" y="1722409"/>
              <a:ext cx="526063" cy="926845"/>
            </a:xfrm>
            <a:custGeom>
              <a:avLst/>
              <a:gdLst/>
              <a:ahLst/>
              <a:cxnLst/>
              <a:rect l="l" t="t" r="r" b="b"/>
              <a:pathLst>
                <a:path w="5211" h="9181" extrusionOk="0">
                  <a:moveTo>
                    <a:pt x="286" y="98"/>
                  </a:moveTo>
                  <a:lnTo>
                    <a:pt x="4916" y="2748"/>
                  </a:lnTo>
                  <a:cubicBezTo>
                    <a:pt x="5077" y="2837"/>
                    <a:pt x="5211" y="3069"/>
                    <a:pt x="5211" y="3265"/>
                  </a:cubicBezTo>
                  <a:lnTo>
                    <a:pt x="5211" y="8903"/>
                  </a:lnTo>
                  <a:cubicBezTo>
                    <a:pt x="5211" y="9100"/>
                    <a:pt x="5077" y="9180"/>
                    <a:pt x="4916" y="9091"/>
                  </a:cubicBezTo>
                  <a:lnTo>
                    <a:pt x="286" y="6432"/>
                  </a:lnTo>
                  <a:cubicBezTo>
                    <a:pt x="134" y="6343"/>
                    <a:pt x="1" y="6111"/>
                    <a:pt x="1" y="5924"/>
                  </a:cubicBezTo>
                  <a:lnTo>
                    <a:pt x="1" y="277"/>
                  </a:lnTo>
                  <a:cubicBezTo>
                    <a:pt x="1" y="90"/>
                    <a:pt x="134" y="0"/>
                    <a:pt x="286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21;p40">
              <a:extLst>
                <a:ext uri="{FF2B5EF4-FFF2-40B4-BE49-F238E27FC236}">
                  <a16:creationId xmlns:a16="http://schemas.microsoft.com/office/drawing/2014/main" id="{8ACD4EF0-5CBE-97C6-278A-8E0C2538115D}"/>
                </a:ext>
              </a:extLst>
            </p:cNvPr>
            <p:cNvSpPr/>
            <p:nvPr/>
          </p:nvSpPr>
          <p:spPr>
            <a:xfrm>
              <a:off x="6884254" y="1757541"/>
              <a:ext cx="486490" cy="857491"/>
            </a:xfrm>
            <a:custGeom>
              <a:avLst/>
              <a:gdLst/>
              <a:ahLst/>
              <a:cxnLst/>
              <a:rect l="l" t="t" r="r" b="b"/>
              <a:pathLst>
                <a:path w="4819" h="8494" extrusionOk="0">
                  <a:moveTo>
                    <a:pt x="269" y="81"/>
                  </a:moveTo>
                  <a:lnTo>
                    <a:pt x="4551" y="2534"/>
                  </a:lnTo>
                  <a:cubicBezTo>
                    <a:pt x="4702" y="2623"/>
                    <a:pt x="4818" y="2837"/>
                    <a:pt x="4818" y="3016"/>
                  </a:cubicBezTo>
                  <a:lnTo>
                    <a:pt x="4818" y="8234"/>
                  </a:lnTo>
                  <a:cubicBezTo>
                    <a:pt x="4818" y="8413"/>
                    <a:pt x="4702" y="8493"/>
                    <a:pt x="4551" y="8404"/>
                  </a:cubicBezTo>
                  <a:lnTo>
                    <a:pt x="269" y="5951"/>
                  </a:lnTo>
                  <a:cubicBezTo>
                    <a:pt x="117" y="5870"/>
                    <a:pt x="1" y="5656"/>
                    <a:pt x="1" y="5478"/>
                  </a:cubicBezTo>
                  <a:lnTo>
                    <a:pt x="1" y="250"/>
                  </a:lnTo>
                  <a:cubicBezTo>
                    <a:pt x="1" y="72"/>
                    <a:pt x="117" y="0"/>
                    <a:pt x="269" y="8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22;p40">
              <a:extLst>
                <a:ext uri="{FF2B5EF4-FFF2-40B4-BE49-F238E27FC236}">
                  <a16:creationId xmlns:a16="http://schemas.microsoft.com/office/drawing/2014/main" id="{AAD31D9C-93EA-2525-541E-F569C13A066B}"/>
                </a:ext>
              </a:extLst>
            </p:cNvPr>
            <p:cNvSpPr/>
            <p:nvPr/>
          </p:nvSpPr>
          <p:spPr>
            <a:xfrm>
              <a:off x="7002268" y="1884539"/>
              <a:ext cx="289229" cy="503450"/>
            </a:xfrm>
            <a:custGeom>
              <a:avLst/>
              <a:gdLst/>
              <a:ahLst/>
              <a:cxnLst/>
              <a:rect l="l" t="t" r="r" b="b"/>
              <a:pathLst>
                <a:path w="2865" h="4987" extrusionOk="0">
                  <a:moveTo>
                    <a:pt x="750" y="1204"/>
                  </a:moveTo>
                  <a:lnTo>
                    <a:pt x="1116" y="1410"/>
                  </a:lnTo>
                  <a:cubicBezTo>
                    <a:pt x="1232" y="1481"/>
                    <a:pt x="1339" y="1535"/>
                    <a:pt x="1419" y="1588"/>
                  </a:cubicBezTo>
                  <a:cubicBezTo>
                    <a:pt x="1526" y="1659"/>
                    <a:pt x="1606" y="1713"/>
                    <a:pt x="1660" y="1749"/>
                  </a:cubicBezTo>
                  <a:cubicBezTo>
                    <a:pt x="1785" y="1847"/>
                    <a:pt x="1883" y="1972"/>
                    <a:pt x="1963" y="2123"/>
                  </a:cubicBezTo>
                  <a:cubicBezTo>
                    <a:pt x="2044" y="2284"/>
                    <a:pt x="2079" y="2444"/>
                    <a:pt x="2079" y="2605"/>
                  </a:cubicBezTo>
                  <a:cubicBezTo>
                    <a:pt x="2079" y="2739"/>
                    <a:pt x="2052" y="2846"/>
                    <a:pt x="1999" y="2908"/>
                  </a:cubicBezTo>
                  <a:cubicBezTo>
                    <a:pt x="1944" y="2971"/>
                    <a:pt x="1883" y="2999"/>
                    <a:pt x="1796" y="2999"/>
                  </a:cubicBezTo>
                  <a:cubicBezTo>
                    <a:pt x="1784" y="2999"/>
                    <a:pt x="1771" y="2999"/>
                    <a:pt x="1758" y="2998"/>
                  </a:cubicBezTo>
                  <a:cubicBezTo>
                    <a:pt x="1696" y="2998"/>
                    <a:pt x="1580" y="2944"/>
                    <a:pt x="1419" y="2864"/>
                  </a:cubicBezTo>
                  <a:cubicBezTo>
                    <a:pt x="1348" y="2828"/>
                    <a:pt x="1258" y="2783"/>
                    <a:pt x="1169" y="2730"/>
                  </a:cubicBezTo>
                  <a:lnTo>
                    <a:pt x="750" y="2489"/>
                  </a:lnTo>
                  <a:lnTo>
                    <a:pt x="750" y="1204"/>
                  </a:lnTo>
                  <a:close/>
                  <a:moveTo>
                    <a:pt x="1" y="0"/>
                  </a:moveTo>
                  <a:lnTo>
                    <a:pt x="1" y="4550"/>
                  </a:lnTo>
                  <a:lnTo>
                    <a:pt x="750" y="4987"/>
                  </a:lnTo>
                  <a:lnTo>
                    <a:pt x="750" y="3265"/>
                  </a:lnTo>
                  <a:lnTo>
                    <a:pt x="1241" y="3551"/>
                  </a:lnTo>
                  <a:cubicBezTo>
                    <a:pt x="1303" y="3586"/>
                    <a:pt x="1366" y="3613"/>
                    <a:pt x="1419" y="3649"/>
                  </a:cubicBezTo>
                  <a:cubicBezTo>
                    <a:pt x="1678" y="3783"/>
                    <a:pt x="1883" y="3881"/>
                    <a:pt x="2026" y="3934"/>
                  </a:cubicBezTo>
                  <a:cubicBezTo>
                    <a:pt x="2097" y="3953"/>
                    <a:pt x="2169" y="3962"/>
                    <a:pt x="2239" y="3962"/>
                  </a:cubicBezTo>
                  <a:cubicBezTo>
                    <a:pt x="2300" y="3962"/>
                    <a:pt x="2360" y="3956"/>
                    <a:pt x="2418" y="3943"/>
                  </a:cubicBezTo>
                  <a:cubicBezTo>
                    <a:pt x="2543" y="3907"/>
                    <a:pt x="2650" y="3818"/>
                    <a:pt x="2739" y="3676"/>
                  </a:cubicBezTo>
                  <a:cubicBezTo>
                    <a:pt x="2820" y="3533"/>
                    <a:pt x="2864" y="3319"/>
                    <a:pt x="2864" y="3042"/>
                  </a:cubicBezTo>
                  <a:cubicBezTo>
                    <a:pt x="2864" y="2676"/>
                    <a:pt x="2793" y="2337"/>
                    <a:pt x="2641" y="2025"/>
                  </a:cubicBezTo>
                  <a:cubicBezTo>
                    <a:pt x="2498" y="1713"/>
                    <a:pt x="2320" y="1463"/>
                    <a:pt x="2106" y="1276"/>
                  </a:cubicBezTo>
                  <a:cubicBezTo>
                    <a:pt x="1990" y="1169"/>
                    <a:pt x="1758" y="1017"/>
                    <a:pt x="1419" y="812"/>
                  </a:cubicBezTo>
                  <a:cubicBezTo>
                    <a:pt x="1357" y="776"/>
                    <a:pt x="1285" y="732"/>
                    <a:pt x="1205" y="6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23;p40">
              <a:extLst>
                <a:ext uri="{FF2B5EF4-FFF2-40B4-BE49-F238E27FC236}">
                  <a16:creationId xmlns:a16="http://schemas.microsoft.com/office/drawing/2014/main" id="{0FD3ADE8-F4D2-F74E-CA07-1A19DBFBEBE2}"/>
                </a:ext>
              </a:extLst>
            </p:cNvPr>
            <p:cNvSpPr/>
            <p:nvPr/>
          </p:nvSpPr>
          <p:spPr>
            <a:xfrm>
              <a:off x="8093766" y="2644610"/>
              <a:ext cx="39775" cy="29781"/>
            </a:xfrm>
            <a:custGeom>
              <a:avLst/>
              <a:gdLst/>
              <a:ahLst/>
              <a:cxnLst/>
              <a:rect l="l" t="t" r="r" b="b"/>
              <a:pathLst>
                <a:path w="394" h="295" extrusionOk="0">
                  <a:moveTo>
                    <a:pt x="170" y="295"/>
                  </a:moveTo>
                  <a:lnTo>
                    <a:pt x="1" y="125"/>
                  </a:lnTo>
                  <a:lnTo>
                    <a:pt x="224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4;p40">
              <a:extLst>
                <a:ext uri="{FF2B5EF4-FFF2-40B4-BE49-F238E27FC236}">
                  <a16:creationId xmlns:a16="http://schemas.microsoft.com/office/drawing/2014/main" id="{F2A50F10-1BC8-AC87-3284-89886C794393}"/>
                </a:ext>
              </a:extLst>
            </p:cNvPr>
            <p:cNvSpPr/>
            <p:nvPr/>
          </p:nvSpPr>
          <p:spPr>
            <a:xfrm>
              <a:off x="8073071" y="2623915"/>
              <a:ext cx="39775" cy="29781"/>
            </a:xfrm>
            <a:custGeom>
              <a:avLst/>
              <a:gdLst/>
              <a:ahLst/>
              <a:cxnLst/>
              <a:rect l="l" t="t" r="r" b="b"/>
              <a:pathLst>
                <a:path w="394" h="295" extrusionOk="0">
                  <a:moveTo>
                    <a:pt x="170" y="295"/>
                  </a:moveTo>
                  <a:lnTo>
                    <a:pt x="1" y="125"/>
                  </a:lnTo>
                  <a:lnTo>
                    <a:pt x="224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25;p40">
              <a:extLst>
                <a:ext uri="{FF2B5EF4-FFF2-40B4-BE49-F238E27FC236}">
                  <a16:creationId xmlns:a16="http://schemas.microsoft.com/office/drawing/2014/main" id="{F38FDA14-698E-3621-15C0-B68939B0D4AC}"/>
                </a:ext>
              </a:extLst>
            </p:cNvPr>
            <p:cNvSpPr/>
            <p:nvPr/>
          </p:nvSpPr>
          <p:spPr>
            <a:xfrm>
              <a:off x="8053284" y="2602311"/>
              <a:ext cx="38867" cy="30690"/>
            </a:xfrm>
            <a:custGeom>
              <a:avLst/>
              <a:gdLst/>
              <a:ahLst/>
              <a:cxnLst/>
              <a:rect l="l" t="t" r="r" b="b"/>
              <a:pathLst>
                <a:path w="385" h="304" extrusionOk="0">
                  <a:moveTo>
                    <a:pt x="161" y="303"/>
                  </a:moveTo>
                  <a:lnTo>
                    <a:pt x="0" y="134"/>
                  </a:lnTo>
                  <a:lnTo>
                    <a:pt x="215" y="0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26;p40">
              <a:extLst>
                <a:ext uri="{FF2B5EF4-FFF2-40B4-BE49-F238E27FC236}">
                  <a16:creationId xmlns:a16="http://schemas.microsoft.com/office/drawing/2014/main" id="{E912D5F1-ED06-C6A2-9319-010AC3ACFB1B}"/>
                </a:ext>
              </a:extLst>
            </p:cNvPr>
            <p:cNvSpPr/>
            <p:nvPr/>
          </p:nvSpPr>
          <p:spPr>
            <a:xfrm>
              <a:off x="8032589" y="2581515"/>
              <a:ext cx="39674" cy="30791"/>
            </a:xfrm>
            <a:custGeom>
              <a:avLst/>
              <a:gdLst/>
              <a:ahLst/>
              <a:cxnLst/>
              <a:rect l="l" t="t" r="r" b="b"/>
              <a:pathLst>
                <a:path w="393" h="305" extrusionOk="0">
                  <a:moveTo>
                    <a:pt x="170" y="304"/>
                  </a:moveTo>
                  <a:lnTo>
                    <a:pt x="0" y="135"/>
                  </a:lnTo>
                  <a:lnTo>
                    <a:pt x="223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27;p40">
              <a:extLst>
                <a:ext uri="{FF2B5EF4-FFF2-40B4-BE49-F238E27FC236}">
                  <a16:creationId xmlns:a16="http://schemas.microsoft.com/office/drawing/2014/main" id="{308B7A42-F61D-38FB-1774-DB77002D1447}"/>
                </a:ext>
              </a:extLst>
            </p:cNvPr>
            <p:cNvSpPr/>
            <p:nvPr/>
          </p:nvSpPr>
          <p:spPr>
            <a:xfrm>
              <a:off x="8066812" y="2659955"/>
              <a:ext cx="39674" cy="29781"/>
            </a:xfrm>
            <a:custGeom>
              <a:avLst/>
              <a:gdLst/>
              <a:ahLst/>
              <a:cxnLst/>
              <a:rect l="l" t="t" r="r" b="b"/>
              <a:pathLst>
                <a:path w="393" h="295" extrusionOk="0">
                  <a:moveTo>
                    <a:pt x="170" y="294"/>
                  </a:moveTo>
                  <a:lnTo>
                    <a:pt x="0" y="125"/>
                  </a:lnTo>
                  <a:lnTo>
                    <a:pt x="223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8;p40">
              <a:extLst>
                <a:ext uri="{FF2B5EF4-FFF2-40B4-BE49-F238E27FC236}">
                  <a16:creationId xmlns:a16="http://schemas.microsoft.com/office/drawing/2014/main" id="{187AA47C-3DB2-0C45-C12B-7CFFC91870D3}"/>
                </a:ext>
              </a:extLst>
            </p:cNvPr>
            <p:cNvSpPr/>
            <p:nvPr/>
          </p:nvSpPr>
          <p:spPr>
            <a:xfrm>
              <a:off x="8039757" y="2674290"/>
              <a:ext cx="39775" cy="30791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70" y="304"/>
                  </a:moveTo>
                  <a:lnTo>
                    <a:pt x="1" y="135"/>
                  </a:lnTo>
                  <a:lnTo>
                    <a:pt x="224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9;p40">
              <a:extLst>
                <a:ext uri="{FF2B5EF4-FFF2-40B4-BE49-F238E27FC236}">
                  <a16:creationId xmlns:a16="http://schemas.microsoft.com/office/drawing/2014/main" id="{DC682C9A-1D91-74FE-4C8E-315B3AE44D6B}"/>
                </a:ext>
              </a:extLst>
            </p:cNvPr>
            <p:cNvSpPr/>
            <p:nvPr/>
          </p:nvSpPr>
          <p:spPr>
            <a:xfrm>
              <a:off x="8013610" y="2689635"/>
              <a:ext cx="39775" cy="30690"/>
            </a:xfrm>
            <a:custGeom>
              <a:avLst/>
              <a:gdLst/>
              <a:ahLst/>
              <a:cxnLst/>
              <a:rect l="l" t="t" r="r" b="b"/>
              <a:pathLst>
                <a:path w="394" h="304" extrusionOk="0">
                  <a:moveTo>
                    <a:pt x="162" y="304"/>
                  </a:moveTo>
                  <a:lnTo>
                    <a:pt x="1" y="134"/>
                  </a:lnTo>
                  <a:lnTo>
                    <a:pt x="224" y="0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30;p40">
              <a:extLst>
                <a:ext uri="{FF2B5EF4-FFF2-40B4-BE49-F238E27FC236}">
                  <a16:creationId xmlns:a16="http://schemas.microsoft.com/office/drawing/2014/main" id="{AAFE8793-105C-BAF3-B53C-FBD5795CF43F}"/>
                </a:ext>
              </a:extLst>
            </p:cNvPr>
            <p:cNvSpPr/>
            <p:nvPr/>
          </p:nvSpPr>
          <p:spPr>
            <a:xfrm>
              <a:off x="7995640" y="2704980"/>
              <a:ext cx="30690" cy="3069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81" y="303"/>
                  </a:moveTo>
                  <a:lnTo>
                    <a:pt x="1" y="223"/>
                  </a:lnTo>
                  <a:lnTo>
                    <a:pt x="1" y="80"/>
                  </a:lnTo>
                  <a:lnTo>
                    <a:pt x="134" y="0"/>
                  </a:lnTo>
                  <a:lnTo>
                    <a:pt x="304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31;p40">
              <a:extLst>
                <a:ext uri="{FF2B5EF4-FFF2-40B4-BE49-F238E27FC236}">
                  <a16:creationId xmlns:a16="http://schemas.microsoft.com/office/drawing/2014/main" id="{45523E67-8547-18FC-DBE2-8E25F87E9EA3}"/>
                </a:ext>
              </a:extLst>
            </p:cNvPr>
            <p:cNvSpPr/>
            <p:nvPr/>
          </p:nvSpPr>
          <p:spPr>
            <a:xfrm>
              <a:off x="8047025" y="2638250"/>
              <a:ext cx="38766" cy="30791"/>
            </a:xfrm>
            <a:custGeom>
              <a:avLst/>
              <a:gdLst/>
              <a:ahLst/>
              <a:cxnLst/>
              <a:rect l="l" t="t" r="r" b="b"/>
              <a:pathLst>
                <a:path w="384" h="305" extrusionOk="0">
                  <a:moveTo>
                    <a:pt x="161" y="304"/>
                  </a:moveTo>
                  <a:lnTo>
                    <a:pt x="0" y="135"/>
                  </a:lnTo>
                  <a:lnTo>
                    <a:pt x="214" y="1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2;p40">
              <a:extLst>
                <a:ext uri="{FF2B5EF4-FFF2-40B4-BE49-F238E27FC236}">
                  <a16:creationId xmlns:a16="http://schemas.microsoft.com/office/drawing/2014/main" id="{3581EEFB-4190-D829-5ADC-A2197540C81F}"/>
                </a:ext>
              </a:extLst>
            </p:cNvPr>
            <p:cNvSpPr/>
            <p:nvPr/>
          </p:nvSpPr>
          <p:spPr>
            <a:xfrm>
              <a:off x="8019970" y="2653595"/>
              <a:ext cx="39674" cy="30690"/>
            </a:xfrm>
            <a:custGeom>
              <a:avLst/>
              <a:gdLst/>
              <a:ahLst/>
              <a:cxnLst/>
              <a:rect l="l" t="t" r="r" b="b"/>
              <a:pathLst>
                <a:path w="393" h="304" extrusionOk="0">
                  <a:moveTo>
                    <a:pt x="170" y="304"/>
                  </a:moveTo>
                  <a:lnTo>
                    <a:pt x="0" y="134"/>
                  </a:lnTo>
                  <a:lnTo>
                    <a:pt x="223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33;p40">
              <a:extLst>
                <a:ext uri="{FF2B5EF4-FFF2-40B4-BE49-F238E27FC236}">
                  <a16:creationId xmlns:a16="http://schemas.microsoft.com/office/drawing/2014/main" id="{0809ECA0-0BA0-F430-0CAC-88AB05B04655}"/>
                </a:ext>
              </a:extLst>
            </p:cNvPr>
            <p:cNvSpPr/>
            <p:nvPr/>
          </p:nvSpPr>
          <p:spPr>
            <a:xfrm>
              <a:off x="7995640" y="2668940"/>
              <a:ext cx="37050" cy="30690"/>
            </a:xfrm>
            <a:custGeom>
              <a:avLst/>
              <a:gdLst/>
              <a:ahLst/>
              <a:cxnLst/>
              <a:rect l="l" t="t" r="r" b="b"/>
              <a:pathLst>
                <a:path w="367" h="304" extrusionOk="0">
                  <a:moveTo>
                    <a:pt x="143" y="304"/>
                  </a:moveTo>
                  <a:lnTo>
                    <a:pt x="1" y="152"/>
                  </a:lnTo>
                  <a:lnTo>
                    <a:pt x="1" y="116"/>
                  </a:lnTo>
                  <a:lnTo>
                    <a:pt x="197" y="0"/>
                  </a:lnTo>
                  <a:lnTo>
                    <a:pt x="366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34;p40">
              <a:extLst>
                <a:ext uri="{FF2B5EF4-FFF2-40B4-BE49-F238E27FC236}">
                  <a16:creationId xmlns:a16="http://schemas.microsoft.com/office/drawing/2014/main" id="{C9FE4293-EF26-6FE5-1C88-E53AFFCEDC29}"/>
                </a:ext>
              </a:extLst>
            </p:cNvPr>
            <p:cNvSpPr/>
            <p:nvPr/>
          </p:nvSpPr>
          <p:spPr>
            <a:xfrm>
              <a:off x="7995640" y="2691452"/>
              <a:ext cx="9994" cy="16253"/>
            </a:xfrm>
            <a:custGeom>
              <a:avLst/>
              <a:gdLst/>
              <a:ahLst/>
              <a:cxnLst/>
              <a:rect l="l" t="t" r="r" b="b"/>
              <a:pathLst>
                <a:path w="99" h="161" extrusionOk="0">
                  <a:moveTo>
                    <a:pt x="1" y="0"/>
                  </a:moveTo>
                  <a:lnTo>
                    <a:pt x="99" y="98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35;p40">
              <a:extLst>
                <a:ext uri="{FF2B5EF4-FFF2-40B4-BE49-F238E27FC236}">
                  <a16:creationId xmlns:a16="http://schemas.microsoft.com/office/drawing/2014/main" id="{E1AE7A82-8D05-8C80-7520-7759067C4069}"/>
                </a:ext>
              </a:extLst>
            </p:cNvPr>
            <p:cNvSpPr/>
            <p:nvPr/>
          </p:nvSpPr>
          <p:spPr>
            <a:xfrm>
              <a:off x="8026229" y="2617555"/>
              <a:ext cx="39775" cy="30791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70" y="304"/>
                  </a:moveTo>
                  <a:lnTo>
                    <a:pt x="1" y="135"/>
                  </a:lnTo>
                  <a:lnTo>
                    <a:pt x="224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36;p40">
              <a:extLst>
                <a:ext uri="{FF2B5EF4-FFF2-40B4-BE49-F238E27FC236}">
                  <a16:creationId xmlns:a16="http://schemas.microsoft.com/office/drawing/2014/main" id="{25DA8243-5741-56C0-C185-660F59187915}"/>
                </a:ext>
              </a:extLst>
            </p:cNvPr>
            <p:cNvSpPr/>
            <p:nvPr/>
          </p:nvSpPr>
          <p:spPr>
            <a:xfrm>
              <a:off x="7999275" y="2632900"/>
              <a:ext cx="39674" cy="30690"/>
            </a:xfrm>
            <a:custGeom>
              <a:avLst/>
              <a:gdLst/>
              <a:ahLst/>
              <a:cxnLst/>
              <a:rect l="l" t="t" r="r" b="b"/>
              <a:pathLst>
                <a:path w="393" h="304" extrusionOk="0">
                  <a:moveTo>
                    <a:pt x="170" y="304"/>
                  </a:moveTo>
                  <a:lnTo>
                    <a:pt x="0" y="134"/>
                  </a:lnTo>
                  <a:lnTo>
                    <a:pt x="223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7;p40">
              <a:extLst>
                <a:ext uri="{FF2B5EF4-FFF2-40B4-BE49-F238E27FC236}">
                  <a16:creationId xmlns:a16="http://schemas.microsoft.com/office/drawing/2014/main" id="{4D7512DC-0B69-7D26-9CCD-C8EF3BDC4D0F}"/>
                </a:ext>
              </a:extLst>
            </p:cNvPr>
            <p:cNvSpPr/>
            <p:nvPr/>
          </p:nvSpPr>
          <p:spPr>
            <a:xfrm>
              <a:off x="7995640" y="2649153"/>
              <a:ext cx="16354" cy="26147"/>
            </a:xfrm>
            <a:custGeom>
              <a:avLst/>
              <a:gdLst/>
              <a:ahLst/>
              <a:cxnLst/>
              <a:rect l="l" t="t" r="r" b="b"/>
              <a:pathLst>
                <a:path w="162" h="259" extrusionOk="0">
                  <a:moveTo>
                    <a:pt x="1" y="0"/>
                  </a:moveTo>
                  <a:lnTo>
                    <a:pt x="161" y="161"/>
                  </a:lnTo>
                  <a:lnTo>
                    <a:pt x="1" y="25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8;p40">
              <a:extLst>
                <a:ext uri="{FF2B5EF4-FFF2-40B4-BE49-F238E27FC236}">
                  <a16:creationId xmlns:a16="http://schemas.microsoft.com/office/drawing/2014/main" id="{03477BDA-98DE-DE96-FEF8-553923E9277B}"/>
                </a:ext>
              </a:extLst>
            </p:cNvPr>
            <p:cNvSpPr/>
            <p:nvPr/>
          </p:nvSpPr>
          <p:spPr>
            <a:xfrm>
              <a:off x="8005534" y="2596860"/>
              <a:ext cx="39775" cy="30690"/>
            </a:xfrm>
            <a:custGeom>
              <a:avLst/>
              <a:gdLst/>
              <a:ahLst/>
              <a:cxnLst/>
              <a:rect l="l" t="t" r="r" b="b"/>
              <a:pathLst>
                <a:path w="394" h="304" extrusionOk="0">
                  <a:moveTo>
                    <a:pt x="170" y="304"/>
                  </a:moveTo>
                  <a:lnTo>
                    <a:pt x="1" y="134"/>
                  </a:lnTo>
                  <a:lnTo>
                    <a:pt x="224" y="1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9;p40">
              <a:extLst>
                <a:ext uri="{FF2B5EF4-FFF2-40B4-BE49-F238E27FC236}">
                  <a16:creationId xmlns:a16="http://schemas.microsoft.com/office/drawing/2014/main" id="{6E62B629-14E9-65AF-76AF-BDB0EC868D32}"/>
                </a:ext>
              </a:extLst>
            </p:cNvPr>
            <p:cNvSpPr/>
            <p:nvPr/>
          </p:nvSpPr>
          <p:spPr>
            <a:xfrm>
              <a:off x="7995640" y="2612205"/>
              <a:ext cx="22613" cy="30690"/>
            </a:xfrm>
            <a:custGeom>
              <a:avLst/>
              <a:gdLst/>
              <a:ahLst/>
              <a:cxnLst/>
              <a:rect l="l" t="t" r="r" b="b"/>
              <a:pathLst>
                <a:path w="224" h="304" extrusionOk="0">
                  <a:moveTo>
                    <a:pt x="1" y="304"/>
                  </a:moveTo>
                  <a:lnTo>
                    <a:pt x="1" y="295"/>
                  </a:lnTo>
                  <a:lnTo>
                    <a:pt x="1" y="36"/>
                  </a:lnTo>
                  <a:lnTo>
                    <a:pt x="54" y="0"/>
                  </a:lnTo>
                  <a:lnTo>
                    <a:pt x="224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40;p40">
              <a:extLst>
                <a:ext uri="{FF2B5EF4-FFF2-40B4-BE49-F238E27FC236}">
                  <a16:creationId xmlns:a16="http://schemas.microsoft.com/office/drawing/2014/main" id="{68936821-76D5-7018-D461-42180684474F}"/>
                </a:ext>
              </a:extLst>
            </p:cNvPr>
            <p:cNvSpPr/>
            <p:nvPr/>
          </p:nvSpPr>
          <p:spPr>
            <a:xfrm>
              <a:off x="8053284" y="2462694"/>
              <a:ext cx="95602" cy="199987"/>
            </a:xfrm>
            <a:custGeom>
              <a:avLst/>
              <a:gdLst/>
              <a:ahLst/>
              <a:cxnLst/>
              <a:rect l="l" t="t" r="r" b="b"/>
              <a:pathLst>
                <a:path w="947" h="1981" extrusionOk="0">
                  <a:moveTo>
                    <a:pt x="0" y="1026"/>
                  </a:moveTo>
                  <a:lnTo>
                    <a:pt x="946" y="1981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141;p40">
              <a:extLst>
                <a:ext uri="{FF2B5EF4-FFF2-40B4-BE49-F238E27FC236}">
                  <a16:creationId xmlns:a16="http://schemas.microsoft.com/office/drawing/2014/main" id="{0A908B1C-1449-241D-C34B-5B616AC0EF55}"/>
                </a:ext>
              </a:extLst>
            </p:cNvPr>
            <p:cNvSpPr/>
            <p:nvPr/>
          </p:nvSpPr>
          <p:spPr>
            <a:xfrm>
              <a:off x="7995640" y="2462694"/>
              <a:ext cx="153246" cy="138810"/>
            </a:xfrm>
            <a:custGeom>
              <a:avLst/>
              <a:gdLst/>
              <a:ahLst/>
              <a:cxnLst/>
              <a:rect l="l" t="t" r="r" b="b"/>
              <a:pathLst>
                <a:path w="1518" h="1375" extrusionOk="0">
                  <a:moveTo>
                    <a:pt x="1517" y="0"/>
                  </a:moveTo>
                  <a:lnTo>
                    <a:pt x="1" y="901"/>
                  </a:lnTo>
                  <a:lnTo>
                    <a:pt x="1" y="1374"/>
                  </a:lnTo>
                  <a:lnTo>
                    <a:pt x="571" y="10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142;p40">
              <a:extLst>
                <a:ext uri="{FF2B5EF4-FFF2-40B4-BE49-F238E27FC236}">
                  <a16:creationId xmlns:a16="http://schemas.microsoft.com/office/drawing/2014/main" id="{B8F7DF78-CC3A-229B-BA21-47DEA356FB1B}"/>
                </a:ext>
              </a:extLst>
            </p:cNvPr>
            <p:cNvSpPr/>
            <p:nvPr/>
          </p:nvSpPr>
          <p:spPr>
            <a:xfrm>
              <a:off x="7638975" y="2298747"/>
              <a:ext cx="568363" cy="371202"/>
            </a:xfrm>
            <a:custGeom>
              <a:avLst/>
              <a:gdLst/>
              <a:ahLst/>
              <a:cxnLst/>
              <a:rect l="l" t="t" r="r" b="b"/>
              <a:pathLst>
                <a:path w="5630" h="3677" extrusionOk="0">
                  <a:moveTo>
                    <a:pt x="1" y="3676"/>
                  </a:moveTo>
                  <a:lnTo>
                    <a:pt x="215" y="2829"/>
                  </a:lnTo>
                  <a:lnTo>
                    <a:pt x="4747" y="1"/>
                  </a:lnTo>
                  <a:lnTo>
                    <a:pt x="5630" y="447"/>
                  </a:lnTo>
                  <a:lnTo>
                    <a:pt x="5630" y="47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143;p40">
              <a:extLst>
                <a:ext uri="{FF2B5EF4-FFF2-40B4-BE49-F238E27FC236}">
                  <a16:creationId xmlns:a16="http://schemas.microsoft.com/office/drawing/2014/main" id="{D5E8322A-5A77-29D1-D894-8879627FF5AD}"/>
                </a:ext>
              </a:extLst>
            </p:cNvPr>
            <p:cNvSpPr/>
            <p:nvPr/>
          </p:nvSpPr>
          <p:spPr>
            <a:xfrm>
              <a:off x="7653411" y="1890798"/>
              <a:ext cx="513444" cy="725041"/>
            </a:xfrm>
            <a:custGeom>
              <a:avLst/>
              <a:gdLst/>
              <a:ahLst/>
              <a:cxnLst/>
              <a:rect l="l" t="t" r="r" b="b"/>
              <a:pathLst>
                <a:path w="5086" h="7182" extrusionOk="0">
                  <a:moveTo>
                    <a:pt x="1" y="7182"/>
                  </a:moveTo>
                  <a:lnTo>
                    <a:pt x="1" y="2953"/>
                  </a:lnTo>
                  <a:lnTo>
                    <a:pt x="5086" y="1"/>
                  </a:lnTo>
                  <a:lnTo>
                    <a:pt x="5077" y="428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144;p40">
              <a:extLst>
                <a:ext uri="{FF2B5EF4-FFF2-40B4-BE49-F238E27FC236}">
                  <a16:creationId xmlns:a16="http://schemas.microsoft.com/office/drawing/2014/main" id="{D8052B50-B175-76B0-90C1-53C74FF10CF2}"/>
                </a:ext>
              </a:extLst>
            </p:cNvPr>
            <p:cNvSpPr/>
            <p:nvPr/>
          </p:nvSpPr>
          <p:spPr>
            <a:xfrm>
              <a:off x="7685817" y="1936731"/>
              <a:ext cx="448633" cy="633174"/>
            </a:xfrm>
            <a:custGeom>
              <a:avLst/>
              <a:gdLst/>
              <a:ahLst/>
              <a:cxnLst/>
              <a:rect l="l" t="t" r="r" b="b"/>
              <a:pathLst>
                <a:path w="4444" h="6272" extrusionOk="0">
                  <a:moveTo>
                    <a:pt x="1" y="6272"/>
                  </a:moveTo>
                  <a:lnTo>
                    <a:pt x="1" y="2579"/>
                  </a:lnTo>
                  <a:lnTo>
                    <a:pt x="4443" y="1"/>
                  </a:lnTo>
                  <a:lnTo>
                    <a:pt x="4434" y="37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145;p40">
              <a:extLst>
                <a:ext uri="{FF2B5EF4-FFF2-40B4-BE49-F238E27FC236}">
                  <a16:creationId xmlns:a16="http://schemas.microsoft.com/office/drawing/2014/main" id="{1A1C1F49-B627-6BFC-DE4F-2305C526F0DC}"/>
                </a:ext>
              </a:extLst>
            </p:cNvPr>
            <p:cNvSpPr/>
            <p:nvPr/>
          </p:nvSpPr>
          <p:spPr>
            <a:xfrm>
              <a:off x="7988473" y="2786045"/>
              <a:ext cx="184642" cy="163947"/>
            </a:xfrm>
            <a:custGeom>
              <a:avLst/>
              <a:gdLst/>
              <a:ahLst/>
              <a:cxnLst/>
              <a:rect l="l" t="t" r="r" b="b"/>
              <a:pathLst>
                <a:path w="1829" h="1624" extrusionOk="0">
                  <a:moveTo>
                    <a:pt x="0" y="1534"/>
                  </a:moveTo>
                  <a:lnTo>
                    <a:pt x="0" y="937"/>
                  </a:lnTo>
                  <a:lnTo>
                    <a:pt x="1686" y="0"/>
                  </a:lnTo>
                  <a:lnTo>
                    <a:pt x="1829" y="80"/>
                  </a:lnTo>
                  <a:lnTo>
                    <a:pt x="1659" y="607"/>
                  </a:lnTo>
                  <a:lnTo>
                    <a:pt x="161" y="1624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146;p40">
              <a:extLst>
                <a:ext uri="{FF2B5EF4-FFF2-40B4-BE49-F238E27FC236}">
                  <a16:creationId xmlns:a16="http://schemas.microsoft.com/office/drawing/2014/main" id="{E4B188C4-FEAD-4D53-A027-BA07910595B7}"/>
                </a:ext>
              </a:extLst>
            </p:cNvPr>
            <p:cNvSpPr/>
            <p:nvPr/>
          </p:nvSpPr>
          <p:spPr>
            <a:xfrm>
              <a:off x="8004625" y="2794121"/>
              <a:ext cx="168490" cy="155871"/>
            </a:xfrm>
            <a:custGeom>
              <a:avLst/>
              <a:gdLst/>
              <a:ahLst/>
              <a:cxnLst/>
              <a:rect l="l" t="t" r="r" b="b"/>
              <a:pathLst>
                <a:path w="1669" h="1544" extrusionOk="0">
                  <a:moveTo>
                    <a:pt x="1" y="1544"/>
                  </a:moveTo>
                  <a:lnTo>
                    <a:pt x="1" y="955"/>
                  </a:lnTo>
                  <a:lnTo>
                    <a:pt x="1669" y="0"/>
                  </a:lnTo>
                  <a:lnTo>
                    <a:pt x="1660" y="60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147;p40">
              <a:extLst>
                <a:ext uri="{FF2B5EF4-FFF2-40B4-BE49-F238E27FC236}">
                  <a16:creationId xmlns:a16="http://schemas.microsoft.com/office/drawing/2014/main" id="{A2959D5C-002B-5B5E-AED7-C7FBD4FB3504}"/>
                </a:ext>
              </a:extLst>
            </p:cNvPr>
            <p:cNvSpPr/>
            <p:nvPr/>
          </p:nvSpPr>
          <p:spPr>
            <a:xfrm>
              <a:off x="8019061" y="2819359"/>
              <a:ext cx="140627" cy="103577"/>
            </a:xfrm>
            <a:custGeom>
              <a:avLst/>
              <a:gdLst/>
              <a:ahLst/>
              <a:cxnLst/>
              <a:rect l="l" t="t" r="r" b="b"/>
              <a:pathLst>
                <a:path w="1393" h="1026" extrusionOk="0">
                  <a:moveTo>
                    <a:pt x="9" y="1026"/>
                  </a:moveTo>
                  <a:lnTo>
                    <a:pt x="0" y="794"/>
                  </a:lnTo>
                  <a:lnTo>
                    <a:pt x="1392" y="0"/>
                  </a:lnTo>
                  <a:lnTo>
                    <a:pt x="1383" y="24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148;p40">
              <a:extLst>
                <a:ext uri="{FF2B5EF4-FFF2-40B4-BE49-F238E27FC236}">
                  <a16:creationId xmlns:a16="http://schemas.microsoft.com/office/drawing/2014/main" id="{6A4318CB-578E-1C33-F752-166706CD4A0C}"/>
                </a:ext>
              </a:extLst>
            </p:cNvPr>
            <p:cNvSpPr/>
            <p:nvPr/>
          </p:nvSpPr>
          <p:spPr>
            <a:xfrm>
              <a:off x="8019970" y="2838237"/>
              <a:ext cx="138810" cy="84699"/>
            </a:xfrm>
            <a:custGeom>
              <a:avLst/>
              <a:gdLst/>
              <a:ahLst/>
              <a:cxnLst/>
              <a:rect l="l" t="t" r="r" b="b"/>
              <a:pathLst>
                <a:path w="1375" h="839" extrusionOk="0">
                  <a:moveTo>
                    <a:pt x="0" y="741"/>
                  </a:moveTo>
                  <a:lnTo>
                    <a:pt x="1285" y="0"/>
                  </a:lnTo>
                  <a:lnTo>
                    <a:pt x="1374" y="54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149;p40">
              <a:extLst>
                <a:ext uri="{FF2B5EF4-FFF2-40B4-BE49-F238E27FC236}">
                  <a16:creationId xmlns:a16="http://schemas.microsoft.com/office/drawing/2014/main" id="{E1F4C72C-D282-1709-93ED-F31BFF641C65}"/>
                </a:ext>
              </a:extLst>
            </p:cNvPr>
            <p:cNvSpPr/>
            <p:nvPr/>
          </p:nvSpPr>
          <p:spPr>
            <a:xfrm>
              <a:off x="7602935" y="1453068"/>
              <a:ext cx="613488" cy="623382"/>
            </a:xfrm>
            <a:custGeom>
              <a:avLst/>
              <a:gdLst/>
              <a:ahLst/>
              <a:cxnLst/>
              <a:rect l="l" t="t" r="r" b="b"/>
              <a:pathLst>
                <a:path w="6077" h="6175" extrusionOk="0">
                  <a:moveTo>
                    <a:pt x="1" y="6174"/>
                  </a:moveTo>
                  <a:lnTo>
                    <a:pt x="1" y="3489"/>
                  </a:lnTo>
                  <a:lnTo>
                    <a:pt x="6076" y="1"/>
                  </a:lnTo>
                  <a:lnTo>
                    <a:pt x="6076" y="2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150;p40">
              <a:extLst>
                <a:ext uri="{FF2B5EF4-FFF2-40B4-BE49-F238E27FC236}">
                  <a16:creationId xmlns:a16="http://schemas.microsoft.com/office/drawing/2014/main" id="{E875784D-C760-0433-2A9B-763A6142875A}"/>
                </a:ext>
              </a:extLst>
            </p:cNvPr>
            <p:cNvSpPr/>
            <p:nvPr/>
          </p:nvSpPr>
          <p:spPr>
            <a:xfrm>
              <a:off x="7628173" y="1812459"/>
              <a:ext cx="7370" cy="71272"/>
            </a:xfrm>
            <a:custGeom>
              <a:avLst/>
              <a:gdLst/>
              <a:ahLst/>
              <a:cxnLst/>
              <a:rect l="l" t="t" r="r" b="b"/>
              <a:pathLst>
                <a:path w="73" h="706" extrusionOk="0">
                  <a:moveTo>
                    <a:pt x="72" y="0"/>
                  </a:moveTo>
                  <a:lnTo>
                    <a:pt x="1" y="36"/>
                  </a:lnTo>
                  <a:lnTo>
                    <a:pt x="1" y="705"/>
                  </a:lnTo>
                  <a:lnTo>
                    <a:pt x="72" y="66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151;p40">
              <a:extLst>
                <a:ext uri="{FF2B5EF4-FFF2-40B4-BE49-F238E27FC236}">
                  <a16:creationId xmlns:a16="http://schemas.microsoft.com/office/drawing/2014/main" id="{438AC2CA-5091-E73A-D0C7-D05A2E07C4E3}"/>
                </a:ext>
              </a:extLst>
            </p:cNvPr>
            <p:cNvSpPr/>
            <p:nvPr/>
          </p:nvSpPr>
          <p:spPr>
            <a:xfrm>
              <a:off x="7645335" y="1806604"/>
              <a:ext cx="23522" cy="68042"/>
            </a:xfrm>
            <a:custGeom>
              <a:avLst/>
              <a:gdLst/>
              <a:ahLst/>
              <a:cxnLst/>
              <a:rect l="l" t="t" r="r" b="b"/>
              <a:pathLst>
                <a:path w="233" h="674" extrusionOk="0">
                  <a:moveTo>
                    <a:pt x="185" y="0"/>
                  </a:moveTo>
                  <a:cubicBezTo>
                    <a:pt x="176" y="0"/>
                    <a:pt x="165" y="5"/>
                    <a:pt x="152" y="14"/>
                  </a:cubicBezTo>
                  <a:cubicBezTo>
                    <a:pt x="134" y="23"/>
                    <a:pt x="116" y="41"/>
                    <a:pt x="98" y="58"/>
                  </a:cubicBezTo>
                  <a:cubicBezTo>
                    <a:pt x="89" y="85"/>
                    <a:pt x="72" y="103"/>
                    <a:pt x="72" y="121"/>
                  </a:cubicBezTo>
                  <a:lnTo>
                    <a:pt x="72" y="67"/>
                  </a:lnTo>
                  <a:lnTo>
                    <a:pt x="0" y="103"/>
                  </a:lnTo>
                  <a:lnTo>
                    <a:pt x="0" y="674"/>
                  </a:lnTo>
                  <a:lnTo>
                    <a:pt x="72" y="638"/>
                  </a:lnTo>
                  <a:lnTo>
                    <a:pt x="72" y="183"/>
                  </a:lnTo>
                  <a:cubicBezTo>
                    <a:pt x="72" y="165"/>
                    <a:pt x="72" y="148"/>
                    <a:pt x="81" y="130"/>
                  </a:cubicBezTo>
                  <a:cubicBezTo>
                    <a:pt x="89" y="112"/>
                    <a:pt x="107" y="103"/>
                    <a:pt x="116" y="94"/>
                  </a:cubicBezTo>
                  <a:cubicBezTo>
                    <a:pt x="125" y="90"/>
                    <a:pt x="132" y="87"/>
                    <a:pt x="137" y="87"/>
                  </a:cubicBezTo>
                  <a:cubicBezTo>
                    <a:pt x="143" y="87"/>
                    <a:pt x="147" y="90"/>
                    <a:pt x="152" y="94"/>
                  </a:cubicBezTo>
                  <a:cubicBezTo>
                    <a:pt x="161" y="94"/>
                    <a:pt x="161" y="112"/>
                    <a:pt x="161" y="130"/>
                  </a:cubicBezTo>
                  <a:lnTo>
                    <a:pt x="161" y="585"/>
                  </a:lnTo>
                  <a:lnTo>
                    <a:pt x="232" y="549"/>
                  </a:lnTo>
                  <a:lnTo>
                    <a:pt x="232" y="94"/>
                  </a:lnTo>
                  <a:cubicBezTo>
                    <a:pt x="232" y="50"/>
                    <a:pt x="223" y="23"/>
                    <a:pt x="205" y="14"/>
                  </a:cubicBezTo>
                  <a:cubicBezTo>
                    <a:pt x="201" y="5"/>
                    <a:pt x="194" y="0"/>
                    <a:pt x="185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152;p40">
              <a:extLst>
                <a:ext uri="{FF2B5EF4-FFF2-40B4-BE49-F238E27FC236}">
                  <a16:creationId xmlns:a16="http://schemas.microsoft.com/office/drawing/2014/main" id="{2F3ADA5D-EB81-CCA4-7819-5DECC04EC38F}"/>
                </a:ext>
              </a:extLst>
            </p:cNvPr>
            <p:cNvSpPr/>
            <p:nvPr/>
          </p:nvSpPr>
          <p:spPr>
            <a:xfrm>
              <a:off x="7675924" y="1791764"/>
              <a:ext cx="21705" cy="62591"/>
            </a:xfrm>
            <a:custGeom>
              <a:avLst/>
              <a:gdLst/>
              <a:ahLst/>
              <a:cxnLst/>
              <a:rect l="l" t="t" r="r" b="b"/>
              <a:pathLst>
                <a:path w="215" h="620" extrusionOk="0">
                  <a:moveTo>
                    <a:pt x="161" y="0"/>
                  </a:moveTo>
                  <a:cubicBezTo>
                    <a:pt x="152" y="0"/>
                    <a:pt x="134" y="0"/>
                    <a:pt x="108" y="18"/>
                  </a:cubicBezTo>
                  <a:cubicBezTo>
                    <a:pt x="72" y="36"/>
                    <a:pt x="45" y="63"/>
                    <a:pt x="27" y="89"/>
                  </a:cubicBezTo>
                  <a:cubicBezTo>
                    <a:pt x="9" y="125"/>
                    <a:pt x="1" y="161"/>
                    <a:pt x="1" y="214"/>
                  </a:cubicBezTo>
                  <a:cubicBezTo>
                    <a:pt x="1" y="268"/>
                    <a:pt x="18" y="304"/>
                    <a:pt x="63" y="330"/>
                  </a:cubicBezTo>
                  <a:cubicBezTo>
                    <a:pt x="72" y="330"/>
                    <a:pt x="72" y="339"/>
                    <a:pt x="81" y="339"/>
                  </a:cubicBezTo>
                  <a:cubicBezTo>
                    <a:pt x="90" y="348"/>
                    <a:pt x="99" y="348"/>
                    <a:pt x="99" y="348"/>
                  </a:cubicBezTo>
                  <a:cubicBezTo>
                    <a:pt x="134" y="366"/>
                    <a:pt x="152" y="402"/>
                    <a:pt x="152" y="437"/>
                  </a:cubicBezTo>
                  <a:cubicBezTo>
                    <a:pt x="152" y="464"/>
                    <a:pt x="143" y="491"/>
                    <a:pt x="143" y="500"/>
                  </a:cubicBezTo>
                  <a:cubicBezTo>
                    <a:pt x="134" y="518"/>
                    <a:pt x="125" y="527"/>
                    <a:pt x="108" y="536"/>
                  </a:cubicBezTo>
                  <a:cubicBezTo>
                    <a:pt x="102" y="539"/>
                    <a:pt x="98" y="541"/>
                    <a:pt x="94" y="541"/>
                  </a:cubicBezTo>
                  <a:cubicBezTo>
                    <a:pt x="78" y="541"/>
                    <a:pt x="72" y="512"/>
                    <a:pt x="72" y="455"/>
                  </a:cubicBezTo>
                  <a:lnTo>
                    <a:pt x="72" y="411"/>
                  </a:lnTo>
                  <a:lnTo>
                    <a:pt x="1" y="455"/>
                  </a:lnTo>
                  <a:lnTo>
                    <a:pt x="1" y="491"/>
                  </a:lnTo>
                  <a:cubicBezTo>
                    <a:pt x="1" y="553"/>
                    <a:pt x="9" y="589"/>
                    <a:pt x="27" y="607"/>
                  </a:cubicBezTo>
                  <a:cubicBezTo>
                    <a:pt x="35" y="615"/>
                    <a:pt x="45" y="619"/>
                    <a:pt x="57" y="619"/>
                  </a:cubicBezTo>
                  <a:cubicBezTo>
                    <a:pt x="71" y="619"/>
                    <a:pt x="88" y="613"/>
                    <a:pt x="108" y="598"/>
                  </a:cubicBezTo>
                  <a:cubicBezTo>
                    <a:pt x="179" y="562"/>
                    <a:pt x="215" y="500"/>
                    <a:pt x="215" y="402"/>
                  </a:cubicBezTo>
                  <a:cubicBezTo>
                    <a:pt x="215" y="339"/>
                    <a:pt x="197" y="295"/>
                    <a:pt x="143" y="277"/>
                  </a:cubicBezTo>
                  <a:lnTo>
                    <a:pt x="108" y="250"/>
                  </a:lnTo>
                  <a:cubicBezTo>
                    <a:pt x="81" y="232"/>
                    <a:pt x="63" y="205"/>
                    <a:pt x="63" y="170"/>
                  </a:cubicBezTo>
                  <a:cubicBezTo>
                    <a:pt x="63" y="152"/>
                    <a:pt x="72" y="125"/>
                    <a:pt x="81" y="116"/>
                  </a:cubicBezTo>
                  <a:cubicBezTo>
                    <a:pt x="81" y="98"/>
                    <a:pt x="90" y="89"/>
                    <a:pt x="108" y="81"/>
                  </a:cubicBezTo>
                  <a:cubicBezTo>
                    <a:pt x="113" y="78"/>
                    <a:pt x="117" y="77"/>
                    <a:pt x="121" y="77"/>
                  </a:cubicBezTo>
                  <a:cubicBezTo>
                    <a:pt x="130" y="77"/>
                    <a:pt x="134" y="83"/>
                    <a:pt x="134" y="89"/>
                  </a:cubicBezTo>
                  <a:cubicBezTo>
                    <a:pt x="143" y="107"/>
                    <a:pt x="143" y="125"/>
                    <a:pt x="143" y="161"/>
                  </a:cubicBezTo>
                  <a:lnTo>
                    <a:pt x="143" y="205"/>
                  </a:lnTo>
                  <a:lnTo>
                    <a:pt x="206" y="170"/>
                  </a:lnTo>
                  <a:lnTo>
                    <a:pt x="206" y="143"/>
                  </a:lnTo>
                  <a:cubicBezTo>
                    <a:pt x="206" y="54"/>
                    <a:pt x="197" y="9"/>
                    <a:pt x="161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153;p40">
              <a:extLst>
                <a:ext uri="{FF2B5EF4-FFF2-40B4-BE49-F238E27FC236}">
                  <a16:creationId xmlns:a16="http://schemas.microsoft.com/office/drawing/2014/main" id="{03DB79E4-5673-8690-F637-430E9120F4C0}"/>
                </a:ext>
              </a:extLst>
            </p:cNvPr>
            <p:cNvSpPr/>
            <p:nvPr/>
          </p:nvSpPr>
          <p:spPr>
            <a:xfrm>
              <a:off x="7701162" y="1770160"/>
              <a:ext cx="17162" cy="69052"/>
            </a:xfrm>
            <a:custGeom>
              <a:avLst/>
              <a:gdLst/>
              <a:ahLst/>
              <a:cxnLst/>
              <a:rect l="l" t="t" r="r" b="b"/>
              <a:pathLst>
                <a:path w="170" h="684" extrusionOk="0">
                  <a:moveTo>
                    <a:pt x="116" y="0"/>
                  </a:moveTo>
                  <a:lnTo>
                    <a:pt x="45" y="36"/>
                  </a:lnTo>
                  <a:lnTo>
                    <a:pt x="45" y="134"/>
                  </a:lnTo>
                  <a:lnTo>
                    <a:pt x="0" y="161"/>
                  </a:lnTo>
                  <a:lnTo>
                    <a:pt x="0" y="223"/>
                  </a:lnTo>
                  <a:lnTo>
                    <a:pt x="45" y="196"/>
                  </a:lnTo>
                  <a:lnTo>
                    <a:pt x="45" y="616"/>
                  </a:lnTo>
                  <a:cubicBezTo>
                    <a:pt x="45" y="651"/>
                    <a:pt x="54" y="669"/>
                    <a:pt x="63" y="678"/>
                  </a:cubicBezTo>
                  <a:cubicBezTo>
                    <a:pt x="66" y="682"/>
                    <a:pt x="72" y="684"/>
                    <a:pt x="79" y="684"/>
                  </a:cubicBezTo>
                  <a:cubicBezTo>
                    <a:pt x="90" y="684"/>
                    <a:pt x="104" y="680"/>
                    <a:pt x="125" y="669"/>
                  </a:cubicBezTo>
                  <a:lnTo>
                    <a:pt x="170" y="642"/>
                  </a:lnTo>
                  <a:lnTo>
                    <a:pt x="170" y="580"/>
                  </a:lnTo>
                  <a:cubicBezTo>
                    <a:pt x="143" y="589"/>
                    <a:pt x="134" y="598"/>
                    <a:pt x="125" y="598"/>
                  </a:cubicBezTo>
                  <a:cubicBezTo>
                    <a:pt x="116" y="598"/>
                    <a:pt x="116" y="589"/>
                    <a:pt x="116" y="571"/>
                  </a:cubicBezTo>
                  <a:lnTo>
                    <a:pt x="116" y="161"/>
                  </a:lnTo>
                  <a:lnTo>
                    <a:pt x="170" y="125"/>
                  </a:lnTo>
                  <a:lnTo>
                    <a:pt x="170" y="72"/>
                  </a:lnTo>
                  <a:lnTo>
                    <a:pt x="116" y="9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154;p40">
              <a:extLst>
                <a:ext uri="{FF2B5EF4-FFF2-40B4-BE49-F238E27FC236}">
                  <a16:creationId xmlns:a16="http://schemas.microsoft.com/office/drawing/2014/main" id="{2AF4D2E4-9AF0-CE8E-1EA8-823C642902C5}"/>
                </a:ext>
              </a:extLst>
            </p:cNvPr>
            <p:cNvSpPr/>
            <p:nvPr/>
          </p:nvSpPr>
          <p:spPr>
            <a:xfrm>
              <a:off x="7725492" y="1763800"/>
              <a:ext cx="15345" cy="66730"/>
            </a:xfrm>
            <a:custGeom>
              <a:avLst/>
              <a:gdLst/>
              <a:ahLst/>
              <a:cxnLst/>
              <a:rect l="l" t="t" r="r" b="b"/>
              <a:pathLst>
                <a:path w="152" h="661" extrusionOk="0">
                  <a:moveTo>
                    <a:pt x="152" y="1"/>
                  </a:moveTo>
                  <a:cubicBezTo>
                    <a:pt x="125" y="10"/>
                    <a:pt x="107" y="27"/>
                    <a:pt x="89" y="45"/>
                  </a:cubicBezTo>
                  <a:cubicBezTo>
                    <a:pt x="80" y="72"/>
                    <a:pt x="72" y="90"/>
                    <a:pt x="63" y="117"/>
                  </a:cubicBezTo>
                  <a:lnTo>
                    <a:pt x="63" y="54"/>
                  </a:lnTo>
                  <a:lnTo>
                    <a:pt x="0" y="90"/>
                  </a:lnTo>
                  <a:lnTo>
                    <a:pt x="0" y="661"/>
                  </a:lnTo>
                  <a:lnTo>
                    <a:pt x="63" y="625"/>
                  </a:lnTo>
                  <a:lnTo>
                    <a:pt x="63" y="161"/>
                  </a:lnTo>
                  <a:cubicBezTo>
                    <a:pt x="80" y="117"/>
                    <a:pt x="107" y="90"/>
                    <a:pt x="152" y="63"/>
                  </a:cubicBezTo>
                  <a:lnTo>
                    <a:pt x="152" y="45"/>
                  </a:lnTo>
                  <a:cubicBezTo>
                    <a:pt x="152" y="19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155;p40">
              <a:extLst>
                <a:ext uri="{FF2B5EF4-FFF2-40B4-BE49-F238E27FC236}">
                  <a16:creationId xmlns:a16="http://schemas.microsoft.com/office/drawing/2014/main" id="{BD4CF7A4-745F-9CDD-E656-EBF9F55CEB14}"/>
                </a:ext>
              </a:extLst>
            </p:cNvPr>
            <p:cNvSpPr/>
            <p:nvPr/>
          </p:nvSpPr>
          <p:spPr>
            <a:xfrm>
              <a:off x="7746187" y="1748556"/>
              <a:ext cx="22613" cy="67335"/>
            </a:xfrm>
            <a:custGeom>
              <a:avLst/>
              <a:gdLst/>
              <a:ahLst/>
              <a:cxnLst/>
              <a:rect l="l" t="t" r="r" b="b"/>
              <a:pathLst>
                <a:path w="224" h="667" extrusionOk="0">
                  <a:moveTo>
                    <a:pt x="223" y="0"/>
                  </a:moveTo>
                  <a:lnTo>
                    <a:pt x="161" y="36"/>
                  </a:lnTo>
                  <a:lnTo>
                    <a:pt x="161" y="482"/>
                  </a:lnTo>
                  <a:cubicBezTo>
                    <a:pt x="161" y="500"/>
                    <a:pt x="152" y="517"/>
                    <a:pt x="152" y="535"/>
                  </a:cubicBezTo>
                  <a:cubicBezTo>
                    <a:pt x="143" y="553"/>
                    <a:pt x="125" y="571"/>
                    <a:pt x="116" y="580"/>
                  </a:cubicBezTo>
                  <a:cubicBezTo>
                    <a:pt x="108" y="582"/>
                    <a:pt x="102" y="583"/>
                    <a:pt x="96" y="583"/>
                  </a:cubicBezTo>
                  <a:cubicBezTo>
                    <a:pt x="77" y="583"/>
                    <a:pt x="72" y="570"/>
                    <a:pt x="72" y="535"/>
                  </a:cubicBezTo>
                  <a:lnTo>
                    <a:pt x="72" y="89"/>
                  </a:lnTo>
                  <a:lnTo>
                    <a:pt x="0" y="125"/>
                  </a:lnTo>
                  <a:lnTo>
                    <a:pt x="0" y="580"/>
                  </a:lnTo>
                  <a:cubicBezTo>
                    <a:pt x="0" y="625"/>
                    <a:pt x="9" y="651"/>
                    <a:pt x="27" y="660"/>
                  </a:cubicBezTo>
                  <a:cubicBezTo>
                    <a:pt x="36" y="665"/>
                    <a:pt x="45" y="667"/>
                    <a:pt x="54" y="667"/>
                  </a:cubicBezTo>
                  <a:cubicBezTo>
                    <a:pt x="63" y="667"/>
                    <a:pt x="72" y="665"/>
                    <a:pt x="81" y="660"/>
                  </a:cubicBezTo>
                  <a:cubicBezTo>
                    <a:pt x="99" y="651"/>
                    <a:pt x="116" y="633"/>
                    <a:pt x="134" y="616"/>
                  </a:cubicBezTo>
                  <a:cubicBezTo>
                    <a:pt x="143" y="598"/>
                    <a:pt x="152" y="571"/>
                    <a:pt x="161" y="553"/>
                  </a:cubicBezTo>
                  <a:lnTo>
                    <a:pt x="161" y="607"/>
                  </a:lnTo>
                  <a:lnTo>
                    <a:pt x="223" y="57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156;p40">
              <a:extLst>
                <a:ext uri="{FF2B5EF4-FFF2-40B4-BE49-F238E27FC236}">
                  <a16:creationId xmlns:a16="http://schemas.microsoft.com/office/drawing/2014/main" id="{A8D98DC9-3A5E-6C1C-7AF6-3C073F5737D4}"/>
                </a:ext>
              </a:extLst>
            </p:cNvPr>
            <p:cNvSpPr/>
            <p:nvPr/>
          </p:nvSpPr>
          <p:spPr>
            <a:xfrm>
              <a:off x="7777684" y="1734927"/>
              <a:ext cx="21705" cy="62591"/>
            </a:xfrm>
            <a:custGeom>
              <a:avLst/>
              <a:gdLst/>
              <a:ahLst/>
              <a:cxnLst/>
              <a:rect l="l" t="t" r="r" b="b"/>
              <a:pathLst>
                <a:path w="215" h="620" extrusionOk="0">
                  <a:moveTo>
                    <a:pt x="167" y="0"/>
                  </a:moveTo>
                  <a:cubicBezTo>
                    <a:pt x="154" y="0"/>
                    <a:pt x="139" y="8"/>
                    <a:pt x="117" y="19"/>
                  </a:cubicBezTo>
                  <a:cubicBezTo>
                    <a:pt x="81" y="37"/>
                    <a:pt x="54" y="64"/>
                    <a:pt x="36" y="99"/>
                  </a:cubicBezTo>
                  <a:cubicBezTo>
                    <a:pt x="27" y="108"/>
                    <a:pt x="18" y="135"/>
                    <a:pt x="18" y="162"/>
                  </a:cubicBezTo>
                  <a:cubicBezTo>
                    <a:pt x="10" y="189"/>
                    <a:pt x="1" y="224"/>
                    <a:pt x="1" y="278"/>
                  </a:cubicBezTo>
                  <a:lnTo>
                    <a:pt x="1" y="465"/>
                  </a:lnTo>
                  <a:cubicBezTo>
                    <a:pt x="1" y="501"/>
                    <a:pt x="10" y="528"/>
                    <a:pt x="10" y="554"/>
                  </a:cubicBezTo>
                  <a:cubicBezTo>
                    <a:pt x="16" y="598"/>
                    <a:pt x="35" y="620"/>
                    <a:pt x="65" y="620"/>
                  </a:cubicBezTo>
                  <a:cubicBezTo>
                    <a:pt x="77" y="620"/>
                    <a:pt x="92" y="616"/>
                    <a:pt x="108" y="608"/>
                  </a:cubicBezTo>
                  <a:cubicBezTo>
                    <a:pt x="143" y="590"/>
                    <a:pt x="179" y="563"/>
                    <a:pt x="197" y="528"/>
                  </a:cubicBezTo>
                  <a:cubicBezTo>
                    <a:pt x="206" y="492"/>
                    <a:pt x="215" y="438"/>
                    <a:pt x="215" y="358"/>
                  </a:cubicBezTo>
                  <a:lnTo>
                    <a:pt x="215" y="322"/>
                  </a:lnTo>
                  <a:lnTo>
                    <a:pt x="152" y="358"/>
                  </a:lnTo>
                  <a:lnTo>
                    <a:pt x="152" y="412"/>
                  </a:lnTo>
                  <a:cubicBezTo>
                    <a:pt x="152" y="456"/>
                    <a:pt x="152" y="492"/>
                    <a:pt x="143" y="510"/>
                  </a:cubicBezTo>
                  <a:cubicBezTo>
                    <a:pt x="134" y="519"/>
                    <a:pt x="126" y="528"/>
                    <a:pt x="108" y="536"/>
                  </a:cubicBezTo>
                  <a:cubicBezTo>
                    <a:pt x="103" y="541"/>
                    <a:pt x="99" y="543"/>
                    <a:pt x="94" y="543"/>
                  </a:cubicBezTo>
                  <a:cubicBezTo>
                    <a:pt x="90" y="543"/>
                    <a:pt x="85" y="541"/>
                    <a:pt x="81" y="536"/>
                  </a:cubicBezTo>
                  <a:cubicBezTo>
                    <a:pt x="72" y="519"/>
                    <a:pt x="72" y="492"/>
                    <a:pt x="72" y="456"/>
                  </a:cubicBezTo>
                  <a:lnTo>
                    <a:pt x="72" y="215"/>
                  </a:lnTo>
                  <a:cubicBezTo>
                    <a:pt x="72" y="180"/>
                    <a:pt x="72" y="162"/>
                    <a:pt x="81" y="144"/>
                  </a:cubicBezTo>
                  <a:cubicBezTo>
                    <a:pt x="81" y="117"/>
                    <a:pt x="99" y="99"/>
                    <a:pt x="117" y="82"/>
                  </a:cubicBezTo>
                  <a:cubicBezTo>
                    <a:pt x="126" y="82"/>
                    <a:pt x="143" y="82"/>
                    <a:pt x="152" y="99"/>
                  </a:cubicBezTo>
                  <a:cubicBezTo>
                    <a:pt x="152" y="108"/>
                    <a:pt x="152" y="126"/>
                    <a:pt x="152" y="162"/>
                  </a:cubicBezTo>
                  <a:lnTo>
                    <a:pt x="152" y="215"/>
                  </a:lnTo>
                  <a:lnTo>
                    <a:pt x="215" y="180"/>
                  </a:lnTo>
                  <a:lnTo>
                    <a:pt x="215" y="135"/>
                  </a:lnTo>
                  <a:cubicBezTo>
                    <a:pt x="215" y="117"/>
                    <a:pt x="215" y="99"/>
                    <a:pt x="215" y="82"/>
                  </a:cubicBezTo>
                  <a:cubicBezTo>
                    <a:pt x="215" y="46"/>
                    <a:pt x="206" y="19"/>
                    <a:pt x="188" y="10"/>
                  </a:cubicBezTo>
                  <a:cubicBezTo>
                    <a:pt x="181" y="3"/>
                    <a:pt x="174" y="0"/>
                    <a:pt x="16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157;p40">
              <a:extLst>
                <a:ext uri="{FF2B5EF4-FFF2-40B4-BE49-F238E27FC236}">
                  <a16:creationId xmlns:a16="http://schemas.microsoft.com/office/drawing/2014/main" id="{929E4EFD-9269-9C55-CF18-BAD60819D8C4}"/>
                </a:ext>
              </a:extLst>
            </p:cNvPr>
            <p:cNvSpPr/>
            <p:nvPr/>
          </p:nvSpPr>
          <p:spPr>
            <a:xfrm>
              <a:off x="7804739" y="1712516"/>
              <a:ext cx="17162" cy="69758"/>
            </a:xfrm>
            <a:custGeom>
              <a:avLst/>
              <a:gdLst/>
              <a:ahLst/>
              <a:cxnLst/>
              <a:rect l="l" t="t" r="r" b="b"/>
              <a:pathLst>
                <a:path w="170" h="691" extrusionOk="0">
                  <a:moveTo>
                    <a:pt x="116" y="0"/>
                  </a:moveTo>
                  <a:lnTo>
                    <a:pt x="45" y="36"/>
                  </a:lnTo>
                  <a:lnTo>
                    <a:pt x="45" y="143"/>
                  </a:lnTo>
                  <a:lnTo>
                    <a:pt x="0" y="170"/>
                  </a:lnTo>
                  <a:lnTo>
                    <a:pt x="0" y="223"/>
                  </a:lnTo>
                  <a:lnTo>
                    <a:pt x="45" y="196"/>
                  </a:lnTo>
                  <a:lnTo>
                    <a:pt x="45" y="625"/>
                  </a:lnTo>
                  <a:cubicBezTo>
                    <a:pt x="45" y="660"/>
                    <a:pt x="54" y="678"/>
                    <a:pt x="63" y="687"/>
                  </a:cubicBezTo>
                  <a:cubicBezTo>
                    <a:pt x="65" y="690"/>
                    <a:pt x="68" y="691"/>
                    <a:pt x="72" y="691"/>
                  </a:cubicBezTo>
                  <a:cubicBezTo>
                    <a:pt x="82" y="691"/>
                    <a:pt x="99" y="682"/>
                    <a:pt x="125" y="669"/>
                  </a:cubicBezTo>
                  <a:lnTo>
                    <a:pt x="170" y="643"/>
                  </a:lnTo>
                  <a:lnTo>
                    <a:pt x="170" y="580"/>
                  </a:lnTo>
                  <a:cubicBezTo>
                    <a:pt x="143" y="598"/>
                    <a:pt x="125" y="607"/>
                    <a:pt x="125" y="607"/>
                  </a:cubicBezTo>
                  <a:cubicBezTo>
                    <a:pt x="116" y="607"/>
                    <a:pt x="116" y="598"/>
                    <a:pt x="116" y="580"/>
                  </a:cubicBezTo>
                  <a:lnTo>
                    <a:pt x="116" y="161"/>
                  </a:lnTo>
                  <a:lnTo>
                    <a:pt x="170" y="134"/>
                  </a:lnTo>
                  <a:lnTo>
                    <a:pt x="170" y="72"/>
                  </a:lnTo>
                  <a:lnTo>
                    <a:pt x="116" y="10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158;p40">
              <a:extLst>
                <a:ext uri="{FF2B5EF4-FFF2-40B4-BE49-F238E27FC236}">
                  <a16:creationId xmlns:a16="http://schemas.microsoft.com/office/drawing/2014/main" id="{F86CC676-4A2E-7865-E47B-41C1319D7069}"/>
                </a:ext>
              </a:extLst>
            </p:cNvPr>
            <p:cNvSpPr/>
            <p:nvPr/>
          </p:nvSpPr>
          <p:spPr>
            <a:xfrm>
              <a:off x="7829069" y="1698988"/>
              <a:ext cx="6360" cy="11811"/>
            </a:xfrm>
            <a:custGeom>
              <a:avLst/>
              <a:gdLst/>
              <a:ahLst/>
              <a:cxnLst/>
              <a:rect l="l" t="t" r="r" b="b"/>
              <a:pathLst>
                <a:path w="63" h="117" extrusionOk="0">
                  <a:moveTo>
                    <a:pt x="63" y="0"/>
                  </a:moveTo>
                  <a:lnTo>
                    <a:pt x="0" y="45"/>
                  </a:lnTo>
                  <a:lnTo>
                    <a:pt x="0" y="116"/>
                  </a:lnTo>
                  <a:lnTo>
                    <a:pt x="63" y="7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159;p40">
              <a:extLst>
                <a:ext uri="{FF2B5EF4-FFF2-40B4-BE49-F238E27FC236}">
                  <a16:creationId xmlns:a16="http://schemas.microsoft.com/office/drawing/2014/main" id="{B5454423-2D22-AC7E-06D2-6FE1DADE8FFA}"/>
                </a:ext>
              </a:extLst>
            </p:cNvPr>
            <p:cNvSpPr/>
            <p:nvPr/>
          </p:nvSpPr>
          <p:spPr>
            <a:xfrm>
              <a:off x="7829069" y="1711607"/>
              <a:ext cx="6360" cy="62187"/>
            </a:xfrm>
            <a:custGeom>
              <a:avLst/>
              <a:gdLst/>
              <a:ahLst/>
              <a:cxnLst/>
              <a:rect l="l" t="t" r="r" b="b"/>
              <a:pathLst>
                <a:path w="63" h="616" extrusionOk="0">
                  <a:moveTo>
                    <a:pt x="63" y="0"/>
                  </a:moveTo>
                  <a:lnTo>
                    <a:pt x="0" y="45"/>
                  </a:lnTo>
                  <a:lnTo>
                    <a:pt x="0" y="616"/>
                  </a:lnTo>
                  <a:lnTo>
                    <a:pt x="63" y="58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160;p40">
              <a:extLst>
                <a:ext uri="{FF2B5EF4-FFF2-40B4-BE49-F238E27FC236}">
                  <a16:creationId xmlns:a16="http://schemas.microsoft.com/office/drawing/2014/main" id="{96341DF5-2134-4A8A-CDB4-C0EB1F976759}"/>
                </a:ext>
              </a:extLst>
            </p:cNvPr>
            <p:cNvSpPr/>
            <p:nvPr/>
          </p:nvSpPr>
          <p:spPr>
            <a:xfrm>
              <a:off x="7844313" y="1698282"/>
              <a:ext cx="22613" cy="62692"/>
            </a:xfrm>
            <a:custGeom>
              <a:avLst/>
              <a:gdLst/>
              <a:ahLst/>
              <a:cxnLst/>
              <a:rect l="l" t="t" r="r" b="b"/>
              <a:pathLst>
                <a:path w="224" h="621" extrusionOk="0">
                  <a:moveTo>
                    <a:pt x="135" y="79"/>
                  </a:moveTo>
                  <a:cubicBezTo>
                    <a:pt x="144" y="88"/>
                    <a:pt x="152" y="114"/>
                    <a:pt x="152" y="168"/>
                  </a:cubicBezTo>
                  <a:lnTo>
                    <a:pt x="152" y="409"/>
                  </a:lnTo>
                  <a:cubicBezTo>
                    <a:pt x="152" y="445"/>
                    <a:pt x="152" y="471"/>
                    <a:pt x="144" y="489"/>
                  </a:cubicBezTo>
                  <a:cubicBezTo>
                    <a:pt x="144" y="516"/>
                    <a:pt x="126" y="534"/>
                    <a:pt x="108" y="543"/>
                  </a:cubicBezTo>
                  <a:lnTo>
                    <a:pt x="90" y="543"/>
                  </a:lnTo>
                  <a:cubicBezTo>
                    <a:pt x="72" y="543"/>
                    <a:pt x="72" y="507"/>
                    <a:pt x="72" y="453"/>
                  </a:cubicBezTo>
                  <a:lnTo>
                    <a:pt x="72" y="213"/>
                  </a:lnTo>
                  <a:cubicBezTo>
                    <a:pt x="72" y="177"/>
                    <a:pt x="72" y="150"/>
                    <a:pt x="81" y="132"/>
                  </a:cubicBezTo>
                  <a:cubicBezTo>
                    <a:pt x="81" y="106"/>
                    <a:pt x="90" y="97"/>
                    <a:pt x="108" y="88"/>
                  </a:cubicBezTo>
                  <a:cubicBezTo>
                    <a:pt x="117" y="79"/>
                    <a:pt x="126" y="79"/>
                    <a:pt x="135" y="79"/>
                  </a:cubicBezTo>
                  <a:close/>
                  <a:moveTo>
                    <a:pt x="162" y="1"/>
                  </a:moveTo>
                  <a:cubicBezTo>
                    <a:pt x="147" y="1"/>
                    <a:pt x="129" y="6"/>
                    <a:pt x="108" y="16"/>
                  </a:cubicBezTo>
                  <a:cubicBezTo>
                    <a:pt x="90" y="34"/>
                    <a:pt x="72" y="43"/>
                    <a:pt x="54" y="61"/>
                  </a:cubicBezTo>
                  <a:cubicBezTo>
                    <a:pt x="19" y="106"/>
                    <a:pt x="1" y="177"/>
                    <a:pt x="1" y="266"/>
                  </a:cubicBezTo>
                  <a:lnTo>
                    <a:pt x="1" y="471"/>
                  </a:lnTo>
                  <a:cubicBezTo>
                    <a:pt x="1" y="516"/>
                    <a:pt x="10" y="560"/>
                    <a:pt x="10" y="578"/>
                  </a:cubicBezTo>
                  <a:cubicBezTo>
                    <a:pt x="21" y="606"/>
                    <a:pt x="39" y="620"/>
                    <a:pt x="62" y="620"/>
                  </a:cubicBezTo>
                  <a:cubicBezTo>
                    <a:pt x="76" y="620"/>
                    <a:pt x="91" y="615"/>
                    <a:pt x="108" y="605"/>
                  </a:cubicBezTo>
                  <a:cubicBezTo>
                    <a:pt x="144" y="587"/>
                    <a:pt x="170" y="560"/>
                    <a:pt x="197" y="525"/>
                  </a:cubicBezTo>
                  <a:cubicBezTo>
                    <a:pt x="215" y="489"/>
                    <a:pt x="224" y="427"/>
                    <a:pt x="224" y="346"/>
                  </a:cubicBezTo>
                  <a:lnTo>
                    <a:pt x="224" y="141"/>
                  </a:lnTo>
                  <a:cubicBezTo>
                    <a:pt x="224" y="97"/>
                    <a:pt x="215" y="61"/>
                    <a:pt x="206" y="34"/>
                  </a:cubicBezTo>
                  <a:cubicBezTo>
                    <a:pt x="201" y="13"/>
                    <a:pt x="185" y="1"/>
                    <a:pt x="16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161;p40">
              <a:extLst>
                <a:ext uri="{FF2B5EF4-FFF2-40B4-BE49-F238E27FC236}">
                  <a16:creationId xmlns:a16="http://schemas.microsoft.com/office/drawing/2014/main" id="{24928AFA-64BE-1F5B-DD8C-B2229D33F7A5}"/>
                </a:ext>
              </a:extLst>
            </p:cNvPr>
            <p:cNvSpPr/>
            <p:nvPr/>
          </p:nvSpPr>
          <p:spPr>
            <a:xfrm>
              <a:off x="7875911" y="1679605"/>
              <a:ext cx="22613" cy="68143"/>
            </a:xfrm>
            <a:custGeom>
              <a:avLst/>
              <a:gdLst/>
              <a:ahLst/>
              <a:cxnLst/>
              <a:rect l="l" t="t" r="r" b="b"/>
              <a:pathLst>
                <a:path w="224" h="675" extrusionOk="0">
                  <a:moveTo>
                    <a:pt x="178" y="1"/>
                  </a:moveTo>
                  <a:cubicBezTo>
                    <a:pt x="170" y="1"/>
                    <a:pt x="161" y="5"/>
                    <a:pt x="152" y="14"/>
                  </a:cubicBezTo>
                  <a:cubicBezTo>
                    <a:pt x="125" y="23"/>
                    <a:pt x="107" y="41"/>
                    <a:pt x="98" y="59"/>
                  </a:cubicBezTo>
                  <a:cubicBezTo>
                    <a:pt x="80" y="85"/>
                    <a:pt x="71" y="103"/>
                    <a:pt x="62" y="121"/>
                  </a:cubicBezTo>
                  <a:lnTo>
                    <a:pt x="62" y="67"/>
                  </a:lnTo>
                  <a:lnTo>
                    <a:pt x="0" y="103"/>
                  </a:lnTo>
                  <a:lnTo>
                    <a:pt x="0" y="674"/>
                  </a:lnTo>
                  <a:lnTo>
                    <a:pt x="62" y="638"/>
                  </a:lnTo>
                  <a:lnTo>
                    <a:pt x="62" y="183"/>
                  </a:lnTo>
                  <a:cubicBezTo>
                    <a:pt x="62" y="166"/>
                    <a:pt x="71" y="148"/>
                    <a:pt x="80" y="130"/>
                  </a:cubicBezTo>
                  <a:cubicBezTo>
                    <a:pt x="89" y="112"/>
                    <a:pt x="98" y="103"/>
                    <a:pt x="116" y="94"/>
                  </a:cubicBezTo>
                  <a:cubicBezTo>
                    <a:pt x="120" y="90"/>
                    <a:pt x="125" y="88"/>
                    <a:pt x="129" y="88"/>
                  </a:cubicBezTo>
                  <a:cubicBezTo>
                    <a:pt x="134" y="88"/>
                    <a:pt x="138" y="90"/>
                    <a:pt x="143" y="94"/>
                  </a:cubicBezTo>
                  <a:cubicBezTo>
                    <a:pt x="152" y="94"/>
                    <a:pt x="161" y="112"/>
                    <a:pt x="161" y="130"/>
                  </a:cubicBezTo>
                  <a:lnTo>
                    <a:pt x="161" y="585"/>
                  </a:lnTo>
                  <a:lnTo>
                    <a:pt x="223" y="549"/>
                  </a:lnTo>
                  <a:lnTo>
                    <a:pt x="223" y="94"/>
                  </a:lnTo>
                  <a:cubicBezTo>
                    <a:pt x="223" y="50"/>
                    <a:pt x="214" y="23"/>
                    <a:pt x="205" y="14"/>
                  </a:cubicBezTo>
                  <a:cubicBezTo>
                    <a:pt x="196" y="5"/>
                    <a:pt x="187" y="1"/>
                    <a:pt x="17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162;p40">
              <a:extLst>
                <a:ext uri="{FF2B5EF4-FFF2-40B4-BE49-F238E27FC236}">
                  <a16:creationId xmlns:a16="http://schemas.microsoft.com/office/drawing/2014/main" id="{89445FF1-718D-2D20-9B82-CAF355622F26}"/>
                </a:ext>
              </a:extLst>
            </p:cNvPr>
            <p:cNvSpPr/>
            <p:nvPr/>
          </p:nvSpPr>
          <p:spPr>
            <a:xfrm>
              <a:off x="7630899" y="1904326"/>
              <a:ext cx="14537" cy="71272"/>
            </a:xfrm>
            <a:custGeom>
              <a:avLst/>
              <a:gdLst/>
              <a:ahLst/>
              <a:cxnLst/>
              <a:rect l="l" t="t" r="r" b="b"/>
              <a:pathLst>
                <a:path w="144" h="706" extrusionOk="0">
                  <a:moveTo>
                    <a:pt x="143" y="0"/>
                  </a:moveTo>
                  <a:lnTo>
                    <a:pt x="99" y="27"/>
                  </a:lnTo>
                  <a:cubicBezTo>
                    <a:pt x="90" y="54"/>
                    <a:pt x="72" y="81"/>
                    <a:pt x="54" y="107"/>
                  </a:cubicBezTo>
                  <a:cubicBezTo>
                    <a:pt x="45" y="125"/>
                    <a:pt x="27" y="143"/>
                    <a:pt x="0" y="161"/>
                  </a:cubicBezTo>
                  <a:lnTo>
                    <a:pt x="0" y="214"/>
                  </a:lnTo>
                  <a:cubicBezTo>
                    <a:pt x="18" y="206"/>
                    <a:pt x="27" y="197"/>
                    <a:pt x="45" y="188"/>
                  </a:cubicBezTo>
                  <a:cubicBezTo>
                    <a:pt x="63" y="170"/>
                    <a:pt x="72" y="161"/>
                    <a:pt x="81" y="143"/>
                  </a:cubicBezTo>
                  <a:lnTo>
                    <a:pt x="81" y="705"/>
                  </a:lnTo>
                  <a:lnTo>
                    <a:pt x="143" y="669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163;p40">
              <a:extLst>
                <a:ext uri="{FF2B5EF4-FFF2-40B4-BE49-F238E27FC236}">
                  <a16:creationId xmlns:a16="http://schemas.microsoft.com/office/drawing/2014/main" id="{36231593-7FED-2B7E-5DEF-79E134C553F3}"/>
                </a:ext>
              </a:extLst>
            </p:cNvPr>
            <p:cNvSpPr/>
            <p:nvPr/>
          </p:nvSpPr>
          <p:spPr>
            <a:xfrm>
              <a:off x="7739827" y="1841836"/>
              <a:ext cx="20897" cy="76118"/>
            </a:xfrm>
            <a:custGeom>
              <a:avLst/>
              <a:gdLst/>
              <a:ahLst/>
              <a:cxnLst/>
              <a:rect l="l" t="t" r="r" b="b"/>
              <a:pathLst>
                <a:path w="207" h="754" extrusionOk="0">
                  <a:moveTo>
                    <a:pt x="153" y="1"/>
                  </a:moveTo>
                  <a:cubicBezTo>
                    <a:pt x="143" y="1"/>
                    <a:pt x="131" y="5"/>
                    <a:pt x="117" y="13"/>
                  </a:cubicBezTo>
                  <a:cubicBezTo>
                    <a:pt x="90" y="31"/>
                    <a:pt x="72" y="48"/>
                    <a:pt x="54" y="66"/>
                  </a:cubicBezTo>
                  <a:cubicBezTo>
                    <a:pt x="46" y="75"/>
                    <a:pt x="37" y="84"/>
                    <a:pt x="37" y="102"/>
                  </a:cubicBezTo>
                  <a:cubicBezTo>
                    <a:pt x="10" y="138"/>
                    <a:pt x="1" y="209"/>
                    <a:pt x="1" y="307"/>
                  </a:cubicBezTo>
                  <a:lnTo>
                    <a:pt x="1" y="352"/>
                  </a:lnTo>
                  <a:lnTo>
                    <a:pt x="72" y="316"/>
                  </a:lnTo>
                  <a:lnTo>
                    <a:pt x="72" y="227"/>
                  </a:lnTo>
                  <a:cubicBezTo>
                    <a:pt x="72" y="164"/>
                    <a:pt x="81" y="120"/>
                    <a:pt x="99" y="102"/>
                  </a:cubicBezTo>
                  <a:cubicBezTo>
                    <a:pt x="99" y="93"/>
                    <a:pt x="108" y="93"/>
                    <a:pt x="108" y="84"/>
                  </a:cubicBezTo>
                  <a:lnTo>
                    <a:pt x="126" y="84"/>
                  </a:lnTo>
                  <a:cubicBezTo>
                    <a:pt x="135" y="84"/>
                    <a:pt x="135" y="93"/>
                    <a:pt x="144" y="111"/>
                  </a:cubicBezTo>
                  <a:cubicBezTo>
                    <a:pt x="144" y="129"/>
                    <a:pt x="144" y="147"/>
                    <a:pt x="144" y="173"/>
                  </a:cubicBezTo>
                  <a:cubicBezTo>
                    <a:pt x="144" y="200"/>
                    <a:pt x="144" y="227"/>
                    <a:pt x="135" y="254"/>
                  </a:cubicBezTo>
                  <a:cubicBezTo>
                    <a:pt x="135" y="289"/>
                    <a:pt x="126" y="307"/>
                    <a:pt x="126" y="325"/>
                  </a:cubicBezTo>
                  <a:cubicBezTo>
                    <a:pt x="117" y="334"/>
                    <a:pt x="108" y="361"/>
                    <a:pt x="99" y="396"/>
                  </a:cubicBezTo>
                  <a:cubicBezTo>
                    <a:pt x="81" y="441"/>
                    <a:pt x="72" y="459"/>
                    <a:pt x="72" y="459"/>
                  </a:cubicBezTo>
                  <a:cubicBezTo>
                    <a:pt x="28" y="584"/>
                    <a:pt x="10" y="664"/>
                    <a:pt x="10" y="717"/>
                  </a:cubicBezTo>
                  <a:lnTo>
                    <a:pt x="10" y="753"/>
                  </a:lnTo>
                  <a:lnTo>
                    <a:pt x="197" y="646"/>
                  </a:lnTo>
                  <a:lnTo>
                    <a:pt x="197" y="584"/>
                  </a:lnTo>
                  <a:lnTo>
                    <a:pt x="72" y="664"/>
                  </a:lnTo>
                  <a:cubicBezTo>
                    <a:pt x="81" y="602"/>
                    <a:pt x="99" y="530"/>
                    <a:pt x="135" y="450"/>
                  </a:cubicBezTo>
                  <a:cubicBezTo>
                    <a:pt x="144" y="423"/>
                    <a:pt x="153" y="387"/>
                    <a:pt x="170" y="352"/>
                  </a:cubicBezTo>
                  <a:cubicBezTo>
                    <a:pt x="197" y="280"/>
                    <a:pt x="206" y="209"/>
                    <a:pt x="206" y="147"/>
                  </a:cubicBezTo>
                  <a:cubicBezTo>
                    <a:pt x="206" y="49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164;p40">
              <a:extLst>
                <a:ext uri="{FF2B5EF4-FFF2-40B4-BE49-F238E27FC236}">
                  <a16:creationId xmlns:a16="http://schemas.microsoft.com/office/drawing/2014/main" id="{4D7DB756-EA6D-6F08-37C5-3F5E4A346051}"/>
                </a:ext>
              </a:extLst>
            </p:cNvPr>
            <p:cNvSpPr/>
            <p:nvPr/>
          </p:nvSpPr>
          <p:spPr>
            <a:xfrm>
              <a:off x="7851581" y="1778640"/>
              <a:ext cx="23522" cy="72989"/>
            </a:xfrm>
            <a:custGeom>
              <a:avLst/>
              <a:gdLst/>
              <a:ahLst/>
              <a:cxnLst/>
              <a:rect l="l" t="t" r="r" b="b"/>
              <a:pathLst>
                <a:path w="233" h="723" extrusionOk="0">
                  <a:moveTo>
                    <a:pt x="167" y="1"/>
                  </a:moveTo>
                  <a:cubicBezTo>
                    <a:pt x="152" y="1"/>
                    <a:pt x="134" y="5"/>
                    <a:pt x="116" y="14"/>
                  </a:cubicBezTo>
                  <a:cubicBezTo>
                    <a:pt x="80" y="41"/>
                    <a:pt x="45" y="68"/>
                    <a:pt x="27" y="112"/>
                  </a:cubicBezTo>
                  <a:cubicBezTo>
                    <a:pt x="18" y="148"/>
                    <a:pt x="9" y="193"/>
                    <a:pt x="9" y="255"/>
                  </a:cubicBezTo>
                  <a:lnTo>
                    <a:pt x="9" y="273"/>
                  </a:lnTo>
                  <a:lnTo>
                    <a:pt x="72" y="237"/>
                  </a:lnTo>
                  <a:lnTo>
                    <a:pt x="72" y="219"/>
                  </a:lnTo>
                  <a:cubicBezTo>
                    <a:pt x="72" y="175"/>
                    <a:pt x="80" y="148"/>
                    <a:pt x="80" y="130"/>
                  </a:cubicBezTo>
                  <a:cubicBezTo>
                    <a:pt x="89" y="112"/>
                    <a:pt x="98" y="95"/>
                    <a:pt x="116" y="86"/>
                  </a:cubicBezTo>
                  <a:cubicBezTo>
                    <a:pt x="125" y="81"/>
                    <a:pt x="132" y="79"/>
                    <a:pt x="137" y="79"/>
                  </a:cubicBezTo>
                  <a:cubicBezTo>
                    <a:pt x="143" y="79"/>
                    <a:pt x="147" y="81"/>
                    <a:pt x="152" y="86"/>
                  </a:cubicBezTo>
                  <a:cubicBezTo>
                    <a:pt x="161" y="95"/>
                    <a:pt x="161" y="121"/>
                    <a:pt x="161" y="166"/>
                  </a:cubicBezTo>
                  <a:cubicBezTo>
                    <a:pt x="161" y="228"/>
                    <a:pt x="152" y="273"/>
                    <a:pt x="143" y="291"/>
                  </a:cubicBezTo>
                  <a:cubicBezTo>
                    <a:pt x="134" y="300"/>
                    <a:pt x="116" y="309"/>
                    <a:pt x="98" y="318"/>
                  </a:cubicBezTo>
                  <a:lnTo>
                    <a:pt x="80" y="335"/>
                  </a:lnTo>
                  <a:lnTo>
                    <a:pt x="80" y="398"/>
                  </a:lnTo>
                  <a:lnTo>
                    <a:pt x="98" y="380"/>
                  </a:lnTo>
                  <a:cubicBezTo>
                    <a:pt x="109" y="376"/>
                    <a:pt x="119" y="374"/>
                    <a:pt x="127" y="374"/>
                  </a:cubicBezTo>
                  <a:cubicBezTo>
                    <a:pt x="138" y="374"/>
                    <a:pt x="147" y="378"/>
                    <a:pt x="152" y="389"/>
                  </a:cubicBezTo>
                  <a:cubicBezTo>
                    <a:pt x="161" y="398"/>
                    <a:pt x="161" y="434"/>
                    <a:pt x="161" y="478"/>
                  </a:cubicBezTo>
                  <a:cubicBezTo>
                    <a:pt x="161" y="532"/>
                    <a:pt x="161" y="567"/>
                    <a:pt x="152" y="585"/>
                  </a:cubicBezTo>
                  <a:cubicBezTo>
                    <a:pt x="152" y="612"/>
                    <a:pt x="134" y="630"/>
                    <a:pt x="116" y="639"/>
                  </a:cubicBezTo>
                  <a:cubicBezTo>
                    <a:pt x="107" y="643"/>
                    <a:pt x="98" y="645"/>
                    <a:pt x="92" y="645"/>
                  </a:cubicBezTo>
                  <a:cubicBezTo>
                    <a:pt x="85" y="645"/>
                    <a:pt x="80" y="643"/>
                    <a:pt x="80" y="639"/>
                  </a:cubicBezTo>
                  <a:cubicBezTo>
                    <a:pt x="72" y="621"/>
                    <a:pt x="72" y="594"/>
                    <a:pt x="72" y="541"/>
                  </a:cubicBezTo>
                  <a:lnTo>
                    <a:pt x="72" y="514"/>
                  </a:lnTo>
                  <a:lnTo>
                    <a:pt x="0" y="550"/>
                  </a:lnTo>
                  <a:lnTo>
                    <a:pt x="0" y="576"/>
                  </a:lnTo>
                  <a:cubicBezTo>
                    <a:pt x="0" y="648"/>
                    <a:pt x="9" y="683"/>
                    <a:pt x="27" y="710"/>
                  </a:cubicBezTo>
                  <a:cubicBezTo>
                    <a:pt x="35" y="718"/>
                    <a:pt x="45" y="723"/>
                    <a:pt x="57" y="723"/>
                  </a:cubicBezTo>
                  <a:cubicBezTo>
                    <a:pt x="72" y="723"/>
                    <a:pt x="92" y="716"/>
                    <a:pt x="116" y="701"/>
                  </a:cubicBezTo>
                  <a:cubicBezTo>
                    <a:pt x="152" y="683"/>
                    <a:pt x="187" y="648"/>
                    <a:pt x="205" y="603"/>
                  </a:cubicBezTo>
                  <a:cubicBezTo>
                    <a:pt x="223" y="567"/>
                    <a:pt x="232" y="514"/>
                    <a:pt x="232" y="442"/>
                  </a:cubicBezTo>
                  <a:cubicBezTo>
                    <a:pt x="232" y="353"/>
                    <a:pt x="214" y="309"/>
                    <a:pt x="170" y="309"/>
                  </a:cubicBezTo>
                  <a:cubicBezTo>
                    <a:pt x="214" y="273"/>
                    <a:pt x="232" y="211"/>
                    <a:pt x="232" y="130"/>
                  </a:cubicBezTo>
                  <a:cubicBezTo>
                    <a:pt x="232" y="68"/>
                    <a:pt x="223" y="32"/>
                    <a:pt x="205" y="14"/>
                  </a:cubicBezTo>
                  <a:cubicBezTo>
                    <a:pt x="196" y="5"/>
                    <a:pt x="183" y="1"/>
                    <a:pt x="16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165;p40">
              <a:extLst>
                <a:ext uri="{FF2B5EF4-FFF2-40B4-BE49-F238E27FC236}">
                  <a16:creationId xmlns:a16="http://schemas.microsoft.com/office/drawing/2014/main" id="{90280261-0A25-F73F-7B7A-98AC83192D7D}"/>
                </a:ext>
              </a:extLst>
            </p:cNvPr>
            <p:cNvSpPr/>
            <p:nvPr/>
          </p:nvSpPr>
          <p:spPr>
            <a:xfrm>
              <a:off x="7965052" y="1712516"/>
              <a:ext cx="25238" cy="71172"/>
            </a:xfrm>
            <a:custGeom>
              <a:avLst/>
              <a:gdLst/>
              <a:ahLst/>
              <a:cxnLst/>
              <a:rect l="l" t="t" r="r" b="b"/>
              <a:pathLst>
                <a:path w="250" h="705" extrusionOk="0">
                  <a:moveTo>
                    <a:pt x="143" y="170"/>
                  </a:moveTo>
                  <a:lnTo>
                    <a:pt x="143" y="518"/>
                  </a:lnTo>
                  <a:lnTo>
                    <a:pt x="98" y="535"/>
                  </a:lnTo>
                  <a:lnTo>
                    <a:pt x="63" y="562"/>
                  </a:lnTo>
                  <a:lnTo>
                    <a:pt x="98" y="366"/>
                  </a:lnTo>
                  <a:lnTo>
                    <a:pt x="143" y="170"/>
                  </a:lnTo>
                  <a:close/>
                  <a:moveTo>
                    <a:pt x="205" y="0"/>
                  </a:moveTo>
                  <a:lnTo>
                    <a:pt x="134" y="36"/>
                  </a:lnTo>
                  <a:lnTo>
                    <a:pt x="98" y="179"/>
                  </a:lnTo>
                  <a:lnTo>
                    <a:pt x="0" y="598"/>
                  </a:lnTo>
                  <a:lnTo>
                    <a:pt x="0" y="651"/>
                  </a:lnTo>
                  <a:lnTo>
                    <a:pt x="98" y="598"/>
                  </a:lnTo>
                  <a:lnTo>
                    <a:pt x="143" y="580"/>
                  </a:lnTo>
                  <a:lnTo>
                    <a:pt x="143" y="705"/>
                  </a:lnTo>
                  <a:lnTo>
                    <a:pt x="205" y="669"/>
                  </a:lnTo>
                  <a:lnTo>
                    <a:pt x="205" y="544"/>
                  </a:lnTo>
                  <a:lnTo>
                    <a:pt x="250" y="518"/>
                  </a:lnTo>
                  <a:lnTo>
                    <a:pt x="250" y="455"/>
                  </a:lnTo>
                  <a:lnTo>
                    <a:pt x="205" y="48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166;p40">
              <a:extLst>
                <a:ext uri="{FF2B5EF4-FFF2-40B4-BE49-F238E27FC236}">
                  <a16:creationId xmlns:a16="http://schemas.microsoft.com/office/drawing/2014/main" id="{04CAD262-D220-9FF7-B6F8-624AC57AD556}"/>
                </a:ext>
              </a:extLst>
            </p:cNvPr>
            <p:cNvSpPr/>
            <p:nvPr/>
          </p:nvSpPr>
          <p:spPr>
            <a:xfrm>
              <a:off x="8079431" y="1648512"/>
              <a:ext cx="20796" cy="75210"/>
            </a:xfrm>
            <a:custGeom>
              <a:avLst/>
              <a:gdLst/>
              <a:ahLst/>
              <a:cxnLst/>
              <a:rect l="l" t="t" r="r" b="b"/>
              <a:pathLst>
                <a:path w="206" h="745" extrusionOk="0">
                  <a:moveTo>
                    <a:pt x="188" y="1"/>
                  </a:moveTo>
                  <a:lnTo>
                    <a:pt x="9" y="99"/>
                  </a:lnTo>
                  <a:lnTo>
                    <a:pt x="9" y="438"/>
                  </a:lnTo>
                  <a:lnTo>
                    <a:pt x="63" y="411"/>
                  </a:lnTo>
                  <a:cubicBezTo>
                    <a:pt x="63" y="358"/>
                    <a:pt x="80" y="331"/>
                    <a:pt x="107" y="313"/>
                  </a:cubicBezTo>
                  <a:cubicBezTo>
                    <a:pt x="116" y="313"/>
                    <a:pt x="125" y="313"/>
                    <a:pt x="134" y="322"/>
                  </a:cubicBezTo>
                  <a:cubicBezTo>
                    <a:pt x="134" y="331"/>
                    <a:pt x="143" y="349"/>
                    <a:pt x="143" y="375"/>
                  </a:cubicBezTo>
                  <a:lnTo>
                    <a:pt x="143" y="572"/>
                  </a:lnTo>
                  <a:cubicBezTo>
                    <a:pt x="143" y="599"/>
                    <a:pt x="134" y="616"/>
                    <a:pt x="134" y="634"/>
                  </a:cubicBezTo>
                  <a:cubicBezTo>
                    <a:pt x="125" y="643"/>
                    <a:pt x="116" y="652"/>
                    <a:pt x="98" y="661"/>
                  </a:cubicBezTo>
                  <a:cubicBezTo>
                    <a:pt x="94" y="665"/>
                    <a:pt x="89" y="668"/>
                    <a:pt x="85" y="668"/>
                  </a:cubicBezTo>
                  <a:cubicBezTo>
                    <a:pt x="80" y="668"/>
                    <a:pt x="76" y="665"/>
                    <a:pt x="72" y="661"/>
                  </a:cubicBezTo>
                  <a:cubicBezTo>
                    <a:pt x="72" y="652"/>
                    <a:pt x="72" y="643"/>
                    <a:pt x="72" y="616"/>
                  </a:cubicBezTo>
                  <a:lnTo>
                    <a:pt x="72" y="545"/>
                  </a:lnTo>
                  <a:lnTo>
                    <a:pt x="0" y="581"/>
                  </a:lnTo>
                  <a:lnTo>
                    <a:pt x="0" y="661"/>
                  </a:lnTo>
                  <a:cubicBezTo>
                    <a:pt x="0" y="715"/>
                    <a:pt x="16" y="745"/>
                    <a:pt x="49" y="745"/>
                  </a:cubicBezTo>
                  <a:cubicBezTo>
                    <a:pt x="65" y="745"/>
                    <a:pt x="84" y="738"/>
                    <a:pt x="107" y="723"/>
                  </a:cubicBezTo>
                  <a:cubicBezTo>
                    <a:pt x="152" y="706"/>
                    <a:pt x="179" y="670"/>
                    <a:pt x="188" y="616"/>
                  </a:cubicBezTo>
                  <a:cubicBezTo>
                    <a:pt x="196" y="607"/>
                    <a:pt x="196" y="590"/>
                    <a:pt x="196" y="563"/>
                  </a:cubicBezTo>
                  <a:cubicBezTo>
                    <a:pt x="205" y="545"/>
                    <a:pt x="205" y="491"/>
                    <a:pt x="205" y="411"/>
                  </a:cubicBezTo>
                  <a:cubicBezTo>
                    <a:pt x="205" y="304"/>
                    <a:pt x="196" y="242"/>
                    <a:pt x="170" y="233"/>
                  </a:cubicBezTo>
                  <a:cubicBezTo>
                    <a:pt x="165" y="228"/>
                    <a:pt x="159" y="226"/>
                    <a:pt x="151" y="226"/>
                  </a:cubicBezTo>
                  <a:cubicBezTo>
                    <a:pt x="143" y="226"/>
                    <a:pt x="134" y="228"/>
                    <a:pt x="125" y="233"/>
                  </a:cubicBezTo>
                  <a:cubicBezTo>
                    <a:pt x="98" y="251"/>
                    <a:pt x="80" y="277"/>
                    <a:pt x="72" y="295"/>
                  </a:cubicBezTo>
                  <a:lnTo>
                    <a:pt x="72" y="135"/>
                  </a:lnTo>
                  <a:lnTo>
                    <a:pt x="188" y="7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167;p40">
              <a:extLst>
                <a:ext uri="{FF2B5EF4-FFF2-40B4-BE49-F238E27FC236}">
                  <a16:creationId xmlns:a16="http://schemas.microsoft.com/office/drawing/2014/main" id="{46F9882A-168F-045E-A30B-CD3E60D07D09}"/>
                </a:ext>
              </a:extLst>
            </p:cNvPr>
            <p:cNvSpPr/>
            <p:nvPr/>
          </p:nvSpPr>
          <p:spPr>
            <a:xfrm>
              <a:off x="7655229" y="1859301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78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168;p40">
              <a:extLst>
                <a:ext uri="{FF2B5EF4-FFF2-40B4-BE49-F238E27FC236}">
                  <a16:creationId xmlns:a16="http://schemas.microsoft.com/office/drawing/2014/main" id="{7AA200B9-6F79-6E9C-1679-034B1505EE54}"/>
                </a:ext>
              </a:extLst>
            </p:cNvPr>
            <p:cNvSpPr/>
            <p:nvPr/>
          </p:nvSpPr>
          <p:spPr>
            <a:xfrm>
              <a:off x="7770516" y="1794489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0" y="1864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87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169;p40">
              <a:extLst>
                <a:ext uri="{FF2B5EF4-FFF2-40B4-BE49-F238E27FC236}">
                  <a16:creationId xmlns:a16="http://schemas.microsoft.com/office/drawing/2014/main" id="{A7BF0CBB-BB2F-DEC4-EE39-EC26604FA490}"/>
                </a:ext>
              </a:extLst>
            </p:cNvPr>
            <p:cNvSpPr/>
            <p:nvPr/>
          </p:nvSpPr>
          <p:spPr>
            <a:xfrm>
              <a:off x="7885804" y="1729577"/>
              <a:ext cx="69455" cy="188377"/>
            </a:xfrm>
            <a:custGeom>
              <a:avLst/>
              <a:gdLst/>
              <a:ahLst/>
              <a:cxnLst/>
              <a:rect l="l" t="t" r="r" b="b"/>
              <a:pathLst>
                <a:path w="688" h="1866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1"/>
                  </a:lnTo>
                  <a:lnTo>
                    <a:pt x="687" y="147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170;p40">
              <a:extLst>
                <a:ext uri="{FF2B5EF4-FFF2-40B4-BE49-F238E27FC236}">
                  <a16:creationId xmlns:a16="http://schemas.microsoft.com/office/drawing/2014/main" id="{84006083-DCBA-6CE0-64A8-C05B93BB93D2}"/>
                </a:ext>
              </a:extLst>
            </p:cNvPr>
            <p:cNvSpPr/>
            <p:nvPr/>
          </p:nvSpPr>
          <p:spPr>
            <a:xfrm>
              <a:off x="8001092" y="1664765"/>
              <a:ext cx="69354" cy="188276"/>
            </a:xfrm>
            <a:custGeom>
              <a:avLst/>
              <a:gdLst/>
              <a:ahLst/>
              <a:cxnLst/>
              <a:rect l="l" t="t" r="r" b="b"/>
              <a:pathLst>
                <a:path w="687" h="1865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87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171;p40">
              <a:extLst>
                <a:ext uri="{FF2B5EF4-FFF2-40B4-BE49-F238E27FC236}">
                  <a16:creationId xmlns:a16="http://schemas.microsoft.com/office/drawing/2014/main" id="{F2F8A7B9-D9AE-03D0-6F4C-C122C0439DFD}"/>
                </a:ext>
              </a:extLst>
            </p:cNvPr>
            <p:cNvSpPr/>
            <p:nvPr/>
          </p:nvSpPr>
          <p:spPr>
            <a:xfrm>
              <a:off x="8116279" y="1599954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1" y="1865"/>
                  </a:moveTo>
                  <a:lnTo>
                    <a:pt x="1" y="375"/>
                  </a:lnTo>
                  <a:lnTo>
                    <a:pt x="688" y="0"/>
                  </a:lnTo>
                  <a:lnTo>
                    <a:pt x="688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5;p37">
            <a:extLst>
              <a:ext uri="{FF2B5EF4-FFF2-40B4-BE49-F238E27FC236}">
                <a16:creationId xmlns:a16="http://schemas.microsoft.com/office/drawing/2014/main" id="{A57CF33F-A750-7A48-A66C-01C6C18539AE}"/>
              </a:ext>
            </a:extLst>
          </p:cNvPr>
          <p:cNvSpPr txBox="1">
            <a:spLocks/>
          </p:cNvSpPr>
          <p:nvPr/>
        </p:nvSpPr>
        <p:spPr>
          <a:xfrm>
            <a:off x="921563" y="3387896"/>
            <a:ext cx="866441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14" name="Google Shape;915;p37">
            <a:extLst>
              <a:ext uri="{FF2B5EF4-FFF2-40B4-BE49-F238E27FC236}">
                <a16:creationId xmlns:a16="http://schemas.microsoft.com/office/drawing/2014/main" id="{01165330-BC12-5DF5-E769-E3BB67FDA864}"/>
              </a:ext>
            </a:extLst>
          </p:cNvPr>
          <p:cNvSpPr txBox="1">
            <a:spLocks/>
          </p:cNvSpPr>
          <p:nvPr/>
        </p:nvSpPr>
        <p:spPr>
          <a:xfrm>
            <a:off x="6229524" y="3359801"/>
            <a:ext cx="842219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917" name="Google Shape;919;p37">
            <a:extLst>
              <a:ext uri="{FF2B5EF4-FFF2-40B4-BE49-F238E27FC236}">
                <a16:creationId xmlns:a16="http://schemas.microsoft.com/office/drawing/2014/main" id="{5DB77F29-4B58-1ECF-BA1C-5FFB75095A0B}"/>
              </a:ext>
            </a:extLst>
          </p:cNvPr>
          <p:cNvSpPr txBox="1">
            <a:spLocks/>
          </p:cNvSpPr>
          <p:nvPr/>
        </p:nvSpPr>
        <p:spPr>
          <a:xfrm>
            <a:off x="1974697" y="2530776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ctr"/>
            <a:r>
              <a:rPr lang="en-US" dirty="0"/>
              <a:t>Flowchart</a:t>
            </a:r>
          </a:p>
        </p:txBody>
      </p:sp>
      <p:sp>
        <p:nvSpPr>
          <p:cNvPr id="920" name="Google Shape;919;p37">
            <a:extLst>
              <a:ext uri="{FF2B5EF4-FFF2-40B4-BE49-F238E27FC236}">
                <a16:creationId xmlns:a16="http://schemas.microsoft.com/office/drawing/2014/main" id="{36856D9A-0FE4-11FC-4C38-9430E8670411}"/>
              </a:ext>
            </a:extLst>
          </p:cNvPr>
          <p:cNvSpPr txBox="1">
            <a:spLocks/>
          </p:cNvSpPr>
          <p:nvPr/>
        </p:nvSpPr>
        <p:spPr>
          <a:xfrm>
            <a:off x="5497173" y="4091392"/>
            <a:ext cx="23829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400"/>
              <a:buFont typeface="Cabin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indent="-317500"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indent="-317500"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indent="-317500"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indent="-317500"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indent="-317500"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indent="-317500"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indent="-317500"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indent="-317500"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dirty="0"/>
              <a:t>Exiting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1B891-4E2E-F458-BC00-F1E7A038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75" y="61685"/>
            <a:ext cx="6284250" cy="5020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522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B69D50F-B677-6ADC-EFBE-7B204B77B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8"/>
          <a:stretch/>
        </p:blipFill>
        <p:spPr>
          <a:xfrm>
            <a:off x="173260" y="265982"/>
            <a:ext cx="8797480" cy="4611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347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5"/>
          <p:cNvSpPr txBox="1">
            <a:spLocks noGrp="1"/>
          </p:cNvSpPr>
          <p:nvPr>
            <p:ph type="title"/>
          </p:nvPr>
        </p:nvSpPr>
        <p:spPr>
          <a:xfrm>
            <a:off x="906442" y="2209800"/>
            <a:ext cx="73311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IN-VALET</a:t>
            </a:r>
            <a:br>
              <a:rPr lang="en" dirty="0"/>
            </a:br>
            <a:r>
              <a:rPr lang="en" dirty="0"/>
              <a:t>THREAD</a:t>
            </a:r>
            <a:endParaRPr dirty="0"/>
          </a:p>
        </p:txBody>
      </p:sp>
      <p:sp>
        <p:nvSpPr>
          <p:cNvPr id="1313" name="Google Shape;1313;p45"/>
          <p:cNvSpPr txBox="1">
            <a:spLocks noGrp="1"/>
          </p:cNvSpPr>
          <p:nvPr>
            <p:ph type="title" idx="2"/>
          </p:nvPr>
        </p:nvSpPr>
        <p:spPr>
          <a:xfrm>
            <a:off x="6438125" y="675450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314" name="Google Shape;1314;p45"/>
          <p:cNvGrpSpPr/>
          <p:nvPr/>
        </p:nvGrpSpPr>
        <p:grpSpPr>
          <a:xfrm>
            <a:off x="430228" y="232489"/>
            <a:ext cx="3455078" cy="2246307"/>
            <a:chOff x="-3284522" y="1823164"/>
            <a:chExt cx="3455078" cy="2246307"/>
          </a:xfrm>
        </p:grpSpPr>
        <p:sp>
          <p:nvSpPr>
            <p:cNvPr id="1315" name="Google Shape;1315;p45"/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4952647" y="384172"/>
            <a:ext cx="493733" cy="1714352"/>
            <a:chOff x="399697" y="2748997"/>
            <a:chExt cx="493733" cy="1714352"/>
          </a:xfrm>
        </p:grpSpPr>
        <p:sp>
          <p:nvSpPr>
            <p:cNvPr id="1344" name="Google Shape;1344;p45"/>
            <p:cNvSpPr/>
            <p:nvPr/>
          </p:nvSpPr>
          <p:spPr>
            <a:xfrm>
              <a:off x="399697" y="4200668"/>
              <a:ext cx="493733" cy="262681"/>
            </a:xfrm>
            <a:custGeom>
              <a:avLst/>
              <a:gdLst/>
              <a:ahLst/>
              <a:cxnLst/>
              <a:rect l="l" t="t" r="r" b="b"/>
              <a:pathLst>
                <a:path w="5167" h="2749" extrusionOk="0">
                  <a:moveTo>
                    <a:pt x="2579" y="1"/>
                  </a:moveTo>
                  <a:cubicBezTo>
                    <a:pt x="4007" y="1"/>
                    <a:pt x="5166" y="616"/>
                    <a:pt x="5166" y="1374"/>
                  </a:cubicBezTo>
                  <a:cubicBezTo>
                    <a:pt x="5166" y="2133"/>
                    <a:pt x="4007" y="2748"/>
                    <a:pt x="2579" y="2748"/>
                  </a:cubicBezTo>
                  <a:cubicBezTo>
                    <a:pt x="1152" y="2748"/>
                    <a:pt x="1" y="2133"/>
                    <a:pt x="1" y="1374"/>
                  </a:cubicBezTo>
                  <a:cubicBezTo>
                    <a:pt x="1" y="616"/>
                    <a:pt x="1152" y="1"/>
                    <a:pt x="2579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13740" y="2991897"/>
              <a:ext cx="73386" cy="1357168"/>
            </a:xfrm>
            <a:custGeom>
              <a:avLst/>
              <a:gdLst/>
              <a:ahLst/>
              <a:cxnLst/>
              <a:rect l="l" t="t" r="r" b="b"/>
              <a:pathLst>
                <a:path w="768" h="14203" extrusionOk="0">
                  <a:moveTo>
                    <a:pt x="384" y="1"/>
                  </a:moveTo>
                  <a:lnTo>
                    <a:pt x="384" y="1"/>
                  </a:lnTo>
                  <a:cubicBezTo>
                    <a:pt x="170" y="1"/>
                    <a:pt x="0" y="179"/>
                    <a:pt x="0" y="384"/>
                  </a:cubicBezTo>
                  <a:lnTo>
                    <a:pt x="0" y="13935"/>
                  </a:lnTo>
                  <a:cubicBezTo>
                    <a:pt x="98" y="14203"/>
                    <a:pt x="678" y="14194"/>
                    <a:pt x="767" y="13935"/>
                  </a:cubicBezTo>
                  <a:lnTo>
                    <a:pt x="767" y="384"/>
                  </a:lnTo>
                  <a:cubicBezTo>
                    <a:pt x="767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467063" y="2799259"/>
              <a:ext cx="253316" cy="490293"/>
            </a:xfrm>
            <a:custGeom>
              <a:avLst/>
              <a:gdLst/>
              <a:ahLst/>
              <a:cxnLst/>
              <a:rect l="l" t="t" r="r" b="b"/>
              <a:pathLst>
                <a:path w="2651" h="5131" extrusionOk="0">
                  <a:moveTo>
                    <a:pt x="2650" y="5130"/>
                  </a:moveTo>
                  <a:lnTo>
                    <a:pt x="2650" y="1535"/>
                  </a:lnTo>
                  <a:lnTo>
                    <a:pt x="1" y="0"/>
                  </a:lnTo>
                  <a:lnTo>
                    <a:pt x="10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720284" y="2895578"/>
              <a:ext cx="87911" cy="393973"/>
            </a:xfrm>
            <a:custGeom>
              <a:avLst/>
              <a:gdLst/>
              <a:ahLst/>
              <a:cxnLst/>
              <a:rect l="l" t="t" r="r" b="b"/>
              <a:pathLst>
                <a:path w="920" h="4123" extrusionOk="0">
                  <a:moveTo>
                    <a:pt x="919" y="1"/>
                  </a:moveTo>
                  <a:lnTo>
                    <a:pt x="0" y="527"/>
                  </a:lnTo>
                  <a:lnTo>
                    <a:pt x="0" y="4122"/>
                  </a:lnTo>
                  <a:lnTo>
                    <a:pt x="919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467063" y="2748997"/>
              <a:ext cx="341131" cy="196939"/>
            </a:xfrm>
            <a:custGeom>
              <a:avLst/>
              <a:gdLst/>
              <a:ahLst/>
              <a:cxnLst/>
              <a:rect l="l" t="t" r="r" b="b"/>
              <a:pathLst>
                <a:path w="3570" h="2061" extrusionOk="0">
                  <a:moveTo>
                    <a:pt x="3569" y="1535"/>
                  </a:moveTo>
                  <a:lnTo>
                    <a:pt x="2650" y="2061"/>
                  </a:lnTo>
                  <a:lnTo>
                    <a:pt x="1" y="52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539589" y="2965524"/>
              <a:ext cx="109124" cy="160341"/>
            </a:xfrm>
            <a:custGeom>
              <a:avLst/>
              <a:gdLst/>
              <a:ahLst/>
              <a:cxnLst/>
              <a:rect l="l" t="t" r="r" b="b"/>
              <a:pathLst>
                <a:path w="1142" h="1678" extrusionOk="0">
                  <a:moveTo>
                    <a:pt x="571" y="187"/>
                  </a:moveTo>
                  <a:cubicBezTo>
                    <a:pt x="250" y="0"/>
                    <a:pt x="0" y="143"/>
                    <a:pt x="0" y="500"/>
                  </a:cubicBezTo>
                  <a:cubicBezTo>
                    <a:pt x="0" y="865"/>
                    <a:pt x="250" y="1303"/>
                    <a:pt x="571" y="1490"/>
                  </a:cubicBezTo>
                  <a:cubicBezTo>
                    <a:pt x="883" y="1677"/>
                    <a:pt x="1142" y="1534"/>
                    <a:pt x="1142" y="1169"/>
                  </a:cubicBezTo>
                  <a:cubicBezTo>
                    <a:pt x="1142" y="812"/>
                    <a:pt x="883" y="366"/>
                    <a:pt x="571" y="18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29;p37">
            <a:extLst>
              <a:ext uri="{FF2B5EF4-FFF2-40B4-BE49-F238E27FC236}">
                <a16:creationId xmlns:a16="http://schemas.microsoft.com/office/drawing/2014/main" id="{BA2CDE57-F14C-2AD9-66E9-B23D1BF85D1D}"/>
              </a:ext>
            </a:extLst>
          </p:cNvPr>
          <p:cNvGrpSpPr/>
          <p:nvPr/>
        </p:nvGrpSpPr>
        <p:grpSpPr>
          <a:xfrm>
            <a:off x="7414459" y="1276906"/>
            <a:ext cx="1557805" cy="3739531"/>
            <a:chOff x="8645020" y="1268143"/>
            <a:chExt cx="1557805" cy="3739531"/>
          </a:xfrm>
        </p:grpSpPr>
        <p:sp>
          <p:nvSpPr>
            <p:cNvPr id="5" name="Google Shape;930;p37">
              <a:extLst>
                <a:ext uri="{FF2B5EF4-FFF2-40B4-BE49-F238E27FC236}">
                  <a16:creationId xmlns:a16="http://schemas.microsoft.com/office/drawing/2014/main" id="{D1F8DD00-A012-FA0B-3F55-087C0452047E}"/>
                </a:ext>
              </a:extLst>
            </p:cNvPr>
            <p:cNvSpPr/>
            <p:nvPr/>
          </p:nvSpPr>
          <p:spPr>
            <a:xfrm>
              <a:off x="9023713" y="4361203"/>
              <a:ext cx="1179112" cy="625511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1;p37">
              <a:extLst>
                <a:ext uri="{FF2B5EF4-FFF2-40B4-BE49-F238E27FC236}">
                  <a16:creationId xmlns:a16="http://schemas.microsoft.com/office/drawing/2014/main" id="{348FB38B-BA83-FDA8-E108-C27A96338CF1}"/>
                </a:ext>
              </a:extLst>
            </p:cNvPr>
            <p:cNvSpPr/>
            <p:nvPr/>
          </p:nvSpPr>
          <p:spPr>
            <a:xfrm>
              <a:off x="9011608" y="4345935"/>
              <a:ext cx="436069" cy="388550"/>
            </a:xfrm>
            <a:custGeom>
              <a:avLst/>
              <a:gdLst/>
              <a:ahLst/>
              <a:cxnLst/>
              <a:rect l="l" t="t" r="r" b="b"/>
              <a:pathLst>
                <a:path w="4827" h="4301" extrusionOk="0">
                  <a:moveTo>
                    <a:pt x="4211" y="473"/>
                  </a:moveTo>
                  <a:cubicBezTo>
                    <a:pt x="4211" y="473"/>
                    <a:pt x="3881" y="1981"/>
                    <a:pt x="4541" y="1713"/>
                  </a:cubicBezTo>
                  <a:cubicBezTo>
                    <a:pt x="4827" y="1597"/>
                    <a:pt x="4755" y="2177"/>
                    <a:pt x="4720" y="2382"/>
                  </a:cubicBezTo>
                  <a:cubicBezTo>
                    <a:pt x="4648" y="2579"/>
                    <a:pt x="3765" y="3043"/>
                    <a:pt x="3596" y="3034"/>
                  </a:cubicBezTo>
                  <a:cubicBezTo>
                    <a:pt x="3408" y="3025"/>
                    <a:pt x="3328" y="2944"/>
                    <a:pt x="3159" y="3105"/>
                  </a:cubicBezTo>
                  <a:cubicBezTo>
                    <a:pt x="2989" y="3266"/>
                    <a:pt x="3043" y="3453"/>
                    <a:pt x="2784" y="3667"/>
                  </a:cubicBezTo>
                  <a:cubicBezTo>
                    <a:pt x="2561" y="3845"/>
                    <a:pt x="1553" y="4300"/>
                    <a:pt x="616" y="3863"/>
                  </a:cubicBezTo>
                  <a:cubicBezTo>
                    <a:pt x="215" y="3676"/>
                    <a:pt x="1" y="3551"/>
                    <a:pt x="152" y="3141"/>
                  </a:cubicBezTo>
                  <a:cubicBezTo>
                    <a:pt x="206" y="3007"/>
                    <a:pt x="1312" y="2445"/>
                    <a:pt x="1624" y="2284"/>
                  </a:cubicBezTo>
                  <a:cubicBezTo>
                    <a:pt x="2409" y="1892"/>
                    <a:pt x="2757" y="1062"/>
                    <a:pt x="2829" y="875"/>
                  </a:cubicBezTo>
                  <a:cubicBezTo>
                    <a:pt x="2909" y="687"/>
                    <a:pt x="3150" y="108"/>
                    <a:pt x="3150" y="108"/>
                  </a:cubicBezTo>
                  <a:cubicBezTo>
                    <a:pt x="3150" y="108"/>
                    <a:pt x="3507" y="0"/>
                    <a:pt x="4211" y="47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2;p37">
              <a:extLst>
                <a:ext uri="{FF2B5EF4-FFF2-40B4-BE49-F238E27FC236}">
                  <a16:creationId xmlns:a16="http://schemas.microsoft.com/office/drawing/2014/main" id="{0613B310-20CB-7E19-7D17-C49A887A95E5}"/>
                </a:ext>
              </a:extLst>
            </p:cNvPr>
            <p:cNvSpPr/>
            <p:nvPr/>
          </p:nvSpPr>
          <p:spPr>
            <a:xfrm>
              <a:off x="9022900" y="4345935"/>
              <a:ext cx="415923" cy="368405"/>
            </a:xfrm>
            <a:custGeom>
              <a:avLst/>
              <a:gdLst/>
              <a:ahLst/>
              <a:cxnLst/>
              <a:rect l="l" t="t" r="r" b="b"/>
              <a:pathLst>
                <a:path w="4604" h="4078" extrusionOk="0">
                  <a:moveTo>
                    <a:pt x="4086" y="473"/>
                  </a:moveTo>
                  <a:cubicBezTo>
                    <a:pt x="4283" y="812"/>
                    <a:pt x="4604" y="1356"/>
                    <a:pt x="4506" y="1990"/>
                  </a:cubicBezTo>
                  <a:cubicBezTo>
                    <a:pt x="4434" y="2186"/>
                    <a:pt x="3631" y="2721"/>
                    <a:pt x="3462" y="2712"/>
                  </a:cubicBezTo>
                  <a:cubicBezTo>
                    <a:pt x="3043" y="2695"/>
                    <a:pt x="2918" y="3105"/>
                    <a:pt x="2632" y="3328"/>
                  </a:cubicBezTo>
                  <a:cubicBezTo>
                    <a:pt x="2159" y="3721"/>
                    <a:pt x="1133" y="4077"/>
                    <a:pt x="197" y="3426"/>
                  </a:cubicBezTo>
                  <a:cubicBezTo>
                    <a:pt x="0" y="3248"/>
                    <a:pt x="116" y="2935"/>
                    <a:pt x="232" y="2793"/>
                  </a:cubicBezTo>
                  <a:cubicBezTo>
                    <a:pt x="429" y="2534"/>
                    <a:pt x="1187" y="2445"/>
                    <a:pt x="1499" y="2284"/>
                  </a:cubicBezTo>
                  <a:cubicBezTo>
                    <a:pt x="2418" y="1856"/>
                    <a:pt x="2641" y="759"/>
                    <a:pt x="2712" y="571"/>
                  </a:cubicBezTo>
                  <a:cubicBezTo>
                    <a:pt x="2793" y="384"/>
                    <a:pt x="3025" y="108"/>
                    <a:pt x="3025" y="108"/>
                  </a:cubicBezTo>
                  <a:cubicBezTo>
                    <a:pt x="3025" y="108"/>
                    <a:pt x="3382" y="0"/>
                    <a:pt x="4086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3;p37">
              <a:extLst>
                <a:ext uri="{FF2B5EF4-FFF2-40B4-BE49-F238E27FC236}">
                  <a16:creationId xmlns:a16="http://schemas.microsoft.com/office/drawing/2014/main" id="{9EB3907B-F6DC-ABFB-B91C-D0AC4059C6F9}"/>
                </a:ext>
              </a:extLst>
            </p:cNvPr>
            <p:cNvSpPr/>
            <p:nvPr/>
          </p:nvSpPr>
          <p:spPr>
            <a:xfrm>
              <a:off x="9130856" y="4551730"/>
              <a:ext cx="67845" cy="47880"/>
            </a:xfrm>
            <a:custGeom>
              <a:avLst/>
              <a:gdLst/>
              <a:ahLst/>
              <a:cxnLst/>
              <a:rect l="l" t="t" r="r" b="b"/>
              <a:pathLst>
                <a:path w="751" h="530" extrusionOk="0">
                  <a:moveTo>
                    <a:pt x="139" y="1"/>
                  </a:moveTo>
                  <a:cubicBezTo>
                    <a:pt x="111" y="1"/>
                    <a:pt x="83" y="3"/>
                    <a:pt x="54" y="6"/>
                  </a:cubicBezTo>
                  <a:cubicBezTo>
                    <a:pt x="28" y="6"/>
                    <a:pt x="10" y="24"/>
                    <a:pt x="1" y="51"/>
                  </a:cubicBezTo>
                  <a:cubicBezTo>
                    <a:pt x="1" y="69"/>
                    <a:pt x="19" y="87"/>
                    <a:pt x="45" y="87"/>
                  </a:cubicBezTo>
                  <a:cubicBezTo>
                    <a:pt x="65" y="85"/>
                    <a:pt x="84" y="84"/>
                    <a:pt x="103" y="84"/>
                  </a:cubicBezTo>
                  <a:cubicBezTo>
                    <a:pt x="206" y="84"/>
                    <a:pt x="303" y="107"/>
                    <a:pt x="393" y="167"/>
                  </a:cubicBezTo>
                  <a:cubicBezTo>
                    <a:pt x="492" y="229"/>
                    <a:pt x="590" y="345"/>
                    <a:pt x="661" y="506"/>
                  </a:cubicBezTo>
                  <a:cubicBezTo>
                    <a:pt x="667" y="523"/>
                    <a:pt x="680" y="529"/>
                    <a:pt x="693" y="529"/>
                  </a:cubicBezTo>
                  <a:cubicBezTo>
                    <a:pt x="700" y="529"/>
                    <a:pt x="708" y="527"/>
                    <a:pt x="715" y="524"/>
                  </a:cubicBezTo>
                  <a:cubicBezTo>
                    <a:pt x="741" y="506"/>
                    <a:pt x="750" y="488"/>
                    <a:pt x="741" y="461"/>
                  </a:cubicBezTo>
                  <a:cubicBezTo>
                    <a:pt x="661" y="283"/>
                    <a:pt x="563" y="167"/>
                    <a:pt x="447" y="87"/>
                  </a:cubicBezTo>
                  <a:cubicBezTo>
                    <a:pt x="354" y="29"/>
                    <a:pt x="250" y="1"/>
                    <a:pt x="1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4;p37">
              <a:extLst>
                <a:ext uri="{FF2B5EF4-FFF2-40B4-BE49-F238E27FC236}">
                  <a16:creationId xmlns:a16="http://schemas.microsoft.com/office/drawing/2014/main" id="{34069A22-18A2-96CC-D85E-6D5DA7451C8F}"/>
                </a:ext>
              </a:extLst>
            </p:cNvPr>
            <p:cNvSpPr/>
            <p:nvPr/>
          </p:nvSpPr>
          <p:spPr>
            <a:xfrm>
              <a:off x="9158320" y="4542063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20" y="1"/>
                  </a:moveTo>
                  <a:cubicBezTo>
                    <a:pt x="95" y="1"/>
                    <a:pt x="70" y="3"/>
                    <a:pt x="45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18" y="78"/>
                    <a:pt x="36" y="78"/>
                  </a:cubicBezTo>
                  <a:cubicBezTo>
                    <a:pt x="53" y="76"/>
                    <a:pt x="71" y="75"/>
                    <a:pt x="88" y="75"/>
                  </a:cubicBezTo>
                  <a:cubicBezTo>
                    <a:pt x="177" y="75"/>
                    <a:pt x="263" y="95"/>
                    <a:pt x="330" y="140"/>
                  </a:cubicBezTo>
                  <a:cubicBezTo>
                    <a:pt x="428" y="202"/>
                    <a:pt x="500" y="301"/>
                    <a:pt x="571" y="443"/>
                  </a:cubicBezTo>
                  <a:cubicBezTo>
                    <a:pt x="571" y="454"/>
                    <a:pt x="580" y="458"/>
                    <a:pt x="592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3" y="425"/>
                    <a:pt x="634" y="408"/>
                  </a:cubicBezTo>
                  <a:cubicBezTo>
                    <a:pt x="571" y="247"/>
                    <a:pt x="482" y="149"/>
                    <a:pt x="384" y="78"/>
                  </a:cubicBezTo>
                  <a:cubicBezTo>
                    <a:pt x="306" y="28"/>
                    <a:pt x="216" y="1"/>
                    <a:pt x="1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5;p37">
              <a:extLst>
                <a:ext uri="{FF2B5EF4-FFF2-40B4-BE49-F238E27FC236}">
                  <a16:creationId xmlns:a16="http://schemas.microsoft.com/office/drawing/2014/main" id="{C2E77FB7-49DE-760E-0370-8F46C648C87D}"/>
                </a:ext>
              </a:extLst>
            </p:cNvPr>
            <p:cNvSpPr/>
            <p:nvPr/>
          </p:nvSpPr>
          <p:spPr>
            <a:xfrm>
              <a:off x="9176207" y="4526254"/>
              <a:ext cx="58721" cy="41737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100" y="1"/>
                  </a:moveTo>
                  <a:cubicBezTo>
                    <a:pt x="81" y="1"/>
                    <a:pt x="62" y="1"/>
                    <a:pt x="43" y="3"/>
                  </a:cubicBezTo>
                  <a:cubicBezTo>
                    <a:pt x="25" y="3"/>
                    <a:pt x="7" y="21"/>
                    <a:pt x="7" y="47"/>
                  </a:cubicBezTo>
                  <a:cubicBezTo>
                    <a:pt x="0" y="62"/>
                    <a:pt x="11" y="77"/>
                    <a:pt x="24" y="77"/>
                  </a:cubicBezTo>
                  <a:cubicBezTo>
                    <a:pt x="28" y="77"/>
                    <a:pt x="31" y="76"/>
                    <a:pt x="34" y="74"/>
                  </a:cubicBezTo>
                  <a:cubicBezTo>
                    <a:pt x="53" y="73"/>
                    <a:pt x="70" y="72"/>
                    <a:pt x="88" y="72"/>
                  </a:cubicBezTo>
                  <a:cubicBezTo>
                    <a:pt x="181" y="72"/>
                    <a:pt x="262" y="93"/>
                    <a:pt x="337" y="146"/>
                  </a:cubicBezTo>
                  <a:cubicBezTo>
                    <a:pt x="427" y="199"/>
                    <a:pt x="507" y="297"/>
                    <a:pt x="569" y="440"/>
                  </a:cubicBezTo>
                  <a:cubicBezTo>
                    <a:pt x="576" y="453"/>
                    <a:pt x="587" y="461"/>
                    <a:pt x="600" y="461"/>
                  </a:cubicBezTo>
                  <a:cubicBezTo>
                    <a:pt x="604" y="461"/>
                    <a:pt x="609" y="460"/>
                    <a:pt x="614" y="458"/>
                  </a:cubicBezTo>
                  <a:cubicBezTo>
                    <a:pt x="641" y="440"/>
                    <a:pt x="650" y="422"/>
                    <a:pt x="641" y="404"/>
                  </a:cubicBezTo>
                  <a:cubicBezTo>
                    <a:pt x="569" y="253"/>
                    <a:pt x="480" y="146"/>
                    <a:pt x="382" y="83"/>
                  </a:cubicBezTo>
                  <a:cubicBezTo>
                    <a:pt x="299" y="23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6;p37">
              <a:extLst>
                <a:ext uri="{FF2B5EF4-FFF2-40B4-BE49-F238E27FC236}">
                  <a16:creationId xmlns:a16="http://schemas.microsoft.com/office/drawing/2014/main" id="{381FFF68-1787-F773-8CD9-9FEB3A1E9917}"/>
                </a:ext>
              </a:extLst>
            </p:cNvPr>
            <p:cNvSpPr/>
            <p:nvPr/>
          </p:nvSpPr>
          <p:spPr>
            <a:xfrm>
              <a:off x="9194546" y="4510173"/>
              <a:ext cx="58088" cy="41918"/>
            </a:xfrm>
            <a:custGeom>
              <a:avLst/>
              <a:gdLst/>
              <a:ahLst/>
              <a:cxnLst/>
              <a:rect l="l" t="t" r="r" b="b"/>
              <a:pathLst>
                <a:path w="643" h="464" extrusionOk="0">
                  <a:moveTo>
                    <a:pt x="85" y="1"/>
                  </a:moveTo>
                  <a:cubicBezTo>
                    <a:pt x="69" y="1"/>
                    <a:pt x="53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10" y="83"/>
                    <a:pt x="36" y="83"/>
                  </a:cubicBezTo>
                  <a:cubicBezTo>
                    <a:pt x="59" y="79"/>
                    <a:pt x="81" y="77"/>
                    <a:pt x="102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208"/>
                    <a:pt x="500" y="297"/>
                    <a:pt x="563" y="448"/>
                  </a:cubicBezTo>
                  <a:cubicBezTo>
                    <a:pt x="568" y="459"/>
                    <a:pt x="579" y="463"/>
                    <a:pt x="591" y="463"/>
                  </a:cubicBezTo>
                  <a:cubicBezTo>
                    <a:pt x="600" y="463"/>
                    <a:pt x="609" y="461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1" y="28"/>
                    <a:pt x="197" y="1"/>
                    <a:pt x="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7;p37">
              <a:extLst>
                <a:ext uri="{FF2B5EF4-FFF2-40B4-BE49-F238E27FC236}">
                  <a16:creationId xmlns:a16="http://schemas.microsoft.com/office/drawing/2014/main" id="{C3C7B317-446A-2DB2-A245-FFA277F5B579}"/>
                </a:ext>
              </a:extLst>
            </p:cNvPr>
            <p:cNvSpPr/>
            <p:nvPr/>
          </p:nvSpPr>
          <p:spPr>
            <a:xfrm>
              <a:off x="9212253" y="4494544"/>
              <a:ext cx="58179" cy="41376"/>
            </a:xfrm>
            <a:custGeom>
              <a:avLst/>
              <a:gdLst/>
              <a:ahLst/>
              <a:cxnLst/>
              <a:rect l="l" t="t" r="r" b="b"/>
              <a:pathLst>
                <a:path w="644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4"/>
                    <a:pt x="1" y="42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55" y="76"/>
                    <a:pt x="74" y="75"/>
                    <a:pt x="92" y="75"/>
                  </a:cubicBezTo>
                  <a:cubicBezTo>
                    <a:pt x="184" y="75"/>
                    <a:pt x="265" y="95"/>
                    <a:pt x="340" y="140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6"/>
                    <a:pt x="616" y="452"/>
                  </a:cubicBezTo>
                  <a:cubicBezTo>
                    <a:pt x="634" y="443"/>
                    <a:pt x="643" y="416"/>
                    <a:pt x="643" y="407"/>
                  </a:cubicBezTo>
                  <a:cubicBezTo>
                    <a:pt x="572" y="247"/>
                    <a:pt x="483" y="140"/>
                    <a:pt x="385" y="77"/>
                  </a:cubicBezTo>
                  <a:cubicBezTo>
                    <a:pt x="306" y="28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8;p37">
              <a:extLst>
                <a:ext uri="{FF2B5EF4-FFF2-40B4-BE49-F238E27FC236}">
                  <a16:creationId xmlns:a16="http://schemas.microsoft.com/office/drawing/2014/main" id="{070DC786-3964-F182-86EC-2EB0336F00CA}"/>
                </a:ext>
              </a:extLst>
            </p:cNvPr>
            <p:cNvSpPr/>
            <p:nvPr/>
          </p:nvSpPr>
          <p:spPr>
            <a:xfrm>
              <a:off x="9230863" y="4478735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94" y="0"/>
                  </a:moveTo>
                  <a:cubicBezTo>
                    <a:pt x="75" y="0"/>
                    <a:pt x="56" y="1"/>
                    <a:pt x="36" y="2"/>
                  </a:cubicBezTo>
                  <a:cubicBezTo>
                    <a:pt x="18" y="2"/>
                    <a:pt x="0" y="20"/>
                    <a:pt x="0" y="38"/>
                  </a:cubicBezTo>
                  <a:cubicBezTo>
                    <a:pt x="0" y="65"/>
                    <a:pt x="9" y="74"/>
                    <a:pt x="36" y="74"/>
                  </a:cubicBezTo>
                  <a:cubicBezTo>
                    <a:pt x="53" y="72"/>
                    <a:pt x="69" y="72"/>
                    <a:pt x="86" y="72"/>
                  </a:cubicBezTo>
                  <a:cubicBezTo>
                    <a:pt x="174" y="72"/>
                    <a:pt x="255" y="93"/>
                    <a:pt x="330" y="145"/>
                  </a:cubicBezTo>
                  <a:cubicBezTo>
                    <a:pt x="419" y="199"/>
                    <a:pt x="500" y="297"/>
                    <a:pt x="562" y="440"/>
                  </a:cubicBezTo>
                  <a:cubicBezTo>
                    <a:pt x="568" y="451"/>
                    <a:pt x="580" y="458"/>
                    <a:pt x="593" y="458"/>
                  </a:cubicBezTo>
                  <a:cubicBezTo>
                    <a:pt x="601" y="458"/>
                    <a:pt x="609" y="455"/>
                    <a:pt x="616" y="449"/>
                  </a:cubicBezTo>
                  <a:cubicBezTo>
                    <a:pt x="633" y="440"/>
                    <a:pt x="642" y="422"/>
                    <a:pt x="633" y="404"/>
                  </a:cubicBezTo>
                  <a:cubicBezTo>
                    <a:pt x="562" y="252"/>
                    <a:pt x="482" y="145"/>
                    <a:pt x="384" y="74"/>
                  </a:cubicBezTo>
                  <a:cubicBezTo>
                    <a:pt x="294" y="21"/>
                    <a:pt x="197" y="0"/>
                    <a:pt x="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9;p37">
              <a:extLst>
                <a:ext uri="{FF2B5EF4-FFF2-40B4-BE49-F238E27FC236}">
                  <a16:creationId xmlns:a16="http://schemas.microsoft.com/office/drawing/2014/main" id="{2E950A95-EC5E-F320-B0AD-462A8751919A}"/>
                </a:ext>
              </a:extLst>
            </p:cNvPr>
            <p:cNvSpPr/>
            <p:nvPr/>
          </p:nvSpPr>
          <p:spPr>
            <a:xfrm>
              <a:off x="9248569" y="4462564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2"/>
                    <a:pt x="45" y="3"/>
                  </a:cubicBezTo>
                  <a:cubicBezTo>
                    <a:pt x="18" y="12"/>
                    <a:pt x="0" y="30"/>
                    <a:pt x="0" y="48"/>
                  </a:cubicBezTo>
                  <a:cubicBezTo>
                    <a:pt x="0" y="62"/>
                    <a:pt x="12" y="77"/>
                    <a:pt x="26" y="77"/>
                  </a:cubicBezTo>
                  <a:cubicBezTo>
                    <a:pt x="29" y="77"/>
                    <a:pt x="33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6"/>
                  </a:cubicBezTo>
                  <a:cubicBezTo>
                    <a:pt x="429" y="199"/>
                    <a:pt x="500" y="297"/>
                    <a:pt x="571" y="440"/>
                  </a:cubicBezTo>
                  <a:cubicBezTo>
                    <a:pt x="578" y="453"/>
                    <a:pt x="589" y="462"/>
                    <a:pt x="602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9"/>
                    <a:pt x="643" y="422"/>
                    <a:pt x="634" y="404"/>
                  </a:cubicBezTo>
                  <a:cubicBezTo>
                    <a:pt x="571" y="253"/>
                    <a:pt x="482" y="146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0;p37">
              <a:extLst>
                <a:ext uri="{FF2B5EF4-FFF2-40B4-BE49-F238E27FC236}">
                  <a16:creationId xmlns:a16="http://schemas.microsoft.com/office/drawing/2014/main" id="{6934C379-E0D0-0924-ED3F-78D1EA6B179F}"/>
                </a:ext>
              </a:extLst>
            </p:cNvPr>
            <p:cNvSpPr/>
            <p:nvPr/>
          </p:nvSpPr>
          <p:spPr>
            <a:xfrm>
              <a:off x="9600715" y="4618310"/>
              <a:ext cx="436159" cy="389363"/>
            </a:xfrm>
            <a:custGeom>
              <a:avLst/>
              <a:gdLst/>
              <a:ahLst/>
              <a:cxnLst/>
              <a:rect l="l" t="t" r="r" b="b"/>
              <a:pathLst>
                <a:path w="4828" h="4310" extrusionOk="0">
                  <a:moveTo>
                    <a:pt x="4212" y="474"/>
                  </a:moveTo>
                  <a:cubicBezTo>
                    <a:pt x="4212" y="474"/>
                    <a:pt x="3882" y="1981"/>
                    <a:pt x="4542" y="1714"/>
                  </a:cubicBezTo>
                  <a:cubicBezTo>
                    <a:pt x="4827" y="1598"/>
                    <a:pt x="4756" y="2178"/>
                    <a:pt x="4729" y="2383"/>
                  </a:cubicBezTo>
                  <a:cubicBezTo>
                    <a:pt x="4649" y="2579"/>
                    <a:pt x="3774" y="3043"/>
                    <a:pt x="3596" y="3034"/>
                  </a:cubicBezTo>
                  <a:cubicBezTo>
                    <a:pt x="3418" y="3025"/>
                    <a:pt x="3328" y="2945"/>
                    <a:pt x="3159" y="3105"/>
                  </a:cubicBezTo>
                  <a:cubicBezTo>
                    <a:pt x="2998" y="3266"/>
                    <a:pt x="3052" y="3453"/>
                    <a:pt x="2784" y="3667"/>
                  </a:cubicBezTo>
                  <a:cubicBezTo>
                    <a:pt x="2561" y="3846"/>
                    <a:pt x="1553" y="4310"/>
                    <a:pt x="616" y="3872"/>
                  </a:cubicBezTo>
                  <a:cubicBezTo>
                    <a:pt x="215" y="3676"/>
                    <a:pt x="1" y="3551"/>
                    <a:pt x="161" y="3141"/>
                  </a:cubicBezTo>
                  <a:cubicBezTo>
                    <a:pt x="206" y="3007"/>
                    <a:pt x="1312" y="2445"/>
                    <a:pt x="1624" y="2285"/>
                  </a:cubicBezTo>
                  <a:cubicBezTo>
                    <a:pt x="2418" y="1892"/>
                    <a:pt x="2757" y="1062"/>
                    <a:pt x="2838" y="875"/>
                  </a:cubicBezTo>
                  <a:cubicBezTo>
                    <a:pt x="2909" y="688"/>
                    <a:pt x="3159" y="108"/>
                    <a:pt x="3159" y="108"/>
                  </a:cubicBezTo>
                  <a:cubicBezTo>
                    <a:pt x="3159" y="108"/>
                    <a:pt x="3507" y="1"/>
                    <a:pt x="4212" y="47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1;p37">
              <a:extLst>
                <a:ext uri="{FF2B5EF4-FFF2-40B4-BE49-F238E27FC236}">
                  <a16:creationId xmlns:a16="http://schemas.microsoft.com/office/drawing/2014/main" id="{45C3DCD8-CB9E-EEE1-B49F-7590E69B1361}"/>
                </a:ext>
              </a:extLst>
            </p:cNvPr>
            <p:cNvSpPr/>
            <p:nvPr/>
          </p:nvSpPr>
          <p:spPr>
            <a:xfrm>
              <a:off x="9612820" y="4618310"/>
              <a:ext cx="415110" cy="368405"/>
            </a:xfrm>
            <a:custGeom>
              <a:avLst/>
              <a:gdLst/>
              <a:ahLst/>
              <a:cxnLst/>
              <a:rect l="l" t="t" r="r" b="b"/>
              <a:pathLst>
                <a:path w="4595" h="4078" extrusionOk="0">
                  <a:moveTo>
                    <a:pt x="4078" y="474"/>
                  </a:moveTo>
                  <a:cubicBezTo>
                    <a:pt x="4283" y="813"/>
                    <a:pt x="4595" y="1366"/>
                    <a:pt x="4506" y="1990"/>
                  </a:cubicBezTo>
                  <a:cubicBezTo>
                    <a:pt x="4434" y="2186"/>
                    <a:pt x="3632" y="2722"/>
                    <a:pt x="3453" y="2713"/>
                  </a:cubicBezTo>
                  <a:cubicBezTo>
                    <a:pt x="3043" y="2695"/>
                    <a:pt x="2909" y="3105"/>
                    <a:pt x="2632" y="3337"/>
                  </a:cubicBezTo>
                  <a:cubicBezTo>
                    <a:pt x="2160" y="3721"/>
                    <a:pt x="1125" y="4078"/>
                    <a:pt x="197" y="3426"/>
                  </a:cubicBezTo>
                  <a:cubicBezTo>
                    <a:pt x="1" y="3248"/>
                    <a:pt x="117" y="2936"/>
                    <a:pt x="224" y="2793"/>
                  </a:cubicBezTo>
                  <a:cubicBezTo>
                    <a:pt x="429" y="2543"/>
                    <a:pt x="1178" y="2445"/>
                    <a:pt x="1490" y="2285"/>
                  </a:cubicBezTo>
                  <a:cubicBezTo>
                    <a:pt x="2418" y="1865"/>
                    <a:pt x="2632" y="759"/>
                    <a:pt x="2713" y="572"/>
                  </a:cubicBezTo>
                  <a:cubicBezTo>
                    <a:pt x="2784" y="384"/>
                    <a:pt x="3025" y="108"/>
                    <a:pt x="3025" y="108"/>
                  </a:cubicBezTo>
                  <a:cubicBezTo>
                    <a:pt x="3025" y="108"/>
                    <a:pt x="3373" y="1"/>
                    <a:pt x="4078" y="4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2;p37">
              <a:extLst>
                <a:ext uri="{FF2B5EF4-FFF2-40B4-BE49-F238E27FC236}">
                  <a16:creationId xmlns:a16="http://schemas.microsoft.com/office/drawing/2014/main" id="{5D365C40-D442-FE9B-3163-33404C8E6C11}"/>
                </a:ext>
              </a:extLst>
            </p:cNvPr>
            <p:cNvSpPr/>
            <p:nvPr/>
          </p:nvSpPr>
          <p:spPr>
            <a:xfrm>
              <a:off x="9720867" y="4824195"/>
              <a:ext cx="66942" cy="47790"/>
            </a:xfrm>
            <a:custGeom>
              <a:avLst/>
              <a:gdLst/>
              <a:ahLst/>
              <a:cxnLst/>
              <a:rect l="l" t="t" r="r" b="b"/>
              <a:pathLst>
                <a:path w="741" h="529" extrusionOk="0">
                  <a:moveTo>
                    <a:pt x="131" y="0"/>
                  </a:moveTo>
                  <a:cubicBezTo>
                    <a:pt x="103" y="0"/>
                    <a:pt x="74" y="2"/>
                    <a:pt x="45" y="6"/>
                  </a:cubicBezTo>
                  <a:cubicBezTo>
                    <a:pt x="27" y="6"/>
                    <a:pt x="0" y="23"/>
                    <a:pt x="0" y="50"/>
                  </a:cubicBezTo>
                  <a:cubicBezTo>
                    <a:pt x="0" y="68"/>
                    <a:pt x="18" y="86"/>
                    <a:pt x="36" y="86"/>
                  </a:cubicBezTo>
                  <a:cubicBezTo>
                    <a:pt x="56" y="84"/>
                    <a:pt x="77" y="84"/>
                    <a:pt x="97" y="84"/>
                  </a:cubicBezTo>
                  <a:cubicBezTo>
                    <a:pt x="205" y="84"/>
                    <a:pt x="301" y="106"/>
                    <a:pt x="384" y="166"/>
                  </a:cubicBezTo>
                  <a:cubicBezTo>
                    <a:pt x="491" y="229"/>
                    <a:pt x="580" y="345"/>
                    <a:pt x="651" y="514"/>
                  </a:cubicBezTo>
                  <a:cubicBezTo>
                    <a:pt x="657" y="525"/>
                    <a:pt x="668" y="529"/>
                    <a:pt x="682" y="529"/>
                  </a:cubicBezTo>
                  <a:cubicBezTo>
                    <a:pt x="692" y="529"/>
                    <a:pt x="703" y="527"/>
                    <a:pt x="714" y="523"/>
                  </a:cubicBezTo>
                  <a:cubicBezTo>
                    <a:pt x="732" y="514"/>
                    <a:pt x="741" y="487"/>
                    <a:pt x="732" y="461"/>
                  </a:cubicBezTo>
                  <a:cubicBezTo>
                    <a:pt x="651" y="282"/>
                    <a:pt x="553" y="166"/>
                    <a:pt x="437" y="95"/>
                  </a:cubicBezTo>
                  <a:cubicBezTo>
                    <a:pt x="344" y="30"/>
                    <a:pt x="245" y="0"/>
                    <a:pt x="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3;p37">
              <a:extLst>
                <a:ext uri="{FF2B5EF4-FFF2-40B4-BE49-F238E27FC236}">
                  <a16:creationId xmlns:a16="http://schemas.microsoft.com/office/drawing/2014/main" id="{A5DE1A31-7F0D-DD0F-1643-A3B172BB9FB1}"/>
                </a:ext>
              </a:extLst>
            </p:cNvPr>
            <p:cNvSpPr/>
            <p:nvPr/>
          </p:nvSpPr>
          <p:spPr>
            <a:xfrm>
              <a:off x="9747427" y="4814800"/>
              <a:ext cx="58901" cy="41466"/>
            </a:xfrm>
            <a:custGeom>
              <a:avLst/>
              <a:gdLst/>
              <a:ahLst/>
              <a:cxnLst/>
              <a:rect l="l" t="t" r="r" b="b"/>
              <a:pathLst>
                <a:path w="652" h="459" extrusionOk="0">
                  <a:moveTo>
                    <a:pt x="104" y="0"/>
                  </a:moveTo>
                  <a:cubicBezTo>
                    <a:pt x="84" y="0"/>
                    <a:pt x="65" y="1"/>
                    <a:pt x="45" y="3"/>
                  </a:cubicBezTo>
                  <a:cubicBezTo>
                    <a:pt x="27" y="3"/>
                    <a:pt x="9" y="20"/>
                    <a:pt x="9" y="38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5" y="72"/>
                    <a:pt x="72" y="72"/>
                    <a:pt x="90" y="72"/>
                  </a:cubicBezTo>
                  <a:cubicBezTo>
                    <a:pt x="183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7" y="451"/>
                    <a:pt x="586" y="458"/>
                    <a:pt x="598" y="458"/>
                  </a:cubicBezTo>
                  <a:cubicBezTo>
                    <a:pt x="606" y="458"/>
                    <a:pt x="615" y="455"/>
                    <a:pt x="625" y="449"/>
                  </a:cubicBezTo>
                  <a:cubicBezTo>
                    <a:pt x="643" y="440"/>
                    <a:pt x="652" y="422"/>
                    <a:pt x="643" y="404"/>
                  </a:cubicBezTo>
                  <a:cubicBezTo>
                    <a:pt x="571" y="243"/>
                    <a:pt x="491" y="145"/>
                    <a:pt x="384" y="74"/>
                  </a:cubicBezTo>
                  <a:cubicBezTo>
                    <a:pt x="301" y="21"/>
                    <a:pt x="206" y="0"/>
                    <a:pt x="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4;p37">
              <a:extLst>
                <a:ext uri="{FF2B5EF4-FFF2-40B4-BE49-F238E27FC236}">
                  <a16:creationId xmlns:a16="http://schemas.microsoft.com/office/drawing/2014/main" id="{97DA829E-CC23-0737-D86D-3A877A138CAC}"/>
                </a:ext>
              </a:extLst>
            </p:cNvPr>
            <p:cNvSpPr/>
            <p:nvPr/>
          </p:nvSpPr>
          <p:spPr>
            <a:xfrm>
              <a:off x="9765947" y="4798629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3" y="1"/>
                  </a:moveTo>
                  <a:cubicBezTo>
                    <a:pt x="84" y="1"/>
                    <a:pt x="65" y="2"/>
                    <a:pt x="45" y="3"/>
                  </a:cubicBezTo>
                  <a:cubicBezTo>
                    <a:pt x="19" y="3"/>
                    <a:pt x="1" y="21"/>
                    <a:pt x="1" y="48"/>
                  </a:cubicBezTo>
                  <a:cubicBezTo>
                    <a:pt x="1" y="62"/>
                    <a:pt x="7" y="77"/>
                    <a:pt x="23" y="77"/>
                  </a:cubicBezTo>
                  <a:cubicBezTo>
                    <a:pt x="27" y="77"/>
                    <a:pt x="31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4" y="72"/>
                    <a:pt x="256" y="93"/>
                    <a:pt x="331" y="146"/>
                  </a:cubicBezTo>
                  <a:cubicBezTo>
                    <a:pt x="429" y="199"/>
                    <a:pt x="500" y="297"/>
                    <a:pt x="572" y="440"/>
                  </a:cubicBezTo>
                  <a:cubicBezTo>
                    <a:pt x="572" y="453"/>
                    <a:pt x="586" y="462"/>
                    <a:pt x="601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0"/>
                    <a:pt x="643" y="422"/>
                    <a:pt x="634" y="405"/>
                  </a:cubicBezTo>
                  <a:cubicBezTo>
                    <a:pt x="572" y="253"/>
                    <a:pt x="482" y="146"/>
                    <a:pt x="384" y="83"/>
                  </a:cubicBezTo>
                  <a:cubicBezTo>
                    <a:pt x="301" y="23"/>
                    <a:pt x="206" y="1"/>
                    <a:pt x="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5;p37">
              <a:extLst>
                <a:ext uri="{FF2B5EF4-FFF2-40B4-BE49-F238E27FC236}">
                  <a16:creationId xmlns:a16="http://schemas.microsoft.com/office/drawing/2014/main" id="{B81181F3-9C50-D119-F43D-025F28B6EF82}"/>
                </a:ext>
              </a:extLst>
            </p:cNvPr>
            <p:cNvSpPr/>
            <p:nvPr/>
          </p:nvSpPr>
          <p:spPr>
            <a:xfrm>
              <a:off x="9783653" y="4783090"/>
              <a:ext cx="58992" cy="41376"/>
            </a:xfrm>
            <a:custGeom>
              <a:avLst/>
              <a:gdLst/>
              <a:ahLst/>
              <a:cxnLst/>
              <a:rect l="l" t="t" r="r" b="b"/>
              <a:pathLst>
                <a:path w="653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3"/>
                    <a:pt x="1" y="41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61" y="73"/>
                    <a:pt x="84" y="71"/>
                    <a:pt x="107" y="71"/>
                  </a:cubicBezTo>
                  <a:cubicBezTo>
                    <a:pt x="193" y="71"/>
                    <a:pt x="269" y="97"/>
                    <a:pt x="340" y="139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5"/>
                    <a:pt x="616" y="452"/>
                  </a:cubicBezTo>
                  <a:cubicBezTo>
                    <a:pt x="634" y="443"/>
                    <a:pt x="652" y="416"/>
                    <a:pt x="643" y="398"/>
                  </a:cubicBezTo>
                  <a:cubicBezTo>
                    <a:pt x="572" y="246"/>
                    <a:pt x="483" y="139"/>
                    <a:pt x="385" y="77"/>
                  </a:cubicBezTo>
                  <a:cubicBezTo>
                    <a:pt x="306" y="27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6;p37">
              <a:extLst>
                <a:ext uri="{FF2B5EF4-FFF2-40B4-BE49-F238E27FC236}">
                  <a16:creationId xmlns:a16="http://schemas.microsoft.com/office/drawing/2014/main" id="{ACB9775E-7207-AB63-EE49-FBCC62C2D63E}"/>
                </a:ext>
              </a:extLst>
            </p:cNvPr>
            <p:cNvSpPr/>
            <p:nvPr/>
          </p:nvSpPr>
          <p:spPr>
            <a:xfrm>
              <a:off x="9802263" y="4766919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11" y="1"/>
                  </a:moveTo>
                  <a:cubicBezTo>
                    <a:pt x="86" y="1"/>
                    <a:pt x="61" y="3"/>
                    <a:pt x="36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9" y="78"/>
                    <a:pt x="36" y="78"/>
                  </a:cubicBezTo>
                  <a:cubicBezTo>
                    <a:pt x="53" y="76"/>
                    <a:pt x="70" y="75"/>
                    <a:pt x="87" y="75"/>
                  </a:cubicBezTo>
                  <a:cubicBezTo>
                    <a:pt x="174" y="75"/>
                    <a:pt x="255" y="95"/>
                    <a:pt x="330" y="140"/>
                  </a:cubicBezTo>
                  <a:cubicBezTo>
                    <a:pt x="419" y="202"/>
                    <a:pt x="500" y="301"/>
                    <a:pt x="562" y="443"/>
                  </a:cubicBezTo>
                  <a:cubicBezTo>
                    <a:pt x="567" y="454"/>
                    <a:pt x="579" y="458"/>
                    <a:pt x="591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2" y="417"/>
                    <a:pt x="634" y="408"/>
                  </a:cubicBezTo>
                  <a:cubicBezTo>
                    <a:pt x="562" y="247"/>
                    <a:pt x="482" y="140"/>
                    <a:pt x="384" y="78"/>
                  </a:cubicBezTo>
                  <a:cubicBezTo>
                    <a:pt x="299" y="28"/>
                    <a:pt x="208" y="1"/>
                    <a:pt x="1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7;p37">
              <a:extLst>
                <a:ext uri="{FF2B5EF4-FFF2-40B4-BE49-F238E27FC236}">
                  <a16:creationId xmlns:a16="http://schemas.microsoft.com/office/drawing/2014/main" id="{5AC943EB-FAA5-9618-4AD9-176A365B996B}"/>
                </a:ext>
              </a:extLst>
            </p:cNvPr>
            <p:cNvSpPr/>
            <p:nvPr/>
          </p:nvSpPr>
          <p:spPr>
            <a:xfrm>
              <a:off x="9819970" y="4751110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1"/>
                    <a:pt x="45" y="3"/>
                  </a:cubicBezTo>
                  <a:cubicBezTo>
                    <a:pt x="27" y="3"/>
                    <a:pt x="0" y="21"/>
                    <a:pt x="0" y="47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8" y="453"/>
                    <a:pt x="589" y="461"/>
                    <a:pt x="602" y="461"/>
                  </a:cubicBezTo>
                  <a:cubicBezTo>
                    <a:pt x="606" y="461"/>
                    <a:pt x="611" y="460"/>
                    <a:pt x="616" y="458"/>
                  </a:cubicBezTo>
                  <a:cubicBezTo>
                    <a:pt x="634" y="440"/>
                    <a:pt x="643" y="422"/>
                    <a:pt x="643" y="404"/>
                  </a:cubicBezTo>
                  <a:cubicBezTo>
                    <a:pt x="571" y="253"/>
                    <a:pt x="482" y="145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8;p37">
              <a:extLst>
                <a:ext uri="{FF2B5EF4-FFF2-40B4-BE49-F238E27FC236}">
                  <a16:creationId xmlns:a16="http://schemas.microsoft.com/office/drawing/2014/main" id="{EC7A6568-DBD0-BB1C-E950-5901EC60D340}"/>
                </a:ext>
              </a:extLst>
            </p:cNvPr>
            <p:cNvSpPr/>
            <p:nvPr/>
          </p:nvSpPr>
          <p:spPr>
            <a:xfrm>
              <a:off x="9838490" y="4735029"/>
              <a:ext cx="58088" cy="41647"/>
            </a:xfrm>
            <a:custGeom>
              <a:avLst/>
              <a:gdLst/>
              <a:ahLst/>
              <a:cxnLst/>
              <a:rect l="l" t="t" r="r" b="b"/>
              <a:pathLst>
                <a:path w="643" h="461" extrusionOk="0">
                  <a:moveTo>
                    <a:pt x="83" y="1"/>
                  </a:moveTo>
                  <a:cubicBezTo>
                    <a:pt x="67" y="1"/>
                    <a:pt x="52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9" y="83"/>
                    <a:pt x="27" y="83"/>
                  </a:cubicBezTo>
                  <a:cubicBezTo>
                    <a:pt x="52" y="79"/>
                    <a:pt x="75" y="77"/>
                    <a:pt x="98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199"/>
                    <a:pt x="500" y="297"/>
                    <a:pt x="563" y="448"/>
                  </a:cubicBezTo>
                  <a:cubicBezTo>
                    <a:pt x="569" y="455"/>
                    <a:pt x="584" y="461"/>
                    <a:pt x="599" y="461"/>
                  </a:cubicBezTo>
                  <a:cubicBezTo>
                    <a:pt x="605" y="461"/>
                    <a:pt x="611" y="460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0" y="28"/>
                    <a:pt x="190" y="1"/>
                    <a:pt x="8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9;p37">
              <a:extLst>
                <a:ext uri="{FF2B5EF4-FFF2-40B4-BE49-F238E27FC236}">
                  <a16:creationId xmlns:a16="http://schemas.microsoft.com/office/drawing/2014/main" id="{68454E47-F532-5C1C-CBB0-2FEA4643AE67}"/>
                </a:ext>
              </a:extLst>
            </p:cNvPr>
            <p:cNvSpPr/>
            <p:nvPr/>
          </p:nvSpPr>
          <p:spPr>
            <a:xfrm>
              <a:off x="9203399" y="2886403"/>
              <a:ext cx="463532" cy="1628822"/>
            </a:xfrm>
            <a:custGeom>
              <a:avLst/>
              <a:gdLst/>
              <a:ahLst/>
              <a:cxnLst/>
              <a:rect l="l" t="t" r="r" b="b"/>
              <a:pathLst>
                <a:path w="5131" h="18030" extrusionOk="0">
                  <a:moveTo>
                    <a:pt x="5086" y="3060"/>
                  </a:moveTo>
                  <a:cubicBezTo>
                    <a:pt x="4765" y="4051"/>
                    <a:pt x="4524" y="4987"/>
                    <a:pt x="4274" y="6004"/>
                  </a:cubicBezTo>
                  <a:cubicBezTo>
                    <a:pt x="3873" y="7262"/>
                    <a:pt x="2971" y="8823"/>
                    <a:pt x="3114" y="10322"/>
                  </a:cubicBezTo>
                  <a:cubicBezTo>
                    <a:pt x="3382" y="13052"/>
                    <a:pt x="2838" y="15077"/>
                    <a:pt x="2891" y="17468"/>
                  </a:cubicBezTo>
                  <a:cubicBezTo>
                    <a:pt x="2178" y="18030"/>
                    <a:pt x="1" y="17593"/>
                    <a:pt x="367" y="16692"/>
                  </a:cubicBezTo>
                  <a:cubicBezTo>
                    <a:pt x="590" y="13810"/>
                    <a:pt x="402" y="10429"/>
                    <a:pt x="483" y="9510"/>
                  </a:cubicBezTo>
                  <a:cubicBezTo>
                    <a:pt x="491" y="9394"/>
                    <a:pt x="572" y="8663"/>
                    <a:pt x="563" y="8252"/>
                  </a:cubicBezTo>
                  <a:cubicBezTo>
                    <a:pt x="509" y="5755"/>
                    <a:pt x="1098" y="902"/>
                    <a:pt x="1384" y="1"/>
                  </a:cubicBezTo>
                  <a:cubicBezTo>
                    <a:pt x="1384" y="1"/>
                    <a:pt x="2267" y="572"/>
                    <a:pt x="4051" y="928"/>
                  </a:cubicBezTo>
                  <a:cubicBezTo>
                    <a:pt x="4060" y="1285"/>
                    <a:pt x="5130" y="2918"/>
                    <a:pt x="5086" y="30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0;p37">
              <a:extLst>
                <a:ext uri="{FF2B5EF4-FFF2-40B4-BE49-F238E27FC236}">
                  <a16:creationId xmlns:a16="http://schemas.microsoft.com/office/drawing/2014/main" id="{D4BD779D-C151-F9E8-F7A9-3602D6579904}"/>
                </a:ext>
              </a:extLst>
            </p:cNvPr>
            <p:cNvSpPr/>
            <p:nvPr/>
          </p:nvSpPr>
          <p:spPr>
            <a:xfrm>
              <a:off x="9326714" y="2916215"/>
              <a:ext cx="735906" cy="1877075"/>
            </a:xfrm>
            <a:custGeom>
              <a:avLst/>
              <a:gdLst/>
              <a:ahLst/>
              <a:cxnLst/>
              <a:rect l="l" t="t" r="r" b="b"/>
              <a:pathLst>
                <a:path w="8146" h="20778" extrusionOk="0">
                  <a:moveTo>
                    <a:pt x="6272" y="11179"/>
                  </a:moveTo>
                  <a:cubicBezTo>
                    <a:pt x="6281" y="11295"/>
                    <a:pt x="6290" y="11411"/>
                    <a:pt x="6308" y="11518"/>
                  </a:cubicBezTo>
                  <a:cubicBezTo>
                    <a:pt x="7352" y="13320"/>
                    <a:pt x="7521" y="17976"/>
                    <a:pt x="8146" y="19529"/>
                  </a:cubicBezTo>
                  <a:cubicBezTo>
                    <a:pt x="7789" y="20260"/>
                    <a:pt x="5889" y="20778"/>
                    <a:pt x="5255" y="20010"/>
                  </a:cubicBezTo>
                  <a:cubicBezTo>
                    <a:pt x="5211" y="19029"/>
                    <a:pt x="4452" y="15327"/>
                    <a:pt x="3926" y="13721"/>
                  </a:cubicBezTo>
                  <a:cubicBezTo>
                    <a:pt x="3881" y="13578"/>
                    <a:pt x="3480" y="12642"/>
                    <a:pt x="3435" y="12508"/>
                  </a:cubicBezTo>
                  <a:cubicBezTo>
                    <a:pt x="2641" y="9849"/>
                    <a:pt x="1785" y="8922"/>
                    <a:pt x="1491" y="4345"/>
                  </a:cubicBezTo>
                  <a:cubicBezTo>
                    <a:pt x="1" y="4122"/>
                    <a:pt x="768" y="1945"/>
                    <a:pt x="688" y="1"/>
                  </a:cubicBezTo>
                  <a:cubicBezTo>
                    <a:pt x="3186" y="1669"/>
                    <a:pt x="5059" y="1018"/>
                    <a:pt x="5674" y="536"/>
                  </a:cubicBezTo>
                  <a:cubicBezTo>
                    <a:pt x="6504" y="1856"/>
                    <a:pt x="6228" y="4390"/>
                    <a:pt x="5746" y="4693"/>
                  </a:cubicBezTo>
                  <a:cubicBezTo>
                    <a:pt x="5978" y="6995"/>
                    <a:pt x="5889" y="9171"/>
                    <a:pt x="6103" y="10866"/>
                  </a:cubicBezTo>
                  <a:cubicBezTo>
                    <a:pt x="6156" y="10965"/>
                    <a:pt x="6219" y="11072"/>
                    <a:pt x="6272" y="111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1;p37">
              <a:extLst>
                <a:ext uri="{FF2B5EF4-FFF2-40B4-BE49-F238E27FC236}">
                  <a16:creationId xmlns:a16="http://schemas.microsoft.com/office/drawing/2014/main" id="{62A284C7-6FF1-5010-3BF9-1F164BF02FEA}"/>
                </a:ext>
              </a:extLst>
            </p:cNvPr>
            <p:cNvSpPr/>
            <p:nvPr/>
          </p:nvSpPr>
          <p:spPr>
            <a:xfrm rot="-1799985">
              <a:off x="9024573" y="1868352"/>
              <a:ext cx="581161" cy="815686"/>
            </a:xfrm>
            <a:custGeom>
              <a:avLst/>
              <a:gdLst/>
              <a:ahLst/>
              <a:cxnLst/>
              <a:rect l="l" t="t" r="r" b="b"/>
              <a:pathLst>
                <a:path w="6433" h="9029" extrusionOk="0">
                  <a:moveTo>
                    <a:pt x="5157" y="1187"/>
                  </a:moveTo>
                  <a:cubicBezTo>
                    <a:pt x="6433" y="1749"/>
                    <a:pt x="6067" y="2935"/>
                    <a:pt x="5175" y="3721"/>
                  </a:cubicBezTo>
                  <a:cubicBezTo>
                    <a:pt x="5122" y="3756"/>
                    <a:pt x="3641" y="6986"/>
                    <a:pt x="1259" y="8226"/>
                  </a:cubicBezTo>
                  <a:cubicBezTo>
                    <a:pt x="153" y="9029"/>
                    <a:pt x="1" y="6905"/>
                    <a:pt x="277" y="6334"/>
                  </a:cubicBezTo>
                  <a:cubicBezTo>
                    <a:pt x="483" y="5897"/>
                    <a:pt x="1616" y="4015"/>
                    <a:pt x="2463" y="2882"/>
                  </a:cubicBezTo>
                  <a:cubicBezTo>
                    <a:pt x="3097" y="991"/>
                    <a:pt x="3837" y="0"/>
                    <a:pt x="5157" y="11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2;p37">
              <a:extLst>
                <a:ext uri="{FF2B5EF4-FFF2-40B4-BE49-F238E27FC236}">
                  <a16:creationId xmlns:a16="http://schemas.microsoft.com/office/drawing/2014/main" id="{AFF9BD68-D473-76CB-2165-A277C1C75CA3}"/>
                </a:ext>
              </a:extLst>
            </p:cNvPr>
            <p:cNvSpPr/>
            <p:nvPr/>
          </p:nvSpPr>
          <p:spPr>
            <a:xfrm>
              <a:off x="9232399" y="1881461"/>
              <a:ext cx="754516" cy="1495842"/>
            </a:xfrm>
            <a:custGeom>
              <a:avLst/>
              <a:gdLst/>
              <a:ahLst/>
              <a:cxnLst/>
              <a:rect l="l" t="t" r="r" b="b"/>
              <a:pathLst>
                <a:path w="8352" h="16558" extrusionOk="0">
                  <a:moveTo>
                    <a:pt x="4693" y="687"/>
                  </a:moveTo>
                  <a:cubicBezTo>
                    <a:pt x="4845" y="723"/>
                    <a:pt x="6460" y="1561"/>
                    <a:pt x="7816" y="2926"/>
                  </a:cubicBezTo>
                  <a:cubicBezTo>
                    <a:pt x="8351" y="3533"/>
                    <a:pt x="7486" y="4612"/>
                    <a:pt x="7477" y="4800"/>
                  </a:cubicBezTo>
                  <a:cubicBezTo>
                    <a:pt x="7459" y="5406"/>
                    <a:pt x="7182" y="9269"/>
                    <a:pt x="7049" y="10099"/>
                  </a:cubicBezTo>
                  <a:cubicBezTo>
                    <a:pt x="6924" y="10928"/>
                    <a:pt x="7548" y="13926"/>
                    <a:pt x="7459" y="14622"/>
                  </a:cubicBezTo>
                  <a:cubicBezTo>
                    <a:pt x="6353" y="16557"/>
                    <a:pt x="786" y="16156"/>
                    <a:pt x="331" y="14202"/>
                  </a:cubicBezTo>
                  <a:cubicBezTo>
                    <a:pt x="313" y="11972"/>
                    <a:pt x="260" y="7949"/>
                    <a:pt x="170" y="5067"/>
                  </a:cubicBezTo>
                  <a:cubicBezTo>
                    <a:pt x="144" y="4380"/>
                    <a:pt x="1" y="1303"/>
                    <a:pt x="1036" y="384"/>
                  </a:cubicBezTo>
                  <a:cubicBezTo>
                    <a:pt x="1303" y="152"/>
                    <a:pt x="1830" y="0"/>
                    <a:pt x="2151" y="18"/>
                  </a:cubicBezTo>
                  <a:cubicBezTo>
                    <a:pt x="3302" y="71"/>
                    <a:pt x="4497" y="642"/>
                    <a:pt x="4693" y="6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3;p37">
              <a:extLst>
                <a:ext uri="{FF2B5EF4-FFF2-40B4-BE49-F238E27FC236}">
                  <a16:creationId xmlns:a16="http://schemas.microsoft.com/office/drawing/2014/main" id="{584F2BA0-7095-C41C-9FAF-464AB17DC646}"/>
                </a:ext>
              </a:extLst>
            </p:cNvPr>
            <p:cNvSpPr/>
            <p:nvPr/>
          </p:nvSpPr>
          <p:spPr>
            <a:xfrm rot="-1799985">
              <a:off x="8810166" y="2596318"/>
              <a:ext cx="604560" cy="267589"/>
            </a:xfrm>
            <a:custGeom>
              <a:avLst/>
              <a:gdLst/>
              <a:ahLst/>
              <a:cxnLst/>
              <a:rect l="l" t="t" r="r" b="b"/>
              <a:pathLst>
                <a:path w="6692" h="2962" extrusionOk="0">
                  <a:moveTo>
                    <a:pt x="4862" y="71"/>
                  </a:moveTo>
                  <a:cubicBezTo>
                    <a:pt x="3087" y="205"/>
                    <a:pt x="803" y="874"/>
                    <a:pt x="447" y="999"/>
                  </a:cubicBezTo>
                  <a:cubicBezTo>
                    <a:pt x="0" y="1588"/>
                    <a:pt x="116" y="2855"/>
                    <a:pt x="937" y="2962"/>
                  </a:cubicBezTo>
                  <a:cubicBezTo>
                    <a:pt x="2070" y="2962"/>
                    <a:pt x="3114" y="2944"/>
                    <a:pt x="5603" y="2096"/>
                  </a:cubicBezTo>
                  <a:cubicBezTo>
                    <a:pt x="6691" y="1775"/>
                    <a:pt x="5612" y="0"/>
                    <a:pt x="4862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4;p37">
              <a:extLst>
                <a:ext uri="{FF2B5EF4-FFF2-40B4-BE49-F238E27FC236}">
                  <a16:creationId xmlns:a16="http://schemas.microsoft.com/office/drawing/2014/main" id="{074EFB39-00DF-D1EA-0A25-483E870961B9}"/>
                </a:ext>
              </a:extLst>
            </p:cNvPr>
            <p:cNvSpPr/>
            <p:nvPr/>
          </p:nvSpPr>
          <p:spPr>
            <a:xfrm rot="-1799985">
              <a:off x="8824570" y="2827602"/>
              <a:ext cx="137950" cy="144364"/>
            </a:xfrm>
            <a:custGeom>
              <a:avLst/>
              <a:gdLst/>
              <a:ahLst/>
              <a:cxnLst/>
              <a:rect l="l" t="t" r="r" b="b"/>
              <a:pathLst>
                <a:path w="1527" h="1598" extrusionOk="0">
                  <a:moveTo>
                    <a:pt x="304" y="170"/>
                  </a:moveTo>
                  <a:cubicBezTo>
                    <a:pt x="1" y="446"/>
                    <a:pt x="179" y="1222"/>
                    <a:pt x="402" y="1597"/>
                  </a:cubicBezTo>
                  <a:cubicBezTo>
                    <a:pt x="812" y="1588"/>
                    <a:pt x="857" y="1463"/>
                    <a:pt x="1258" y="1463"/>
                  </a:cubicBezTo>
                  <a:cubicBezTo>
                    <a:pt x="1526" y="1008"/>
                    <a:pt x="1374" y="197"/>
                    <a:pt x="955" y="0"/>
                  </a:cubicBezTo>
                  <a:cubicBezTo>
                    <a:pt x="545" y="81"/>
                    <a:pt x="714" y="81"/>
                    <a:pt x="304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5;p37">
              <a:extLst>
                <a:ext uri="{FF2B5EF4-FFF2-40B4-BE49-F238E27FC236}">
                  <a16:creationId xmlns:a16="http://schemas.microsoft.com/office/drawing/2014/main" id="{8D512FEB-7965-38EA-C28A-29D3D2F71B70}"/>
                </a:ext>
              </a:extLst>
            </p:cNvPr>
            <p:cNvSpPr/>
            <p:nvPr/>
          </p:nvSpPr>
          <p:spPr>
            <a:xfrm>
              <a:off x="9716802" y="2065935"/>
              <a:ext cx="399843" cy="762556"/>
            </a:xfrm>
            <a:custGeom>
              <a:avLst/>
              <a:gdLst/>
              <a:ahLst/>
              <a:cxnLst/>
              <a:rect l="l" t="t" r="r" b="b"/>
              <a:pathLst>
                <a:path w="4426" h="8441" extrusionOk="0">
                  <a:moveTo>
                    <a:pt x="1232" y="679"/>
                  </a:moveTo>
                  <a:cubicBezTo>
                    <a:pt x="2293" y="1"/>
                    <a:pt x="3346" y="1883"/>
                    <a:pt x="3640" y="2918"/>
                  </a:cubicBezTo>
                  <a:cubicBezTo>
                    <a:pt x="3721" y="3195"/>
                    <a:pt x="4425" y="5300"/>
                    <a:pt x="4274" y="7334"/>
                  </a:cubicBezTo>
                  <a:cubicBezTo>
                    <a:pt x="4077" y="8387"/>
                    <a:pt x="2525" y="8440"/>
                    <a:pt x="2186" y="7432"/>
                  </a:cubicBezTo>
                  <a:cubicBezTo>
                    <a:pt x="1321" y="6219"/>
                    <a:pt x="946" y="4533"/>
                    <a:pt x="777" y="4051"/>
                  </a:cubicBezTo>
                  <a:cubicBezTo>
                    <a:pt x="473" y="3177"/>
                    <a:pt x="0" y="1187"/>
                    <a:pt x="1232" y="6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6;p37">
              <a:extLst>
                <a:ext uri="{FF2B5EF4-FFF2-40B4-BE49-F238E27FC236}">
                  <a16:creationId xmlns:a16="http://schemas.microsoft.com/office/drawing/2014/main" id="{67F44151-4B17-2290-8812-6FC993423B46}"/>
                </a:ext>
              </a:extLst>
            </p:cNvPr>
            <p:cNvSpPr/>
            <p:nvPr/>
          </p:nvSpPr>
          <p:spPr>
            <a:xfrm>
              <a:off x="9886008" y="2310214"/>
              <a:ext cx="162159" cy="194320"/>
            </a:xfrm>
            <a:custGeom>
              <a:avLst/>
              <a:gdLst/>
              <a:ahLst/>
              <a:cxnLst/>
              <a:rect l="l" t="t" r="r" b="b"/>
              <a:pathLst>
                <a:path w="1795" h="2151" extrusionOk="0">
                  <a:moveTo>
                    <a:pt x="545" y="116"/>
                  </a:moveTo>
                  <a:cubicBezTo>
                    <a:pt x="161" y="232"/>
                    <a:pt x="1" y="758"/>
                    <a:pt x="197" y="1285"/>
                  </a:cubicBezTo>
                  <a:cubicBezTo>
                    <a:pt x="393" y="1820"/>
                    <a:pt x="866" y="2150"/>
                    <a:pt x="1250" y="2034"/>
                  </a:cubicBezTo>
                  <a:cubicBezTo>
                    <a:pt x="1633" y="1918"/>
                    <a:pt x="1794" y="1392"/>
                    <a:pt x="1598" y="856"/>
                  </a:cubicBezTo>
                  <a:cubicBezTo>
                    <a:pt x="1402" y="330"/>
                    <a:pt x="929" y="0"/>
                    <a:pt x="545" y="116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7;p37">
              <a:extLst>
                <a:ext uri="{FF2B5EF4-FFF2-40B4-BE49-F238E27FC236}">
                  <a16:creationId xmlns:a16="http://schemas.microsoft.com/office/drawing/2014/main" id="{D4F16250-BAF2-6CA5-C5A9-A83145A24A37}"/>
                </a:ext>
              </a:extLst>
            </p:cNvPr>
            <p:cNvSpPr/>
            <p:nvPr/>
          </p:nvSpPr>
          <p:spPr>
            <a:xfrm>
              <a:off x="9906154" y="2334335"/>
              <a:ext cx="121778" cy="145989"/>
            </a:xfrm>
            <a:custGeom>
              <a:avLst/>
              <a:gdLst/>
              <a:ahLst/>
              <a:cxnLst/>
              <a:rect l="l" t="t" r="r" b="b"/>
              <a:pathLst>
                <a:path w="1348" h="1616" extrusionOk="0">
                  <a:moveTo>
                    <a:pt x="411" y="90"/>
                  </a:moveTo>
                  <a:cubicBezTo>
                    <a:pt x="117" y="170"/>
                    <a:pt x="1" y="572"/>
                    <a:pt x="153" y="973"/>
                  </a:cubicBezTo>
                  <a:cubicBezTo>
                    <a:pt x="295" y="1366"/>
                    <a:pt x="652" y="1615"/>
                    <a:pt x="938" y="1526"/>
                  </a:cubicBezTo>
                  <a:cubicBezTo>
                    <a:pt x="1232" y="1437"/>
                    <a:pt x="1348" y="1044"/>
                    <a:pt x="1205" y="643"/>
                  </a:cubicBezTo>
                  <a:cubicBezTo>
                    <a:pt x="1054" y="250"/>
                    <a:pt x="706" y="1"/>
                    <a:pt x="411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8;p37">
              <a:extLst>
                <a:ext uri="{FF2B5EF4-FFF2-40B4-BE49-F238E27FC236}">
                  <a16:creationId xmlns:a16="http://schemas.microsoft.com/office/drawing/2014/main" id="{2FDE2512-7AD3-9732-C662-67E2E64D6067}"/>
                </a:ext>
              </a:extLst>
            </p:cNvPr>
            <p:cNvSpPr/>
            <p:nvPr/>
          </p:nvSpPr>
          <p:spPr>
            <a:xfrm>
              <a:off x="9531424" y="2327921"/>
              <a:ext cx="172549" cy="331275"/>
            </a:xfrm>
            <a:custGeom>
              <a:avLst/>
              <a:gdLst/>
              <a:ahLst/>
              <a:cxnLst/>
              <a:rect l="l" t="t" r="r" b="b"/>
              <a:pathLst>
                <a:path w="1910" h="3667" extrusionOk="0">
                  <a:moveTo>
                    <a:pt x="1910" y="3560"/>
                  </a:moveTo>
                  <a:cubicBezTo>
                    <a:pt x="1829" y="2489"/>
                    <a:pt x="1865" y="1999"/>
                    <a:pt x="1910" y="857"/>
                  </a:cubicBezTo>
                  <a:cubicBezTo>
                    <a:pt x="1044" y="678"/>
                    <a:pt x="572" y="580"/>
                    <a:pt x="1" y="0"/>
                  </a:cubicBezTo>
                  <a:cubicBezTo>
                    <a:pt x="27" y="1178"/>
                    <a:pt x="1276" y="2953"/>
                    <a:pt x="1660" y="3667"/>
                  </a:cubicBezTo>
                  <a:cubicBezTo>
                    <a:pt x="1660" y="3667"/>
                    <a:pt x="1722" y="3560"/>
                    <a:pt x="1910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;p37">
              <a:extLst>
                <a:ext uri="{FF2B5EF4-FFF2-40B4-BE49-F238E27FC236}">
                  <a16:creationId xmlns:a16="http://schemas.microsoft.com/office/drawing/2014/main" id="{04F54BC6-C694-C73A-13D8-D7890D60A841}"/>
                </a:ext>
              </a:extLst>
            </p:cNvPr>
            <p:cNvSpPr/>
            <p:nvPr/>
          </p:nvSpPr>
          <p:spPr>
            <a:xfrm>
              <a:off x="9494385" y="2313376"/>
              <a:ext cx="209588" cy="345820"/>
            </a:xfrm>
            <a:custGeom>
              <a:avLst/>
              <a:gdLst/>
              <a:ahLst/>
              <a:cxnLst/>
              <a:rect l="l" t="t" r="r" b="b"/>
              <a:pathLst>
                <a:path w="2320" h="3828" extrusionOk="0">
                  <a:moveTo>
                    <a:pt x="2070" y="3828"/>
                  </a:moveTo>
                  <a:cubicBezTo>
                    <a:pt x="1981" y="2757"/>
                    <a:pt x="2070" y="2079"/>
                    <a:pt x="2320" y="1018"/>
                  </a:cubicBezTo>
                  <a:cubicBezTo>
                    <a:pt x="1454" y="839"/>
                    <a:pt x="982" y="581"/>
                    <a:pt x="411" y="1"/>
                  </a:cubicBezTo>
                  <a:cubicBezTo>
                    <a:pt x="277" y="1080"/>
                    <a:pt x="45" y="1874"/>
                    <a:pt x="0" y="3114"/>
                  </a:cubicBezTo>
                  <a:cubicBezTo>
                    <a:pt x="687" y="3551"/>
                    <a:pt x="1410" y="3739"/>
                    <a:pt x="2070" y="3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0;p37">
              <a:extLst>
                <a:ext uri="{FF2B5EF4-FFF2-40B4-BE49-F238E27FC236}">
                  <a16:creationId xmlns:a16="http://schemas.microsoft.com/office/drawing/2014/main" id="{C3F81944-4504-08E1-0FE7-3C163B9FDBA4}"/>
                </a:ext>
              </a:extLst>
            </p:cNvPr>
            <p:cNvSpPr/>
            <p:nvPr/>
          </p:nvSpPr>
          <p:spPr>
            <a:xfrm>
              <a:off x="9509652" y="2310214"/>
              <a:ext cx="194320" cy="178963"/>
            </a:xfrm>
            <a:custGeom>
              <a:avLst/>
              <a:gdLst/>
              <a:ahLst/>
              <a:cxnLst/>
              <a:rect l="l" t="t" r="r" b="b"/>
              <a:pathLst>
                <a:path w="2151" h="1981" extrusionOk="0">
                  <a:moveTo>
                    <a:pt x="2151" y="1053"/>
                  </a:moveTo>
                  <a:cubicBezTo>
                    <a:pt x="1196" y="723"/>
                    <a:pt x="732" y="446"/>
                    <a:pt x="259" y="0"/>
                  </a:cubicBezTo>
                  <a:cubicBezTo>
                    <a:pt x="135" y="286"/>
                    <a:pt x="1" y="767"/>
                    <a:pt x="1" y="1026"/>
                  </a:cubicBezTo>
                  <a:cubicBezTo>
                    <a:pt x="536" y="1543"/>
                    <a:pt x="964" y="1802"/>
                    <a:pt x="1785" y="1981"/>
                  </a:cubicBezTo>
                  <a:cubicBezTo>
                    <a:pt x="1865" y="1686"/>
                    <a:pt x="1954" y="1383"/>
                    <a:pt x="215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1;p37">
              <a:extLst>
                <a:ext uri="{FF2B5EF4-FFF2-40B4-BE49-F238E27FC236}">
                  <a16:creationId xmlns:a16="http://schemas.microsoft.com/office/drawing/2014/main" id="{814E96DB-CED7-CDB9-ACAC-BF66A46D8757}"/>
                </a:ext>
              </a:extLst>
            </p:cNvPr>
            <p:cNvSpPr/>
            <p:nvPr/>
          </p:nvSpPr>
          <p:spPr>
            <a:xfrm>
              <a:off x="9570903" y="2410943"/>
              <a:ext cx="42821" cy="47609"/>
            </a:xfrm>
            <a:custGeom>
              <a:avLst/>
              <a:gdLst/>
              <a:ahLst/>
              <a:cxnLst/>
              <a:rect l="l" t="t" r="r" b="b"/>
              <a:pathLst>
                <a:path w="474" h="527" extrusionOk="0">
                  <a:moveTo>
                    <a:pt x="411" y="455"/>
                  </a:moveTo>
                  <a:cubicBezTo>
                    <a:pt x="474" y="393"/>
                    <a:pt x="438" y="250"/>
                    <a:pt x="349" y="143"/>
                  </a:cubicBezTo>
                  <a:cubicBezTo>
                    <a:pt x="251" y="36"/>
                    <a:pt x="126" y="0"/>
                    <a:pt x="63" y="63"/>
                  </a:cubicBezTo>
                  <a:cubicBezTo>
                    <a:pt x="1" y="125"/>
                    <a:pt x="36" y="268"/>
                    <a:pt x="126" y="375"/>
                  </a:cubicBezTo>
                  <a:cubicBezTo>
                    <a:pt x="224" y="491"/>
                    <a:pt x="349" y="527"/>
                    <a:pt x="411" y="45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2;p37">
              <a:extLst>
                <a:ext uri="{FF2B5EF4-FFF2-40B4-BE49-F238E27FC236}">
                  <a16:creationId xmlns:a16="http://schemas.microsoft.com/office/drawing/2014/main" id="{723E47DD-1B04-36E6-A652-C3768587EB09}"/>
                </a:ext>
              </a:extLst>
            </p:cNvPr>
            <p:cNvSpPr/>
            <p:nvPr/>
          </p:nvSpPr>
          <p:spPr>
            <a:xfrm>
              <a:off x="9556448" y="2979091"/>
              <a:ext cx="195856" cy="303902"/>
            </a:xfrm>
            <a:custGeom>
              <a:avLst/>
              <a:gdLst/>
              <a:ahLst/>
              <a:cxnLst/>
              <a:rect l="l" t="t" r="r" b="b"/>
              <a:pathLst>
                <a:path w="2168" h="3364" extrusionOk="0">
                  <a:moveTo>
                    <a:pt x="0" y="3123"/>
                  </a:moveTo>
                  <a:cubicBezTo>
                    <a:pt x="89" y="2088"/>
                    <a:pt x="45" y="1169"/>
                    <a:pt x="0" y="0"/>
                  </a:cubicBezTo>
                  <a:cubicBezTo>
                    <a:pt x="982" y="215"/>
                    <a:pt x="1517" y="331"/>
                    <a:pt x="2168" y="9"/>
                  </a:cubicBezTo>
                  <a:cubicBezTo>
                    <a:pt x="2132" y="1178"/>
                    <a:pt x="589" y="2820"/>
                    <a:pt x="161" y="3364"/>
                  </a:cubicBezTo>
                  <a:cubicBezTo>
                    <a:pt x="161" y="3364"/>
                    <a:pt x="205" y="3212"/>
                    <a:pt x="0" y="312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3;p37">
              <a:extLst>
                <a:ext uri="{FF2B5EF4-FFF2-40B4-BE49-F238E27FC236}">
                  <a16:creationId xmlns:a16="http://schemas.microsoft.com/office/drawing/2014/main" id="{C0748067-EDB0-69D5-A472-C2BB6C58D721}"/>
                </a:ext>
              </a:extLst>
            </p:cNvPr>
            <p:cNvSpPr/>
            <p:nvPr/>
          </p:nvSpPr>
          <p:spPr>
            <a:xfrm>
              <a:off x="9556448" y="2963011"/>
              <a:ext cx="242652" cy="338502"/>
            </a:xfrm>
            <a:custGeom>
              <a:avLst/>
              <a:gdLst/>
              <a:ahLst/>
              <a:cxnLst/>
              <a:rect l="l" t="t" r="r" b="b"/>
              <a:pathLst>
                <a:path w="2686" h="3747" extrusionOk="0">
                  <a:moveTo>
                    <a:pt x="161" y="3542"/>
                  </a:moveTo>
                  <a:cubicBezTo>
                    <a:pt x="250" y="2507"/>
                    <a:pt x="286" y="1356"/>
                    <a:pt x="0" y="178"/>
                  </a:cubicBezTo>
                  <a:cubicBezTo>
                    <a:pt x="982" y="393"/>
                    <a:pt x="1579" y="312"/>
                    <a:pt x="2230" y="0"/>
                  </a:cubicBezTo>
                  <a:cubicBezTo>
                    <a:pt x="2195" y="1160"/>
                    <a:pt x="2685" y="2641"/>
                    <a:pt x="2453" y="3292"/>
                  </a:cubicBezTo>
                  <a:cubicBezTo>
                    <a:pt x="1758" y="3631"/>
                    <a:pt x="901" y="3747"/>
                    <a:pt x="161" y="3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64;p37">
              <a:extLst>
                <a:ext uri="{FF2B5EF4-FFF2-40B4-BE49-F238E27FC236}">
                  <a16:creationId xmlns:a16="http://schemas.microsoft.com/office/drawing/2014/main" id="{CCBC5FE5-1A5F-CF8F-0F83-8BDCAF5569F4}"/>
                </a:ext>
              </a:extLst>
            </p:cNvPr>
            <p:cNvSpPr/>
            <p:nvPr/>
          </p:nvSpPr>
          <p:spPr>
            <a:xfrm>
              <a:off x="9556448" y="2972677"/>
              <a:ext cx="231360" cy="125753"/>
            </a:xfrm>
            <a:custGeom>
              <a:avLst/>
              <a:gdLst/>
              <a:ahLst/>
              <a:cxnLst/>
              <a:rect l="l" t="t" r="r" b="b"/>
              <a:pathLst>
                <a:path w="2561" h="1392" extrusionOk="0">
                  <a:moveTo>
                    <a:pt x="0" y="71"/>
                  </a:moveTo>
                  <a:cubicBezTo>
                    <a:pt x="964" y="259"/>
                    <a:pt x="1740" y="232"/>
                    <a:pt x="2275" y="0"/>
                  </a:cubicBezTo>
                  <a:cubicBezTo>
                    <a:pt x="2418" y="348"/>
                    <a:pt x="2427" y="749"/>
                    <a:pt x="2561" y="1097"/>
                  </a:cubicBezTo>
                  <a:cubicBezTo>
                    <a:pt x="1954" y="1374"/>
                    <a:pt x="1044" y="1392"/>
                    <a:pt x="304" y="1267"/>
                  </a:cubicBezTo>
                  <a:cubicBezTo>
                    <a:pt x="268" y="839"/>
                    <a:pt x="89" y="419"/>
                    <a:pt x="0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65;p37">
              <a:extLst>
                <a:ext uri="{FF2B5EF4-FFF2-40B4-BE49-F238E27FC236}">
                  <a16:creationId xmlns:a16="http://schemas.microsoft.com/office/drawing/2014/main" id="{D54CE793-F6BB-411E-16C1-32A89A9FB4FF}"/>
                </a:ext>
              </a:extLst>
            </p:cNvPr>
            <p:cNvSpPr/>
            <p:nvPr/>
          </p:nvSpPr>
          <p:spPr>
            <a:xfrm>
              <a:off x="9666844" y="302579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54" y="465"/>
                  </a:moveTo>
                  <a:cubicBezTo>
                    <a:pt x="0" y="393"/>
                    <a:pt x="27" y="260"/>
                    <a:pt x="116" y="144"/>
                  </a:cubicBezTo>
                  <a:cubicBezTo>
                    <a:pt x="214" y="37"/>
                    <a:pt x="339" y="1"/>
                    <a:pt x="402" y="63"/>
                  </a:cubicBezTo>
                  <a:cubicBezTo>
                    <a:pt x="464" y="126"/>
                    <a:pt x="438" y="269"/>
                    <a:pt x="339" y="384"/>
                  </a:cubicBezTo>
                  <a:cubicBezTo>
                    <a:pt x="241" y="492"/>
                    <a:pt x="116" y="527"/>
                    <a:pt x="54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66;p37">
              <a:extLst>
                <a:ext uri="{FF2B5EF4-FFF2-40B4-BE49-F238E27FC236}">
                  <a16:creationId xmlns:a16="http://schemas.microsoft.com/office/drawing/2014/main" id="{748AB1D1-CE9F-A3B8-C001-B71C0145D44D}"/>
                </a:ext>
              </a:extLst>
            </p:cNvPr>
            <p:cNvSpPr/>
            <p:nvPr/>
          </p:nvSpPr>
          <p:spPr>
            <a:xfrm>
              <a:off x="9428256" y="2373814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5" y="402"/>
                    <a:pt x="438" y="260"/>
                    <a:pt x="340" y="152"/>
                  </a:cubicBezTo>
                  <a:cubicBezTo>
                    <a:pt x="251" y="36"/>
                    <a:pt x="117" y="1"/>
                    <a:pt x="63" y="72"/>
                  </a:cubicBezTo>
                  <a:cubicBezTo>
                    <a:pt x="1" y="135"/>
                    <a:pt x="28" y="277"/>
                    <a:pt x="126" y="384"/>
                  </a:cubicBezTo>
                  <a:cubicBezTo>
                    <a:pt x="224" y="491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7;p37">
              <a:extLst>
                <a:ext uri="{FF2B5EF4-FFF2-40B4-BE49-F238E27FC236}">
                  <a16:creationId xmlns:a16="http://schemas.microsoft.com/office/drawing/2014/main" id="{6F3A478B-C0F7-8DD3-0F57-1C460362327B}"/>
                </a:ext>
              </a:extLst>
            </p:cNvPr>
            <p:cNvSpPr/>
            <p:nvPr/>
          </p:nvSpPr>
          <p:spPr>
            <a:xfrm>
              <a:off x="9429882" y="2567232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40" y="153"/>
                  </a:cubicBezTo>
                  <a:cubicBezTo>
                    <a:pt x="250" y="37"/>
                    <a:pt x="117" y="1"/>
                    <a:pt x="63" y="72"/>
                  </a:cubicBezTo>
                  <a:cubicBezTo>
                    <a:pt x="1" y="135"/>
                    <a:pt x="27" y="277"/>
                    <a:pt x="125" y="384"/>
                  </a:cubicBezTo>
                  <a:cubicBezTo>
                    <a:pt x="215" y="492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8;p37">
              <a:extLst>
                <a:ext uri="{FF2B5EF4-FFF2-40B4-BE49-F238E27FC236}">
                  <a16:creationId xmlns:a16="http://schemas.microsoft.com/office/drawing/2014/main" id="{B86687F9-922E-FDC2-539D-54474C170F50}"/>
                </a:ext>
              </a:extLst>
            </p:cNvPr>
            <p:cNvSpPr/>
            <p:nvPr/>
          </p:nvSpPr>
          <p:spPr>
            <a:xfrm>
              <a:off x="9431508" y="2760649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25" y="384"/>
                  </a:cubicBezTo>
                  <a:cubicBezTo>
                    <a:pt x="215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9;p37">
              <a:extLst>
                <a:ext uri="{FF2B5EF4-FFF2-40B4-BE49-F238E27FC236}">
                  <a16:creationId xmlns:a16="http://schemas.microsoft.com/office/drawing/2014/main" id="{F2827D9F-5353-4F92-B97D-428E15C24ACD}"/>
                </a:ext>
              </a:extLst>
            </p:cNvPr>
            <p:cNvSpPr/>
            <p:nvPr/>
          </p:nvSpPr>
          <p:spPr>
            <a:xfrm>
              <a:off x="9433134" y="295406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7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16" y="385"/>
                  </a:cubicBezTo>
                  <a:cubicBezTo>
                    <a:pt x="214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70;p37">
              <a:extLst>
                <a:ext uri="{FF2B5EF4-FFF2-40B4-BE49-F238E27FC236}">
                  <a16:creationId xmlns:a16="http://schemas.microsoft.com/office/drawing/2014/main" id="{B3EAF5FE-20BD-59CF-6ADF-91A9360222EA}"/>
                </a:ext>
              </a:extLst>
            </p:cNvPr>
            <p:cNvSpPr/>
            <p:nvPr/>
          </p:nvSpPr>
          <p:spPr>
            <a:xfrm>
              <a:off x="9265463" y="2210208"/>
              <a:ext cx="134696" cy="331365"/>
            </a:xfrm>
            <a:custGeom>
              <a:avLst/>
              <a:gdLst/>
              <a:ahLst/>
              <a:cxnLst/>
              <a:rect l="l" t="t" r="r" b="b"/>
              <a:pathLst>
                <a:path w="1491" h="3668" extrusionOk="0">
                  <a:moveTo>
                    <a:pt x="1491" y="3560"/>
                  </a:moveTo>
                  <a:cubicBezTo>
                    <a:pt x="1419" y="2490"/>
                    <a:pt x="1455" y="1999"/>
                    <a:pt x="1491" y="857"/>
                  </a:cubicBezTo>
                  <a:cubicBezTo>
                    <a:pt x="813" y="679"/>
                    <a:pt x="447" y="581"/>
                    <a:pt x="1" y="1"/>
                  </a:cubicBezTo>
                  <a:cubicBezTo>
                    <a:pt x="27" y="1178"/>
                    <a:pt x="991" y="2954"/>
                    <a:pt x="1294" y="3667"/>
                  </a:cubicBezTo>
                  <a:cubicBezTo>
                    <a:pt x="1294" y="3667"/>
                    <a:pt x="1339" y="3560"/>
                    <a:pt x="1491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71;p37">
              <a:extLst>
                <a:ext uri="{FF2B5EF4-FFF2-40B4-BE49-F238E27FC236}">
                  <a16:creationId xmlns:a16="http://schemas.microsoft.com/office/drawing/2014/main" id="{625CBB61-A80D-EE62-FDFB-41CE50320568}"/>
                </a:ext>
              </a:extLst>
            </p:cNvPr>
            <p:cNvSpPr/>
            <p:nvPr/>
          </p:nvSpPr>
          <p:spPr>
            <a:xfrm>
              <a:off x="9237277" y="2195754"/>
              <a:ext cx="162882" cy="345820"/>
            </a:xfrm>
            <a:custGeom>
              <a:avLst/>
              <a:gdLst/>
              <a:ahLst/>
              <a:cxnLst/>
              <a:rect l="l" t="t" r="r" b="b"/>
              <a:pathLst>
                <a:path w="1803" h="3828" extrusionOk="0">
                  <a:moveTo>
                    <a:pt x="1606" y="3827"/>
                  </a:moveTo>
                  <a:cubicBezTo>
                    <a:pt x="1535" y="2757"/>
                    <a:pt x="1606" y="2079"/>
                    <a:pt x="1803" y="1017"/>
                  </a:cubicBezTo>
                  <a:cubicBezTo>
                    <a:pt x="1125" y="839"/>
                    <a:pt x="759" y="580"/>
                    <a:pt x="313" y="0"/>
                  </a:cubicBezTo>
                  <a:cubicBezTo>
                    <a:pt x="206" y="1080"/>
                    <a:pt x="36" y="1874"/>
                    <a:pt x="0" y="3114"/>
                  </a:cubicBezTo>
                  <a:cubicBezTo>
                    <a:pt x="527" y="3551"/>
                    <a:pt x="1098" y="3738"/>
                    <a:pt x="1606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72;p37">
              <a:extLst>
                <a:ext uri="{FF2B5EF4-FFF2-40B4-BE49-F238E27FC236}">
                  <a16:creationId xmlns:a16="http://schemas.microsoft.com/office/drawing/2014/main" id="{C588D023-6E84-50BD-1C7E-8EF572D18532}"/>
                </a:ext>
              </a:extLst>
            </p:cNvPr>
            <p:cNvSpPr/>
            <p:nvPr/>
          </p:nvSpPr>
          <p:spPr>
            <a:xfrm>
              <a:off x="9250196" y="2165941"/>
              <a:ext cx="150777" cy="179776"/>
            </a:xfrm>
            <a:custGeom>
              <a:avLst/>
              <a:gdLst/>
              <a:ahLst/>
              <a:cxnLst/>
              <a:rect l="l" t="t" r="r" b="b"/>
              <a:pathLst>
                <a:path w="1669" h="1990" extrusionOk="0">
                  <a:moveTo>
                    <a:pt x="1668" y="1062"/>
                  </a:moveTo>
                  <a:cubicBezTo>
                    <a:pt x="928" y="732"/>
                    <a:pt x="562" y="446"/>
                    <a:pt x="196" y="0"/>
                  </a:cubicBezTo>
                  <a:cubicBezTo>
                    <a:pt x="107" y="295"/>
                    <a:pt x="0" y="776"/>
                    <a:pt x="0" y="1026"/>
                  </a:cubicBezTo>
                  <a:cubicBezTo>
                    <a:pt x="419" y="1552"/>
                    <a:pt x="750" y="1811"/>
                    <a:pt x="1392" y="1990"/>
                  </a:cubicBezTo>
                  <a:cubicBezTo>
                    <a:pt x="1454" y="1695"/>
                    <a:pt x="1517" y="1383"/>
                    <a:pt x="1668" y="10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73;p37">
              <a:extLst>
                <a:ext uri="{FF2B5EF4-FFF2-40B4-BE49-F238E27FC236}">
                  <a16:creationId xmlns:a16="http://schemas.microsoft.com/office/drawing/2014/main" id="{26185EE9-410C-3808-28B6-5F51705B0428}"/>
                </a:ext>
              </a:extLst>
            </p:cNvPr>
            <p:cNvSpPr/>
            <p:nvPr/>
          </p:nvSpPr>
          <p:spPr>
            <a:xfrm>
              <a:off x="9242065" y="2850989"/>
              <a:ext cx="86365" cy="332088"/>
            </a:xfrm>
            <a:custGeom>
              <a:avLst/>
              <a:gdLst/>
              <a:ahLst/>
              <a:cxnLst/>
              <a:rect l="l" t="t" r="r" b="b"/>
              <a:pathLst>
                <a:path w="956" h="3676" extrusionOk="0">
                  <a:moveTo>
                    <a:pt x="956" y="3568"/>
                  </a:moveTo>
                  <a:cubicBezTo>
                    <a:pt x="911" y="2498"/>
                    <a:pt x="929" y="2007"/>
                    <a:pt x="956" y="865"/>
                  </a:cubicBezTo>
                  <a:cubicBezTo>
                    <a:pt x="527" y="678"/>
                    <a:pt x="286" y="580"/>
                    <a:pt x="1" y="0"/>
                  </a:cubicBezTo>
                  <a:cubicBezTo>
                    <a:pt x="19" y="1178"/>
                    <a:pt x="643" y="2953"/>
                    <a:pt x="831" y="3675"/>
                  </a:cubicBezTo>
                  <a:cubicBezTo>
                    <a:pt x="831" y="3675"/>
                    <a:pt x="866" y="3568"/>
                    <a:pt x="956" y="35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74;p37">
              <a:extLst>
                <a:ext uri="{FF2B5EF4-FFF2-40B4-BE49-F238E27FC236}">
                  <a16:creationId xmlns:a16="http://schemas.microsoft.com/office/drawing/2014/main" id="{3BB817BB-6A07-410C-3C8F-C2ADF1F0C2E6}"/>
                </a:ext>
              </a:extLst>
            </p:cNvPr>
            <p:cNvSpPr/>
            <p:nvPr/>
          </p:nvSpPr>
          <p:spPr>
            <a:xfrm>
              <a:off x="9224358" y="2837258"/>
              <a:ext cx="104071" cy="345820"/>
            </a:xfrm>
            <a:custGeom>
              <a:avLst/>
              <a:gdLst/>
              <a:ahLst/>
              <a:cxnLst/>
              <a:rect l="l" t="t" r="r" b="b"/>
              <a:pathLst>
                <a:path w="1152" h="3828" extrusionOk="0">
                  <a:moveTo>
                    <a:pt x="1027" y="3827"/>
                  </a:moveTo>
                  <a:cubicBezTo>
                    <a:pt x="982" y="2748"/>
                    <a:pt x="1027" y="2079"/>
                    <a:pt x="1152" y="1017"/>
                  </a:cubicBezTo>
                  <a:cubicBezTo>
                    <a:pt x="723" y="830"/>
                    <a:pt x="607" y="580"/>
                    <a:pt x="322" y="0"/>
                  </a:cubicBezTo>
                  <a:cubicBezTo>
                    <a:pt x="143" y="1026"/>
                    <a:pt x="19" y="1874"/>
                    <a:pt x="1" y="3105"/>
                  </a:cubicBezTo>
                  <a:cubicBezTo>
                    <a:pt x="340" y="3542"/>
                    <a:pt x="697" y="3729"/>
                    <a:pt x="1027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5;p37">
              <a:extLst>
                <a:ext uri="{FF2B5EF4-FFF2-40B4-BE49-F238E27FC236}">
                  <a16:creationId xmlns:a16="http://schemas.microsoft.com/office/drawing/2014/main" id="{0B1DAE49-1E64-B537-3B00-CE2A46EB3E0A}"/>
                </a:ext>
              </a:extLst>
            </p:cNvPr>
            <p:cNvSpPr/>
            <p:nvPr/>
          </p:nvSpPr>
          <p:spPr>
            <a:xfrm>
              <a:off x="9232399" y="2807446"/>
              <a:ext cx="96844" cy="179776"/>
            </a:xfrm>
            <a:custGeom>
              <a:avLst/>
              <a:gdLst/>
              <a:ahLst/>
              <a:cxnLst/>
              <a:rect l="l" t="t" r="r" b="b"/>
              <a:pathLst>
                <a:path w="1072" h="1990" extrusionOk="0">
                  <a:moveTo>
                    <a:pt x="1071" y="1053"/>
                  </a:moveTo>
                  <a:cubicBezTo>
                    <a:pt x="599" y="723"/>
                    <a:pt x="340" y="509"/>
                    <a:pt x="286" y="0"/>
                  </a:cubicBezTo>
                  <a:cubicBezTo>
                    <a:pt x="108" y="321"/>
                    <a:pt x="1" y="776"/>
                    <a:pt x="1" y="1026"/>
                  </a:cubicBezTo>
                  <a:cubicBezTo>
                    <a:pt x="269" y="1544"/>
                    <a:pt x="483" y="1802"/>
                    <a:pt x="893" y="1990"/>
                  </a:cubicBezTo>
                  <a:cubicBezTo>
                    <a:pt x="929" y="1695"/>
                    <a:pt x="973" y="1383"/>
                    <a:pt x="107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6;p37">
              <a:extLst>
                <a:ext uri="{FF2B5EF4-FFF2-40B4-BE49-F238E27FC236}">
                  <a16:creationId xmlns:a16="http://schemas.microsoft.com/office/drawing/2014/main" id="{FF67D617-64BC-EFDD-CFA2-7E18C523E8E1}"/>
                </a:ext>
              </a:extLst>
            </p:cNvPr>
            <p:cNvSpPr/>
            <p:nvPr/>
          </p:nvSpPr>
          <p:spPr>
            <a:xfrm>
              <a:off x="9242065" y="2870322"/>
              <a:ext cx="34781" cy="51674"/>
            </a:xfrm>
            <a:custGeom>
              <a:avLst/>
              <a:gdLst/>
              <a:ahLst/>
              <a:cxnLst/>
              <a:rect l="l" t="t" r="r" b="b"/>
              <a:pathLst>
                <a:path w="385" h="572" extrusionOk="0">
                  <a:moveTo>
                    <a:pt x="286" y="526"/>
                  </a:moveTo>
                  <a:cubicBezTo>
                    <a:pt x="358" y="491"/>
                    <a:pt x="385" y="348"/>
                    <a:pt x="331" y="214"/>
                  </a:cubicBezTo>
                  <a:cubicBezTo>
                    <a:pt x="286" y="72"/>
                    <a:pt x="179" y="0"/>
                    <a:pt x="99" y="36"/>
                  </a:cubicBezTo>
                  <a:cubicBezTo>
                    <a:pt x="19" y="72"/>
                    <a:pt x="1" y="214"/>
                    <a:pt x="46" y="357"/>
                  </a:cubicBezTo>
                  <a:cubicBezTo>
                    <a:pt x="99" y="491"/>
                    <a:pt x="206" y="571"/>
                    <a:pt x="286" y="5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77;p37">
              <a:extLst>
                <a:ext uri="{FF2B5EF4-FFF2-40B4-BE49-F238E27FC236}">
                  <a16:creationId xmlns:a16="http://schemas.microsoft.com/office/drawing/2014/main" id="{A54780A2-C573-FB69-5799-EEC8E5D8A861}"/>
                </a:ext>
              </a:extLst>
            </p:cNvPr>
            <p:cNvSpPr/>
            <p:nvPr/>
          </p:nvSpPr>
          <p:spPr>
            <a:xfrm>
              <a:off x="9704696" y="4868190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41"/>
                    <a:pt x="456" y="116"/>
                    <a:pt x="322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1" y="188"/>
                    <a:pt x="90" y="304"/>
                    <a:pt x="224" y="366"/>
                  </a:cubicBezTo>
                  <a:cubicBezTo>
                    <a:pt x="349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78;p37">
              <a:extLst>
                <a:ext uri="{FF2B5EF4-FFF2-40B4-BE49-F238E27FC236}">
                  <a16:creationId xmlns:a16="http://schemas.microsoft.com/office/drawing/2014/main" id="{5B227EDD-E327-22FB-4C84-EDF7EF903BE1}"/>
                </a:ext>
              </a:extLst>
            </p:cNvPr>
            <p:cNvSpPr/>
            <p:nvPr/>
          </p:nvSpPr>
          <p:spPr>
            <a:xfrm>
              <a:off x="9106736" y="4592563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32"/>
                    <a:pt x="455" y="116"/>
                    <a:pt x="321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0" y="188"/>
                    <a:pt x="89" y="304"/>
                    <a:pt x="223" y="366"/>
                  </a:cubicBezTo>
                  <a:cubicBezTo>
                    <a:pt x="348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79;p37">
              <a:extLst>
                <a:ext uri="{FF2B5EF4-FFF2-40B4-BE49-F238E27FC236}">
                  <a16:creationId xmlns:a16="http://schemas.microsoft.com/office/drawing/2014/main" id="{9F1FCB63-7291-A111-DDE7-E978A5193FFB}"/>
                </a:ext>
              </a:extLst>
            </p:cNvPr>
            <p:cNvSpPr/>
            <p:nvPr/>
          </p:nvSpPr>
          <p:spPr>
            <a:xfrm>
              <a:off x="9296901" y="1896728"/>
              <a:ext cx="234612" cy="122591"/>
            </a:xfrm>
            <a:custGeom>
              <a:avLst/>
              <a:gdLst/>
              <a:ahLst/>
              <a:cxnLst/>
              <a:rect l="l" t="t" r="r" b="b"/>
              <a:pathLst>
                <a:path w="2597" h="1357" extrusionOk="0">
                  <a:moveTo>
                    <a:pt x="1" y="625"/>
                  </a:moveTo>
                  <a:lnTo>
                    <a:pt x="1829" y="1357"/>
                  </a:lnTo>
                  <a:lnTo>
                    <a:pt x="2597" y="732"/>
                  </a:lnTo>
                  <a:lnTo>
                    <a:pt x="679" y="1"/>
                  </a:lnTo>
                  <a:cubicBezTo>
                    <a:pt x="643" y="18"/>
                    <a:pt x="607" y="36"/>
                    <a:pt x="572" y="54"/>
                  </a:cubicBezTo>
                  <a:lnTo>
                    <a:pt x="286" y="250"/>
                  </a:lnTo>
                  <a:cubicBezTo>
                    <a:pt x="179" y="349"/>
                    <a:pt x="81" y="482"/>
                    <a:pt x="1" y="62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0;p37">
              <a:extLst>
                <a:ext uri="{FF2B5EF4-FFF2-40B4-BE49-F238E27FC236}">
                  <a16:creationId xmlns:a16="http://schemas.microsoft.com/office/drawing/2014/main" id="{64B4A27E-A72B-C5C2-1A9E-BCAF2F8FD025}"/>
                </a:ext>
              </a:extLst>
            </p:cNvPr>
            <p:cNvSpPr/>
            <p:nvPr/>
          </p:nvSpPr>
          <p:spPr>
            <a:xfrm>
              <a:off x="9303316" y="1904769"/>
              <a:ext cx="215279" cy="105697"/>
            </a:xfrm>
            <a:custGeom>
              <a:avLst/>
              <a:gdLst/>
              <a:ahLst/>
              <a:cxnLst/>
              <a:rect l="l" t="t" r="r" b="b"/>
              <a:pathLst>
                <a:path w="2383" h="1170" extrusionOk="0">
                  <a:moveTo>
                    <a:pt x="1" y="420"/>
                  </a:moveTo>
                  <a:lnTo>
                    <a:pt x="1883" y="1169"/>
                  </a:lnTo>
                  <a:lnTo>
                    <a:pt x="2383" y="759"/>
                  </a:lnTo>
                  <a:lnTo>
                    <a:pt x="447" y="1"/>
                  </a:lnTo>
                  <a:lnTo>
                    <a:pt x="206" y="170"/>
                  </a:lnTo>
                  <a:cubicBezTo>
                    <a:pt x="135" y="242"/>
                    <a:pt x="63" y="322"/>
                    <a:pt x="1" y="42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81;p37">
              <a:extLst>
                <a:ext uri="{FF2B5EF4-FFF2-40B4-BE49-F238E27FC236}">
                  <a16:creationId xmlns:a16="http://schemas.microsoft.com/office/drawing/2014/main" id="{ADBEE866-C57E-EEBD-5698-05243A7494FC}"/>
                </a:ext>
              </a:extLst>
            </p:cNvPr>
            <p:cNvSpPr/>
            <p:nvPr/>
          </p:nvSpPr>
          <p:spPr>
            <a:xfrm>
              <a:off x="9644259" y="2014441"/>
              <a:ext cx="239490" cy="144272"/>
            </a:xfrm>
            <a:custGeom>
              <a:avLst/>
              <a:gdLst/>
              <a:ahLst/>
              <a:cxnLst/>
              <a:rect l="l" t="t" r="r" b="b"/>
              <a:pathLst>
                <a:path w="2651" h="1597" extrusionOk="0">
                  <a:moveTo>
                    <a:pt x="1" y="357"/>
                  </a:moveTo>
                  <a:lnTo>
                    <a:pt x="1767" y="1597"/>
                  </a:lnTo>
                  <a:lnTo>
                    <a:pt x="2650" y="1169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2;p37">
              <a:extLst>
                <a:ext uri="{FF2B5EF4-FFF2-40B4-BE49-F238E27FC236}">
                  <a16:creationId xmlns:a16="http://schemas.microsoft.com/office/drawing/2014/main" id="{C74D7B88-F0DE-4F7A-B0AE-90BB9BBB1CD8}"/>
                </a:ext>
              </a:extLst>
            </p:cNvPr>
            <p:cNvSpPr/>
            <p:nvPr/>
          </p:nvSpPr>
          <p:spPr>
            <a:xfrm>
              <a:off x="9659616" y="2020042"/>
              <a:ext cx="209588" cy="133070"/>
            </a:xfrm>
            <a:custGeom>
              <a:avLst/>
              <a:gdLst/>
              <a:ahLst/>
              <a:cxnLst/>
              <a:rect l="l" t="t" r="r" b="b"/>
              <a:pathLst>
                <a:path w="2320" h="1473" extrusionOk="0">
                  <a:moveTo>
                    <a:pt x="0" y="241"/>
                  </a:moveTo>
                  <a:lnTo>
                    <a:pt x="1731" y="1472"/>
                  </a:lnTo>
                  <a:lnTo>
                    <a:pt x="2320" y="118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3;p37">
              <a:extLst>
                <a:ext uri="{FF2B5EF4-FFF2-40B4-BE49-F238E27FC236}">
                  <a16:creationId xmlns:a16="http://schemas.microsoft.com/office/drawing/2014/main" id="{EC7393AE-0229-6CC4-4736-67D5ED2AD895}"/>
                </a:ext>
              </a:extLst>
            </p:cNvPr>
            <p:cNvSpPr/>
            <p:nvPr/>
          </p:nvSpPr>
          <p:spPr>
            <a:xfrm>
              <a:off x="9367005" y="1908021"/>
              <a:ext cx="361991" cy="403005"/>
            </a:xfrm>
            <a:custGeom>
              <a:avLst/>
              <a:gdLst/>
              <a:ahLst/>
              <a:cxnLst/>
              <a:rect l="l" t="t" r="r" b="b"/>
              <a:pathLst>
                <a:path w="4007" h="4461" extrusionOk="0">
                  <a:moveTo>
                    <a:pt x="3310" y="9"/>
                  </a:moveTo>
                  <a:cubicBezTo>
                    <a:pt x="3872" y="411"/>
                    <a:pt x="3997" y="741"/>
                    <a:pt x="4006" y="1178"/>
                  </a:cubicBezTo>
                  <a:cubicBezTo>
                    <a:pt x="3997" y="1562"/>
                    <a:pt x="3810" y="2231"/>
                    <a:pt x="3418" y="2712"/>
                  </a:cubicBezTo>
                  <a:lnTo>
                    <a:pt x="3248" y="2373"/>
                  </a:lnTo>
                  <a:lnTo>
                    <a:pt x="3328" y="2882"/>
                  </a:lnTo>
                  <a:cubicBezTo>
                    <a:pt x="2258" y="3640"/>
                    <a:pt x="1294" y="3988"/>
                    <a:pt x="929" y="4461"/>
                  </a:cubicBezTo>
                  <a:cubicBezTo>
                    <a:pt x="598" y="3185"/>
                    <a:pt x="108" y="2382"/>
                    <a:pt x="1" y="1713"/>
                  </a:cubicBezTo>
                  <a:lnTo>
                    <a:pt x="340" y="1419"/>
                  </a:lnTo>
                  <a:lnTo>
                    <a:pt x="72" y="1490"/>
                  </a:lnTo>
                  <a:cubicBezTo>
                    <a:pt x="161" y="625"/>
                    <a:pt x="1125" y="0"/>
                    <a:pt x="1491" y="19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4;p37">
              <a:extLst>
                <a:ext uri="{FF2B5EF4-FFF2-40B4-BE49-F238E27FC236}">
                  <a16:creationId xmlns:a16="http://schemas.microsoft.com/office/drawing/2014/main" id="{4CEDF664-EA89-2E56-767C-C7138666CDA4}"/>
                </a:ext>
              </a:extLst>
            </p:cNvPr>
            <p:cNvSpPr/>
            <p:nvPr/>
          </p:nvSpPr>
          <p:spPr>
            <a:xfrm>
              <a:off x="9398444" y="1906395"/>
              <a:ext cx="305528" cy="367592"/>
            </a:xfrm>
            <a:custGeom>
              <a:avLst/>
              <a:gdLst/>
              <a:ahLst/>
              <a:cxnLst/>
              <a:rect l="l" t="t" r="r" b="b"/>
              <a:pathLst>
                <a:path w="3382" h="4069" extrusionOk="0">
                  <a:moveTo>
                    <a:pt x="2204" y="1"/>
                  </a:moveTo>
                  <a:cubicBezTo>
                    <a:pt x="2695" y="313"/>
                    <a:pt x="3382" y="357"/>
                    <a:pt x="3301" y="1125"/>
                  </a:cubicBezTo>
                  <a:cubicBezTo>
                    <a:pt x="3301" y="1571"/>
                    <a:pt x="1366" y="3159"/>
                    <a:pt x="652" y="4069"/>
                  </a:cubicBezTo>
                  <a:cubicBezTo>
                    <a:pt x="1" y="1178"/>
                    <a:pt x="482" y="786"/>
                    <a:pt x="857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5;p37">
              <a:extLst>
                <a:ext uri="{FF2B5EF4-FFF2-40B4-BE49-F238E27FC236}">
                  <a16:creationId xmlns:a16="http://schemas.microsoft.com/office/drawing/2014/main" id="{D6B9261E-906D-6F7B-76B4-EF9F3752ADE1}"/>
                </a:ext>
              </a:extLst>
            </p:cNvPr>
            <p:cNvSpPr/>
            <p:nvPr/>
          </p:nvSpPr>
          <p:spPr>
            <a:xfrm>
              <a:off x="9451654" y="1796812"/>
              <a:ext cx="241026" cy="303089"/>
            </a:xfrm>
            <a:custGeom>
              <a:avLst/>
              <a:gdLst/>
              <a:ahLst/>
              <a:cxnLst/>
              <a:rect l="l" t="t" r="r" b="b"/>
              <a:pathLst>
                <a:path w="2668" h="3355" extrusionOk="0">
                  <a:moveTo>
                    <a:pt x="2668" y="0"/>
                  </a:moveTo>
                  <a:cubicBezTo>
                    <a:pt x="2356" y="857"/>
                    <a:pt x="2400" y="1347"/>
                    <a:pt x="2641" y="2008"/>
                  </a:cubicBezTo>
                  <a:cubicBezTo>
                    <a:pt x="2641" y="2632"/>
                    <a:pt x="1258" y="3149"/>
                    <a:pt x="509" y="3355"/>
                  </a:cubicBezTo>
                  <a:cubicBezTo>
                    <a:pt x="143" y="3051"/>
                    <a:pt x="0" y="2561"/>
                    <a:pt x="63" y="2177"/>
                  </a:cubicBezTo>
                  <a:cubicBezTo>
                    <a:pt x="116" y="1892"/>
                    <a:pt x="170" y="1785"/>
                    <a:pt x="268" y="1508"/>
                  </a:cubicBezTo>
                  <a:cubicBezTo>
                    <a:pt x="375" y="1205"/>
                    <a:pt x="973" y="1249"/>
                    <a:pt x="973" y="928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6;p37">
              <a:extLst>
                <a:ext uri="{FF2B5EF4-FFF2-40B4-BE49-F238E27FC236}">
                  <a16:creationId xmlns:a16="http://schemas.microsoft.com/office/drawing/2014/main" id="{7314FE05-E8E9-CA3D-EA24-B465961639E5}"/>
                </a:ext>
              </a:extLst>
            </p:cNvPr>
            <p:cNvSpPr/>
            <p:nvPr/>
          </p:nvSpPr>
          <p:spPr>
            <a:xfrm>
              <a:off x="9302593" y="1492186"/>
              <a:ext cx="372380" cy="544025"/>
            </a:xfrm>
            <a:custGeom>
              <a:avLst/>
              <a:gdLst/>
              <a:ahLst/>
              <a:cxnLst/>
              <a:rect l="l" t="t" r="r" b="b"/>
              <a:pathLst>
                <a:path w="4122" h="6022" extrusionOk="0">
                  <a:moveTo>
                    <a:pt x="402" y="767"/>
                  </a:moveTo>
                  <a:cubicBezTo>
                    <a:pt x="402" y="1133"/>
                    <a:pt x="259" y="1481"/>
                    <a:pt x="170" y="1838"/>
                  </a:cubicBezTo>
                  <a:cubicBezTo>
                    <a:pt x="0" y="2239"/>
                    <a:pt x="509" y="2382"/>
                    <a:pt x="107" y="2944"/>
                  </a:cubicBezTo>
                  <a:cubicBezTo>
                    <a:pt x="36" y="3363"/>
                    <a:pt x="116" y="4033"/>
                    <a:pt x="223" y="4443"/>
                  </a:cubicBezTo>
                  <a:cubicBezTo>
                    <a:pt x="268" y="4746"/>
                    <a:pt x="294" y="5183"/>
                    <a:pt x="758" y="5513"/>
                  </a:cubicBezTo>
                  <a:cubicBezTo>
                    <a:pt x="1454" y="6022"/>
                    <a:pt x="2239" y="5344"/>
                    <a:pt x="2980" y="5121"/>
                  </a:cubicBezTo>
                  <a:cubicBezTo>
                    <a:pt x="3702" y="4898"/>
                    <a:pt x="3426" y="3988"/>
                    <a:pt x="3667" y="3408"/>
                  </a:cubicBezTo>
                  <a:cubicBezTo>
                    <a:pt x="4113" y="2346"/>
                    <a:pt x="4122" y="883"/>
                    <a:pt x="2953" y="366"/>
                  </a:cubicBezTo>
                  <a:cubicBezTo>
                    <a:pt x="2436" y="134"/>
                    <a:pt x="1570" y="0"/>
                    <a:pt x="1017" y="188"/>
                  </a:cubicBezTo>
                  <a:cubicBezTo>
                    <a:pt x="821" y="250"/>
                    <a:pt x="402" y="393"/>
                    <a:pt x="402" y="767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87;p37">
              <a:extLst>
                <a:ext uri="{FF2B5EF4-FFF2-40B4-BE49-F238E27FC236}">
                  <a16:creationId xmlns:a16="http://schemas.microsoft.com/office/drawing/2014/main" id="{9518C57B-6C63-63B5-2AB4-34D6F0DB821D}"/>
                </a:ext>
              </a:extLst>
            </p:cNvPr>
            <p:cNvSpPr/>
            <p:nvPr/>
          </p:nvSpPr>
          <p:spPr>
            <a:xfrm>
              <a:off x="9732882" y="1753269"/>
              <a:ext cx="2530" cy="4969"/>
            </a:xfrm>
            <a:custGeom>
              <a:avLst/>
              <a:gdLst/>
              <a:ahLst/>
              <a:cxnLst/>
              <a:rect l="l" t="t" r="r" b="b"/>
              <a:pathLst>
                <a:path w="28" h="55" extrusionOk="0">
                  <a:moveTo>
                    <a:pt x="28" y="1"/>
                  </a:moveTo>
                  <a:lnTo>
                    <a:pt x="1" y="54"/>
                  </a:lnTo>
                  <a:cubicBezTo>
                    <a:pt x="10" y="36"/>
                    <a:pt x="19" y="18"/>
                    <a:pt x="28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88;p37">
              <a:extLst>
                <a:ext uri="{FF2B5EF4-FFF2-40B4-BE49-F238E27FC236}">
                  <a16:creationId xmlns:a16="http://schemas.microsoft.com/office/drawing/2014/main" id="{573086B2-5176-3B1C-DE94-437FDDCE1F22}"/>
                </a:ext>
              </a:extLst>
            </p:cNvPr>
            <p:cNvSpPr/>
            <p:nvPr/>
          </p:nvSpPr>
          <p:spPr>
            <a:xfrm>
              <a:off x="9506490" y="1534917"/>
              <a:ext cx="278878" cy="333714"/>
            </a:xfrm>
            <a:custGeom>
              <a:avLst/>
              <a:gdLst/>
              <a:ahLst/>
              <a:cxnLst/>
              <a:rect l="l" t="t" r="r" b="b"/>
              <a:pathLst>
                <a:path w="3087" h="3694" extrusionOk="0">
                  <a:moveTo>
                    <a:pt x="482" y="2007"/>
                  </a:moveTo>
                  <a:cubicBezTo>
                    <a:pt x="678" y="2105"/>
                    <a:pt x="732" y="2132"/>
                    <a:pt x="776" y="2400"/>
                  </a:cubicBezTo>
                  <a:cubicBezTo>
                    <a:pt x="821" y="2623"/>
                    <a:pt x="981" y="2641"/>
                    <a:pt x="919" y="3096"/>
                  </a:cubicBezTo>
                  <a:cubicBezTo>
                    <a:pt x="928" y="3203"/>
                    <a:pt x="1677" y="2873"/>
                    <a:pt x="1891" y="3693"/>
                  </a:cubicBezTo>
                  <a:cubicBezTo>
                    <a:pt x="2810" y="2935"/>
                    <a:pt x="3087" y="607"/>
                    <a:pt x="2444" y="0"/>
                  </a:cubicBezTo>
                  <a:cubicBezTo>
                    <a:pt x="1115" y="45"/>
                    <a:pt x="651" y="36"/>
                    <a:pt x="116" y="749"/>
                  </a:cubicBezTo>
                  <a:cubicBezTo>
                    <a:pt x="0" y="1124"/>
                    <a:pt x="223" y="1865"/>
                    <a:pt x="482" y="200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989;p37">
              <a:extLst>
                <a:ext uri="{FF2B5EF4-FFF2-40B4-BE49-F238E27FC236}">
                  <a16:creationId xmlns:a16="http://schemas.microsoft.com/office/drawing/2014/main" id="{28379162-D29C-FF86-232D-06AE9E531FCF}"/>
                </a:ext>
              </a:extLst>
            </p:cNvPr>
            <p:cNvSpPr/>
            <p:nvPr/>
          </p:nvSpPr>
          <p:spPr>
            <a:xfrm>
              <a:off x="9603154" y="1719391"/>
              <a:ext cx="88713" cy="137948"/>
            </a:xfrm>
            <a:custGeom>
              <a:avLst/>
              <a:gdLst/>
              <a:ahLst/>
              <a:cxnLst/>
              <a:rect l="l" t="t" r="r" b="b"/>
              <a:pathLst>
                <a:path w="982" h="1527" extrusionOk="0">
                  <a:moveTo>
                    <a:pt x="812" y="893"/>
                  </a:moveTo>
                  <a:cubicBezTo>
                    <a:pt x="643" y="1277"/>
                    <a:pt x="375" y="1526"/>
                    <a:pt x="206" y="1455"/>
                  </a:cubicBezTo>
                  <a:cubicBezTo>
                    <a:pt x="45" y="1384"/>
                    <a:pt x="1" y="982"/>
                    <a:pt x="161" y="608"/>
                  </a:cubicBezTo>
                  <a:cubicBezTo>
                    <a:pt x="331" y="224"/>
                    <a:pt x="643" y="1"/>
                    <a:pt x="812" y="81"/>
                  </a:cubicBezTo>
                  <a:cubicBezTo>
                    <a:pt x="982" y="153"/>
                    <a:pt x="982" y="518"/>
                    <a:pt x="812" y="893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990;p37">
              <a:extLst>
                <a:ext uri="{FF2B5EF4-FFF2-40B4-BE49-F238E27FC236}">
                  <a16:creationId xmlns:a16="http://schemas.microsoft.com/office/drawing/2014/main" id="{9268B8C8-3BE5-5D3B-0451-1226F7D1BBBC}"/>
                </a:ext>
              </a:extLst>
            </p:cNvPr>
            <p:cNvSpPr/>
            <p:nvPr/>
          </p:nvSpPr>
          <p:spPr>
            <a:xfrm>
              <a:off x="9433947" y="2099813"/>
              <a:ext cx="120965" cy="174175"/>
            </a:xfrm>
            <a:custGeom>
              <a:avLst/>
              <a:gdLst/>
              <a:ahLst/>
              <a:cxnLst/>
              <a:rect l="l" t="t" r="r" b="b"/>
              <a:pathLst>
                <a:path w="1339" h="1928" extrusionOk="0">
                  <a:moveTo>
                    <a:pt x="705" y="1"/>
                  </a:moveTo>
                  <a:lnTo>
                    <a:pt x="0" y="500"/>
                  </a:lnTo>
                  <a:cubicBezTo>
                    <a:pt x="54" y="893"/>
                    <a:pt x="134" y="1366"/>
                    <a:pt x="259" y="1928"/>
                  </a:cubicBezTo>
                  <a:cubicBezTo>
                    <a:pt x="518" y="1606"/>
                    <a:pt x="919" y="1196"/>
                    <a:pt x="1338" y="7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991;p37">
              <a:extLst>
                <a:ext uri="{FF2B5EF4-FFF2-40B4-BE49-F238E27FC236}">
                  <a16:creationId xmlns:a16="http://schemas.microsoft.com/office/drawing/2014/main" id="{E37CA1D4-E54E-426A-0F82-A4150C6DEDA5}"/>
                </a:ext>
              </a:extLst>
            </p:cNvPr>
            <p:cNvSpPr/>
            <p:nvPr/>
          </p:nvSpPr>
          <p:spPr>
            <a:xfrm>
              <a:off x="9445240" y="2099813"/>
              <a:ext cx="76608" cy="174175"/>
            </a:xfrm>
            <a:custGeom>
              <a:avLst/>
              <a:gdLst/>
              <a:ahLst/>
              <a:cxnLst/>
              <a:rect l="l" t="t" r="r" b="b"/>
              <a:pathLst>
                <a:path w="848" h="1928" extrusionOk="0">
                  <a:moveTo>
                    <a:pt x="259" y="224"/>
                  </a:moveTo>
                  <a:lnTo>
                    <a:pt x="286" y="572"/>
                  </a:lnTo>
                  <a:lnTo>
                    <a:pt x="0" y="1276"/>
                  </a:lnTo>
                  <a:cubicBezTo>
                    <a:pt x="45" y="1482"/>
                    <a:pt x="89" y="1696"/>
                    <a:pt x="134" y="1928"/>
                  </a:cubicBezTo>
                  <a:cubicBezTo>
                    <a:pt x="259" y="1767"/>
                    <a:pt x="419" y="1598"/>
                    <a:pt x="598" y="1410"/>
                  </a:cubicBezTo>
                  <a:lnTo>
                    <a:pt x="607" y="625"/>
                  </a:lnTo>
                  <a:lnTo>
                    <a:pt x="848" y="33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992;p37">
              <a:extLst>
                <a:ext uri="{FF2B5EF4-FFF2-40B4-BE49-F238E27FC236}">
                  <a16:creationId xmlns:a16="http://schemas.microsoft.com/office/drawing/2014/main" id="{3E707534-A652-CED1-1DC0-9BB291540BBF}"/>
                </a:ext>
              </a:extLst>
            </p:cNvPr>
            <p:cNvSpPr/>
            <p:nvPr/>
          </p:nvSpPr>
          <p:spPr>
            <a:xfrm>
              <a:off x="9292113" y="2266671"/>
              <a:ext cx="41918" cy="47609"/>
            </a:xfrm>
            <a:custGeom>
              <a:avLst/>
              <a:gdLst/>
              <a:ahLst/>
              <a:cxnLst/>
              <a:rect l="l" t="t" r="r" b="b"/>
              <a:pathLst>
                <a:path w="464" h="527" extrusionOk="0">
                  <a:moveTo>
                    <a:pt x="402" y="464"/>
                  </a:moveTo>
                  <a:cubicBezTo>
                    <a:pt x="464" y="402"/>
                    <a:pt x="437" y="259"/>
                    <a:pt x="339" y="152"/>
                  </a:cubicBezTo>
                  <a:cubicBezTo>
                    <a:pt x="250" y="36"/>
                    <a:pt x="116" y="0"/>
                    <a:pt x="63" y="72"/>
                  </a:cubicBezTo>
                  <a:cubicBezTo>
                    <a:pt x="0" y="134"/>
                    <a:pt x="27" y="277"/>
                    <a:pt x="125" y="384"/>
                  </a:cubicBezTo>
                  <a:cubicBezTo>
                    <a:pt x="214" y="491"/>
                    <a:pt x="348" y="527"/>
                    <a:pt x="402" y="4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993;p37">
              <a:extLst>
                <a:ext uri="{FF2B5EF4-FFF2-40B4-BE49-F238E27FC236}">
                  <a16:creationId xmlns:a16="http://schemas.microsoft.com/office/drawing/2014/main" id="{E2CE5878-0685-3138-1583-60C77E2CBE89}"/>
                </a:ext>
              </a:extLst>
            </p:cNvPr>
            <p:cNvSpPr/>
            <p:nvPr/>
          </p:nvSpPr>
          <p:spPr>
            <a:xfrm>
              <a:off x="9201773" y="1475202"/>
              <a:ext cx="524782" cy="303180"/>
            </a:xfrm>
            <a:custGeom>
              <a:avLst/>
              <a:gdLst/>
              <a:ahLst/>
              <a:cxnLst/>
              <a:rect l="l" t="t" r="r" b="b"/>
              <a:pathLst>
                <a:path w="5809" h="3356" extrusionOk="0">
                  <a:moveTo>
                    <a:pt x="3819" y="206"/>
                  </a:moveTo>
                  <a:cubicBezTo>
                    <a:pt x="2044" y="322"/>
                    <a:pt x="1" y="1294"/>
                    <a:pt x="982" y="2320"/>
                  </a:cubicBezTo>
                  <a:cubicBezTo>
                    <a:pt x="1955" y="3355"/>
                    <a:pt x="3328" y="2998"/>
                    <a:pt x="4569" y="2472"/>
                  </a:cubicBezTo>
                  <a:cubicBezTo>
                    <a:pt x="5809" y="1955"/>
                    <a:pt x="4890" y="2017"/>
                    <a:pt x="5273" y="1009"/>
                  </a:cubicBezTo>
                  <a:cubicBezTo>
                    <a:pt x="5657" y="1"/>
                    <a:pt x="5586" y="90"/>
                    <a:pt x="3819" y="20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994;p37">
              <a:extLst>
                <a:ext uri="{FF2B5EF4-FFF2-40B4-BE49-F238E27FC236}">
                  <a16:creationId xmlns:a16="http://schemas.microsoft.com/office/drawing/2014/main" id="{F8FD81AC-23E5-DF45-56E1-97AEA1816734}"/>
                </a:ext>
              </a:extLst>
            </p:cNvPr>
            <p:cNvSpPr/>
            <p:nvPr/>
          </p:nvSpPr>
          <p:spPr>
            <a:xfrm>
              <a:off x="9317860" y="1506640"/>
              <a:ext cx="479613" cy="223319"/>
            </a:xfrm>
            <a:custGeom>
              <a:avLst/>
              <a:gdLst/>
              <a:ahLst/>
              <a:cxnLst/>
              <a:rect l="l" t="t" r="r" b="b"/>
              <a:pathLst>
                <a:path w="5309" h="2472" extrusionOk="0">
                  <a:moveTo>
                    <a:pt x="340" y="1"/>
                  </a:moveTo>
                  <a:cubicBezTo>
                    <a:pt x="1196" y="875"/>
                    <a:pt x="3962" y="1616"/>
                    <a:pt x="5309" y="920"/>
                  </a:cubicBezTo>
                  <a:cubicBezTo>
                    <a:pt x="5202" y="1187"/>
                    <a:pt x="5077" y="1410"/>
                    <a:pt x="4952" y="1651"/>
                  </a:cubicBezTo>
                  <a:cubicBezTo>
                    <a:pt x="4390" y="2472"/>
                    <a:pt x="1615" y="2463"/>
                    <a:pt x="384" y="1232"/>
                  </a:cubicBezTo>
                  <a:cubicBezTo>
                    <a:pt x="1" y="848"/>
                    <a:pt x="197" y="268"/>
                    <a:pt x="3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995;p37">
              <a:extLst>
                <a:ext uri="{FF2B5EF4-FFF2-40B4-BE49-F238E27FC236}">
                  <a16:creationId xmlns:a16="http://schemas.microsoft.com/office/drawing/2014/main" id="{A839923A-9B01-68F2-561A-59178C40A43F}"/>
                </a:ext>
              </a:extLst>
            </p:cNvPr>
            <p:cNvSpPr/>
            <p:nvPr/>
          </p:nvSpPr>
          <p:spPr>
            <a:xfrm>
              <a:off x="9292113" y="1306808"/>
              <a:ext cx="597235" cy="371567"/>
            </a:xfrm>
            <a:custGeom>
              <a:avLst/>
              <a:gdLst/>
              <a:ahLst/>
              <a:cxnLst/>
              <a:rect l="l" t="t" r="r" b="b"/>
              <a:pathLst>
                <a:path w="6611" h="4113" extrusionOk="0">
                  <a:moveTo>
                    <a:pt x="3765" y="429"/>
                  </a:moveTo>
                  <a:cubicBezTo>
                    <a:pt x="2043" y="90"/>
                    <a:pt x="482" y="0"/>
                    <a:pt x="143" y="919"/>
                  </a:cubicBezTo>
                  <a:cubicBezTo>
                    <a:pt x="0" y="1321"/>
                    <a:pt x="27" y="2302"/>
                    <a:pt x="375" y="2686"/>
                  </a:cubicBezTo>
                  <a:cubicBezTo>
                    <a:pt x="812" y="3167"/>
                    <a:pt x="1588" y="3578"/>
                    <a:pt x="2560" y="3774"/>
                  </a:cubicBezTo>
                  <a:cubicBezTo>
                    <a:pt x="4282" y="4113"/>
                    <a:pt x="5950" y="3649"/>
                    <a:pt x="6281" y="2721"/>
                  </a:cubicBezTo>
                  <a:cubicBezTo>
                    <a:pt x="6611" y="1802"/>
                    <a:pt x="5487" y="777"/>
                    <a:pt x="3765" y="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996;p37">
              <a:extLst>
                <a:ext uri="{FF2B5EF4-FFF2-40B4-BE49-F238E27FC236}">
                  <a16:creationId xmlns:a16="http://schemas.microsoft.com/office/drawing/2014/main" id="{1507C351-0964-4E92-FBC7-A2880C381779}"/>
                </a:ext>
              </a:extLst>
            </p:cNvPr>
            <p:cNvSpPr/>
            <p:nvPr/>
          </p:nvSpPr>
          <p:spPr>
            <a:xfrm>
              <a:off x="9278382" y="1268143"/>
              <a:ext cx="615845" cy="386111"/>
            </a:xfrm>
            <a:custGeom>
              <a:avLst/>
              <a:gdLst/>
              <a:ahLst/>
              <a:cxnLst/>
              <a:rect l="l" t="t" r="r" b="b"/>
              <a:pathLst>
                <a:path w="6817" h="4274" extrusionOk="0">
                  <a:moveTo>
                    <a:pt x="4006" y="500"/>
                  </a:moveTo>
                  <a:cubicBezTo>
                    <a:pt x="2311" y="0"/>
                    <a:pt x="661" y="330"/>
                    <a:pt x="331" y="1231"/>
                  </a:cubicBezTo>
                  <a:cubicBezTo>
                    <a:pt x="0" y="2141"/>
                    <a:pt x="1116" y="3274"/>
                    <a:pt x="2811" y="3774"/>
                  </a:cubicBezTo>
                  <a:cubicBezTo>
                    <a:pt x="4514" y="4273"/>
                    <a:pt x="6156" y="3943"/>
                    <a:pt x="6486" y="3042"/>
                  </a:cubicBezTo>
                  <a:cubicBezTo>
                    <a:pt x="6816" y="2132"/>
                    <a:pt x="5710" y="999"/>
                    <a:pt x="4006" y="50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997;p37">
              <a:extLst>
                <a:ext uri="{FF2B5EF4-FFF2-40B4-BE49-F238E27FC236}">
                  <a16:creationId xmlns:a16="http://schemas.microsoft.com/office/drawing/2014/main" id="{AA7C4010-7F28-A4D3-6CD7-BD7A86476D82}"/>
                </a:ext>
              </a:extLst>
            </p:cNvPr>
            <p:cNvSpPr/>
            <p:nvPr/>
          </p:nvSpPr>
          <p:spPr>
            <a:xfrm>
              <a:off x="9638658" y="2850176"/>
              <a:ext cx="470759" cy="629486"/>
            </a:xfrm>
            <a:custGeom>
              <a:avLst/>
              <a:gdLst/>
              <a:ahLst/>
              <a:cxnLst/>
              <a:rect l="l" t="t" r="r" b="b"/>
              <a:pathLst>
                <a:path w="5211" h="6968" extrusionOk="0">
                  <a:moveTo>
                    <a:pt x="5210" y="170"/>
                  </a:moveTo>
                  <a:lnTo>
                    <a:pt x="5210" y="3827"/>
                  </a:lnTo>
                  <a:cubicBezTo>
                    <a:pt x="5210" y="3952"/>
                    <a:pt x="5130" y="4095"/>
                    <a:pt x="5023" y="4157"/>
                  </a:cubicBezTo>
                  <a:lnTo>
                    <a:pt x="187" y="6905"/>
                  </a:lnTo>
                  <a:cubicBezTo>
                    <a:pt x="89" y="6967"/>
                    <a:pt x="0" y="6914"/>
                    <a:pt x="0" y="6789"/>
                  </a:cubicBezTo>
                  <a:lnTo>
                    <a:pt x="9" y="3131"/>
                  </a:lnTo>
                  <a:cubicBezTo>
                    <a:pt x="9" y="3015"/>
                    <a:pt x="89" y="2864"/>
                    <a:pt x="196" y="2810"/>
                  </a:cubicBezTo>
                  <a:lnTo>
                    <a:pt x="5032" y="54"/>
                  </a:lnTo>
                  <a:cubicBezTo>
                    <a:pt x="5130" y="0"/>
                    <a:pt x="5210" y="45"/>
                    <a:pt x="5210" y="17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998;p37">
              <a:extLst>
                <a:ext uri="{FF2B5EF4-FFF2-40B4-BE49-F238E27FC236}">
                  <a16:creationId xmlns:a16="http://schemas.microsoft.com/office/drawing/2014/main" id="{4B88E4B0-AEDE-4D67-E186-7BD429829546}"/>
                </a:ext>
              </a:extLst>
            </p:cNvPr>
            <p:cNvSpPr/>
            <p:nvPr/>
          </p:nvSpPr>
          <p:spPr>
            <a:xfrm>
              <a:off x="9654738" y="2854151"/>
              <a:ext cx="470759" cy="629576"/>
            </a:xfrm>
            <a:custGeom>
              <a:avLst/>
              <a:gdLst/>
              <a:ahLst/>
              <a:cxnLst/>
              <a:rect l="l" t="t" r="r" b="b"/>
              <a:pathLst>
                <a:path w="5211" h="6969" extrusionOk="0">
                  <a:moveTo>
                    <a:pt x="5210" y="179"/>
                  </a:moveTo>
                  <a:lnTo>
                    <a:pt x="5210" y="3837"/>
                  </a:lnTo>
                  <a:cubicBezTo>
                    <a:pt x="5210" y="3953"/>
                    <a:pt x="5121" y="4104"/>
                    <a:pt x="5023" y="4158"/>
                  </a:cubicBezTo>
                  <a:lnTo>
                    <a:pt x="188" y="6914"/>
                  </a:lnTo>
                  <a:cubicBezTo>
                    <a:pt x="90" y="6968"/>
                    <a:pt x="1" y="6923"/>
                    <a:pt x="1" y="6799"/>
                  </a:cubicBezTo>
                  <a:lnTo>
                    <a:pt x="9" y="3141"/>
                  </a:lnTo>
                  <a:cubicBezTo>
                    <a:pt x="9" y="3016"/>
                    <a:pt x="90" y="2873"/>
                    <a:pt x="188" y="2811"/>
                  </a:cubicBezTo>
                  <a:lnTo>
                    <a:pt x="5023" y="63"/>
                  </a:lnTo>
                  <a:cubicBezTo>
                    <a:pt x="5130" y="1"/>
                    <a:pt x="5210" y="54"/>
                    <a:pt x="5210" y="17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999;p37">
              <a:extLst>
                <a:ext uri="{FF2B5EF4-FFF2-40B4-BE49-F238E27FC236}">
                  <a16:creationId xmlns:a16="http://schemas.microsoft.com/office/drawing/2014/main" id="{E551D7CB-DE86-2CE0-76B0-8D0F1057292A}"/>
                </a:ext>
              </a:extLst>
            </p:cNvPr>
            <p:cNvSpPr/>
            <p:nvPr/>
          </p:nvSpPr>
          <p:spPr>
            <a:xfrm>
              <a:off x="9770825" y="3195907"/>
              <a:ext cx="100006" cy="161256"/>
            </a:xfrm>
            <a:custGeom>
              <a:avLst/>
              <a:gdLst/>
              <a:ahLst/>
              <a:cxnLst/>
              <a:rect l="l" t="t" r="r" b="b"/>
              <a:pathLst>
                <a:path w="1107" h="1785" extrusionOk="0">
                  <a:moveTo>
                    <a:pt x="428" y="571"/>
                  </a:moveTo>
                  <a:cubicBezTo>
                    <a:pt x="304" y="732"/>
                    <a:pt x="304" y="874"/>
                    <a:pt x="223" y="1062"/>
                  </a:cubicBezTo>
                  <a:cubicBezTo>
                    <a:pt x="116" y="1312"/>
                    <a:pt x="116" y="1472"/>
                    <a:pt x="0" y="1722"/>
                  </a:cubicBezTo>
                  <a:cubicBezTo>
                    <a:pt x="214" y="1784"/>
                    <a:pt x="384" y="1704"/>
                    <a:pt x="544" y="1231"/>
                  </a:cubicBezTo>
                  <a:cubicBezTo>
                    <a:pt x="848" y="678"/>
                    <a:pt x="1106" y="883"/>
                    <a:pt x="1089" y="393"/>
                  </a:cubicBezTo>
                  <a:cubicBezTo>
                    <a:pt x="1071" y="107"/>
                    <a:pt x="866" y="0"/>
                    <a:pt x="428" y="571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000;p37">
              <a:extLst>
                <a:ext uri="{FF2B5EF4-FFF2-40B4-BE49-F238E27FC236}">
                  <a16:creationId xmlns:a16="http://schemas.microsoft.com/office/drawing/2014/main" id="{933DAD33-B649-FAD7-32F2-833EB6A2F0B2}"/>
                </a:ext>
              </a:extLst>
            </p:cNvPr>
            <p:cNvSpPr/>
            <p:nvPr/>
          </p:nvSpPr>
          <p:spPr>
            <a:xfrm>
              <a:off x="9794946" y="3170883"/>
              <a:ext cx="183028" cy="234612"/>
            </a:xfrm>
            <a:custGeom>
              <a:avLst/>
              <a:gdLst/>
              <a:ahLst/>
              <a:cxnLst/>
              <a:rect l="l" t="t" r="r" b="b"/>
              <a:pathLst>
                <a:path w="2026" h="2597" extrusionOk="0">
                  <a:moveTo>
                    <a:pt x="1036" y="304"/>
                  </a:moveTo>
                  <a:cubicBezTo>
                    <a:pt x="706" y="366"/>
                    <a:pt x="545" y="473"/>
                    <a:pt x="447" y="688"/>
                  </a:cubicBezTo>
                  <a:cubicBezTo>
                    <a:pt x="1" y="1562"/>
                    <a:pt x="536" y="1589"/>
                    <a:pt x="447" y="2267"/>
                  </a:cubicBezTo>
                  <a:cubicBezTo>
                    <a:pt x="402" y="2392"/>
                    <a:pt x="777" y="2597"/>
                    <a:pt x="920" y="2374"/>
                  </a:cubicBezTo>
                  <a:cubicBezTo>
                    <a:pt x="1152" y="2436"/>
                    <a:pt x="1223" y="2338"/>
                    <a:pt x="1330" y="2160"/>
                  </a:cubicBezTo>
                  <a:cubicBezTo>
                    <a:pt x="1473" y="2168"/>
                    <a:pt x="1589" y="2133"/>
                    <a:pt x="1696" y="1972"/>
                  </a:cubicBezTo>
                  <a:cubicBezTo>
                    <a:pt x="1874" y="1981"/>
                    <a:pt x="1928" y="1829"/>
                    <a:pt x="1972" y="1678"/>
                  </a:cubicBezTo>
                  <a:cubicBezTo>
                    <a:pt x="2026" y="1160"/>
                    <a:pt x="1963" y="1027"/>
                    <a:pt x="1883" y="697"/>
                  </a:cubicBezTo>
                  <a:cubicBezTo>
                    <a:pt x="1732" y="1"/>
                    <a:pt x="1410" y="54"/>
                    <a:pt x="1036" y="304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001;p37">
              <a:extLst>
                <a:ext uri="{FF2B5EF4-FFF2-40B4-BE49-F238E27FC236}">
                  <a16:creationId xmlns:a16="http://schemas.microsoft.com/office/drawing/2014/main" id="{C8662432-E699-6473-9E12-DAFC8A6680C1}"/>
                </a:ext>
              </a:extLst>
            </p:cNvPr>
            <p:cNvSpPr/>
            <p:nvPr/>
          </p:nvSpPr>
          <p:spPr>
            <a:xfrm>
              <a:off x="9848969" y="3078194"/>
              <a:ext cx="136322" cy="174175"/>
            </a:xfrm>
            <a:custGeom>
              <a:avLst/>
              <a:gdLst/>
              <a:ahLst/>
              <a:cxnLst/>
              <a:rect l="l" t="t" r="r" b="b"/>
              <a:pathLst>
                <a:path w="1509" h="1928" extrusionOk="0">
                  <a:moveTo>
                    <a:pt x="9" y="1214"/>
                  </a:moveTo>
                  <a:cubicBezTo>
                    <a:pt x="1" y="1571"/>
                    <a:pt x="955" y="1928"/>
                    <a:pt x="1205" y="1562"/>
                  </a:cubicBezTo>
                  <a:cubicBezTo>
                    <a:pt x="1330" y="1214"/>
                    <a:pt x="1383" y="991"/>
                    <a:pt x="1508" y="652"/>
                  </a:cubicBezTo>
                  <a:cubicBezTo>
                    <a:pt x="1365" y="206"/>
                    <a:pt x="393" y="1"/>
                    <a:pt x="134" y="438"/>
                  </a:cubicBezTo>
                  <a:cubicBezTo>
                    <a:pt x="72" y="813"/>
                    <a:pt x="72" y="839"/>
                    <a:pt x="9" y="1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002;p37">
              <a:extLst>
                <a:ext uri="{FF2B5EF4-FFF2-40B4-BE49-F238E27FC236}">
                  <a16:creationId xmlns:a16="http://schemas.microsoft.com/office/drawing/2014/main" id="{58CAA587-DD8C-C228-DB82-577CD6E995D2}"/>
                </a:ext>
              </a:extLst>
            </p:cNvPr>
            <p:cNvSpPr/>
            <p:nvPr/>
          </p:nvSpPr>
          <p:spPr>
            <a:xfrm>
              <a:off x="9835237" y="2638962"/>
              <a:ext cx="299114" cy="581967"/>
            </a:xfrm>
            <a:custGeom>
              <a:avLst/>
              <a:gdLst/>
              <a:ahLst/>
              <a:cxnLst/>
              <a:rect l="l" t="t" r="r" b="b"/>
              <a:pathLst>
                <a:path w="3311" h="6442" extrusionOk="0">
                  <a:moveTo>
                    <a:pt x="2856" y="509"/>
                  </a:moveTo>
                  <a:cubicBezTo>
                    <a:pt x="3311" y="1268"/>
                    <a:pt x="2258" y="5157"/>
                    <a:pt x="1705" y="6183"/>
                  </a:cubicBezTo>
                  <a:cubicBezTo>
                    <a:pt x="1294" y="6442"/>
                    <a:pt x="1" y="6156"/>
                    <a:pt x="81" y="5728"/>
                  </a:cubicBezTo>
                  <a:cubicBezTo>
                    <a:pt x="90" y="5282"/>
                    <a:pt x="723" y="2115"/>
                    <a:pt x="911" y="848"/>
                  </a:cubicBezTo>
                  <a:cubicBezTo>
                    <a:pt x="1232" y="1"/>
                    <a:pt x="2204" y="108"/>
                    <a:pt x="2856" y="50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003;p37">
              <a:extLst>
                <a:ext uri="{FF2B5EF4-FFF2-40B4-BE49-F238E27FC236}">
                  <a16:creationId xmlns:a16="http://schemas.microsoft.com/office/drawing/2014/main" id="{9A5C68F1-D3BF-C86E-2A44-D7F4ADE9821C}"/>
                </a:ext>
              </a:extLst>
            </p:cNvPr>
            <p:cNvSpPr/>
            <p:nvPr/>
          </p:nvSpPr>
          <p:spPr>
            <a:xfrm rot="-3600015">
              <a:off x="8660194" y="2862117"/>
              <a:ext cx="275720" cy="194232"/>
            </a:xfrm>
            <a:custGeom>
              <a:avLst/>
              <a:gdLst/>
              <a:ahLst/>
              <a:cxnLst/>
              <a:rect l="l" t="t" r="r" b="b"/>
              <a:pathLst>
                <a:path w="3052" h="2150" extrusionOk="0">
                  <a:moveTo>
                    <a:pt x="2998" y="1882"/>
                  </a:moveTo>
                  <a:cubicBezTo>
                    <a:pt x="3052" y="1784"/>
                    <a:pt x="3007" y="1517"/>
                    <a:pt x="2936" y="1445"/>
                  </a:cubicBezTo>
                  <a:cubicBezTo>
                    <a:pt x="2633" y="981"/>
                    <a:pt x="2508" y="839"/>
                    <a:pt x="2133" y="348"/>
                  </a:cubicBezTo>
                  <a:cubicBezTo>
                    <a:pt x="1874" y="125"/>
                    <a:pt x="1410" y="45"/>
                    <a:pt x="1080" y="27"/>
                  </a:cubicBezTo>
                  <a:cubicBezTo>
                    <a:pt x="813" y="36"/>
                    <a:pt x="518" y="0"/>
                    <a:pt x="170" y="27"/>
                  </a:cubicBezTo>
                  <a:cubicBezTo>
                    <a:pt x="161" y="80"/>
                    <a:pt x="179" y="125"/>
                    <a:pt x="233" y="161"/>
                  </a:cubicBezTo>
                  <a:cubicBezTo>
                    <a:pt x="135" y="187"/>
                    <a:pt x="1" y="125"/>
                    <a:pt x="1" y="187"/>
                  </a:cubicBezTo>
                  <a:cubicBezTo>
                    <a:pt x="28" y="384"/>
                    <a:pt x="233" y="419"/>
                    <a:pt x="233" y="419"/>
                  </a:cubicBezTo>
                  <a:lnTo>
                    <a:pt x="72" y="393"/>
                  </a:lnTo>
                  <a:cubicBezTo>
                    <a:pt x="63" y="598"/>
                    <a:pt x="295" y="651"/>
                    <a:pt x="402" y="687"/>
                  </a:cubicBezTo>
                  <a:cubicBezTo>
                    <a:pt x="500" y="732"/>
                    <a:pt x="795" y="785"/>
                    <a:pt x="902" y="821"/>
                  </a:cubicBezTo>
                  <a:cubicBezTo>
                    <a:pt x="1152" y="910"/>
                    <a:pt x="1437" y="1151"/>
                    <a:pt x="830" y="981"/>
                  </a:cubicBezTo>
                  <a:cubicBezTo>
                    <a:pt x="572" y="910"/>
                    <a:pt x="152" y="803"/>
                    <a:pt x="206" y="937"/>
                  </a:cubicBezTo>
                  <a:cubicBezTo>
                    <a:pt x="322" y="1106"/>
                    <a:pt x="545" y="1106"/>
                    <a:pt x="813" y="1187"/>
                  </a:cubicBezTo>
                  <a:cubicBezTo>
                    <a:pt x="1705" y="1472"/>
                    <a:pt x="1669" y="1552"/>
                    <a:pt x="1981" y="1838"/>
                  </a:cubicBezTo>
                  <a:cubicBezTo>
                    <a:pt x="2329" y="2150"/>
                    <a:pt x="2873" y="2105"/>
                    <a:pt x="2998" y="1882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8425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ENTRY SECTION</a:t>
            </a:r>
            <a:endParaRPr dirty="0"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IN-VALET THREAD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3453594" y="3124352"/>
            <a:ext cx="2240744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CRITICAL SECTION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62720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EXIT SECTION</a:t>
            </a:r>
            <a:endParaRPr dirty="0"/>
          </a:p>
        </p:txBody>
      </p:sp>
      <p:sp>
        <p:nvSpPr>
          <p:cNvPr id="1232" name="Google Shape;1232;p43"/>
          <p:cNvSpPr/>
          <p:nvPr/>
        </p:nvSpPr>
        <p:spPr>
          <a:xfrm>
            <a:off x="11857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390045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66152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140AF25E-D770-336A-012F-AC3B6FFBA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1"/>
          <a:stretch/>
        </p:blipFill>
        <p:spPr>
          <a:xfrm>
            <a:off x="1588088" y="2254350"/>
            <a:ext cx="538324" cy="6348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9B0D89B-A6C5-93DE-BE95-60B1D850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475" y="2254350"/>
            <a:ext cx="528550" cy="634800"/>
          </a:xfrm>
          <a:prstGeom prst="rect">
            <a:avLst/>
          </a:prstGeom>
        </p:spPr>
      </p:pic>
      <p:pic>
        <p:nvPicPr>
          <p:cNvPr id="7" name="Picture 6" descr="Arrow&#10;&#10;Description automatically generated with medium confidence">
            <a:extLst>
              <a:ext uri="{FF2B5EF4-FFF2-40B4-BE49-F238E27FC236}">
                <a16:creationId xmlns:a16="http://schemas.microsoft.com/office/drawing/2014/main" id="{C6FCB00F-392E-4DBE-785B-72F18B4A0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17" b="15800"/>
          <a:stretch/>
        </p:blipFill>
        <p:spPr>
          <a:xfrm>
            <a:off x="4139782" y="2210604"/>
            <a:ext cx="864435" cy="7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4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A364335-0189-776B-D899-1D2FA4EF2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4" r="58312" b="43148"/>
          <a:stretch/>
        </p:blipFill>
        <p:spPr>
          <a:xfrm>
            <a:off x="2528502" y="92381"/>
            <a:ext cx="2806834" cy="4958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0A8D3D7-04B9-959D-4E74-49E1709FB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1" r="57521"/>
          <a:stretch/>
        </p:blipFill>
        <p:spPr>
          <a:xfrm>
            <a:off x="310099" y="77554"/>
            <a:ext cx="1653873" cy="4973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FE0BF61-A23B-4B75-3E50-86F5519E7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9" t="57073" r="57622"/>
          <a:stretch/>
        </p:blipFill>
        <p:spPr>
          <a:xfrm>
            <a:off x="5899866" y="554577"/>
            <a:ext cx="3125197" cy="4034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8537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12B8A45-8F3D-F51D-32DF-BB196E88F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" y="961611"/>
            <a:ext cx="9120520" cy="32202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0266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909CB4A-C632-A23E-FDB8-A23B6257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" y="312367"/>
            <a:ext cx="8142136" cy="4518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528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60"/>
          <p:cNvSpPr txBox="1">
            <a:spLocks noGrp="1"/>
          </p:cNvSpPr>
          <p:nvPr>
            <p:ph type="title"/>
          </p:nvPr>
        </p:nvSpPr>
        <p:spPr>
          <a:xfrm>
            <a:off x="715975" y="1884801"/>
            <a:ext cx="47322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OUT-VALET</a:t>
            </a:r>
            <a:br>
              <a:rPr lang="en" dirty="0"/>
            </a:br>
            <a:r>
              <a:rPr lang="en" dirty="0"/>
              <a:t>THREAD</a:t>
            </a:r>
            <a:endParaRPr dirty="0"/>
          </a:p>
        </p:txBody>
      </p:sp>
      <p:sp>
        <p:nvSpPr>
          <p:cNvPr id="2557" name="Google Shape;2557;p60"/>
          <p:cNvSpPr txBox="1">
            <a:spLocks noGrp="1"/>
          </p:cNvSpPr>
          <p:nvPr>
            <p:ph type="title" idx="2"/>
          </p:nvPr>
        </p:nvSpPr>
        <p:spPr>
          <a:xfrm>
            <a:off x="715975" y="542100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57" name="Google Shape;1014;p38">
            <a:extLst>
              <a:ext uri="{FF2B5EF4-FFF2-40B4-BE49-F238E27FC236}">
                <a16:creationId xmlns:a16="http://schemas.microsoft.com/office/drawing/2014/main" id="{779AE8E3-F910-3E13-9435-742A21AFC62B}"/>
              </a:ext>
            </a:extLst>
          </p:cNvPr>
          <p:cNvGrpSpPr/>
          <p:nvPr/>
        </p:nvGrpSpPr>
        <p:grpSpPr>
          <a:xfrm flipH="1">
            <a:off x="5952956" y="267409"/>
            <a:ext cx="1554134" cy="4608681"/>
            <a:chOff x="1329051" y="476251"/>
            <a:chExt cx="1734524" cy="5143617"/>
          </a:xfrm>
        </p:grpSpPr>
        <p:sp>
          <p:nvSpPr>
            <p:cNvPr id="58" name="Google Shape;1015;p38">
              <a:extLst>
                <a:ext uri="{FF2B5EF4-FFF2-40B4-BE49-F238E27FC236}">
                  <a16:creationId xmlns:a16="http://schemas.microsoft.com/office/drawing/2014/main" id="{503CA6D1-D90D-E2EF-EB80-BE762879903C}"/>
                </a:ext>
              </a:extLst>
            </p:cNvPr>
            <p:cNvSpPr/>
            <p:nvPr/>
          </p:nvSpPr>
          <p:spPr>
            <a:xfrm>
              <a:off x="1329901" y="4597574"/>
              <a:ext cx="1599277" cy="1022294"/>
            </a:xfrm>
            <a:custGeom>
              <a:avLst/>
              <a:gdLst/>
              <a:ahLst/>
              <a:cxnLst/>
              <a:rect l="l" t="t" r="r" b="b"/>
              <a:pathLst>
                <a:path w="35770" h="22865" extrusionOk="0">
                  <a:moveTo>
                    <a:pt x="27043" y="1"/>
                  </a:moveTo>
                  <a:cubicBezTo>
                    <a:pt x="23978" y="1"/>
                    <a:pt x="20273" y="769"/>
                    <a:pt x="16378" y="2356"/>
                  </a:cubicBezTo>
                  <a:cubicBezTo>
                    <a:pt x="6960" y="6195"/>
                    <a:pt x="1" y="13368"/>
                    <a:pt x="833" y="18380"/>
                  </a:cubicBezTo>
                  <a:cubicBezTo>
                    <a:pt x="1322" y="21321"/>
                    <a:pt x="4381" y="22865"/>
                    <a:pt x="8727" y="22865"/>
                  </a:cubicBezTo>
                  <a:cubicBezTo>
                    <a:pt x="11792" y="22865"/>
                    <a:pt x="15497" y="22097"/>
                    <a:pt x="19392" y="20509"/>
                  </a:cubicBezTo>
                  <a:cubicBezTo>
                    <a:pt x="28810" y="16672"/>
                    <a:pt x="35769" y="9497"/>
                    <a:pt x="34937" y="4484"/>
                  </a:cubicBezTo>
                  <a:cubicBezTo>
                    <a:pt x="34448" y="1544"/>
                    <a:pt x="31389" y="1"/>
                    <a:pt x="27043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6;p38">
              <a:extLst>
                <a:ext uri="{FF2B5EF4-FFF2-40B4-BE49-F238E27FC236}">
                  <a16:creationId xmlns:a16="http://schemas.microsoft.com/office/drawing/2014/main" id="{5844B6E0-AACB-7BBA-E128-156D36A4968B}"/>
                </a:ext>
              </a:extLst>
            </p:cNvPr>
            <p:cNvSpPr/>
            <p:nvPr/>
          </p:nvSpPr>
          <p:spPr>
            <a:xfrm>
              <a:off x="1668624" y="4890514"/>
              <a:ext cx="482466" cy="581856"/>
            </a:xfrm>
            <a:custGeom>
              <a:avLst/>
              <a:gdLst/>
              <a:ahLst/>
              <a:cxnLst/>
              <a:rect l="l" t="t" r="r" b="b"/>
              <a:pathLst>
                <a:path w="10791" h="13014" extrusionOk="0">
                  <a:moveTo>
                    <a:pt x="2069" y="1"/>
                  </a:moveTo>
                  <a:cubicBezTo>
                    <a:pt x="1949" y="1"/>
                    <a:pt x="1828" y="14"/>
                    <a:pt x="1708" y="30"/>
                  </a:cubicBezTo>
                  <a:cubicBezTo>
                    <a:pt x="1063" y="121"/>
                    <a:pt x="540" y="500"/>
                    <a:pt x="269" y="1104"/>
                  </a:cubicBezTo>
                  <a:cubicBezTo>
                    <a:pt x="0" y="1700"/>
                    <a:pt x="258" y="2428"/>
                    <a:pt x="327" y="3046"/>
                  </a:cubicBezTo>
                  <a:cubicBezTo>
                    <a:pt x="408" y="3787"/>
                    <a:pt x="95" y="4038"/>
                    <a:pt x="399" y="4765"/>
                  </a:cubicBezTo>
                  <a:cubicBezTo>
                    <a:pt x="658" y="5386"/>
                    <a:pt x="1290" y="6135"/>
                    <a:pt x="1751" y="6724"/>
                  </a:cubicBezTo>
                  <a:cubicBezTo>
                    <a:pt x="1835" y="6713"/>
                    <a:pt x="1920" y="6701"/>
                    <a:pt x="2004" y="6690"/>
                  </a:cubicBezTo>
                  <a:lnTo>
                    <a:pt x="2004" y="6690"/>
                  </a:lnTo>
                  <a:cubicBezTo>
                    <a:pt x="1983" y="6695"/>
                    <a:pt x="2328" y="7931"/>
                    <a:pt x="2354" y="8023"/>
                  </a:cubicBezTo>
                  <a:cubicBezTo>
                    <a:pt x="2548" y="8725"/>
                    <a:pt x="2807" y="9278"/>
                    <a:pt x="3206" y="9882"/>
                  </a:cubicBezTo>
                  <a:cubicBezTo>
                    <a:pt x="3508" y="10341"/>
                    <a:pt x="3859" y="10726"/>
                    <a:pt x="4250" y="11118"/>
                  </a:cubicBezTo>
                  <a:cubicBezTo>
                    <a:pt x="5027" y="11905"/>
                    <a:pt x="5929" y="12699"/>
                    <a:pt x="7037" y="12942"/>
                  </a:cubicBezTo>
                  <a:cubicBezTo>
                    <a:pt x="7249" y="12989"/>
                    <a:pt x="7466" y="13013"/>
                    <a:pt x="7682" y="13013"/>
                  </a:cubicBezTo>
                  <a:cubicBezTo>
                    <a:pt x="7688" y="13013"/>
                    <a:pt x="7695" y="13013"/>
                    <a:pt x="7701" y="13013"/>
                  </a:cubicBezTo>
                  <a:cubicBezTo>
                    <a:pt x="8080" y="13011"/>
                    <a:pt x="8452" y="12916"/>
                    <a:pt x="8813" y="12798"/>
                  </a:cubicBezTo>
                  <a:cubicBezTo>
                    <a:pt x="9334" y="12628"/>
                    <a:pt x="9999" y="12361"/>
                    <a:pt x="10300" y="11866"/>
                  </a:cubicBezTo>
                  <a:cubicBezTo>
                    <a:pt x="10790" y="11057"/>
                    <a:pt x="10783" y="9809"/>
                    <a:pt x="10386" y="8967"/>
                  </a:cubicBezTo>
                  <a:cubicBezTo>
                    <a:pt x="9981" y="8108"/>
                    <a:pt x="9751" y="7609"/>
                    <a:pt x="9247" y="6804"/>
                  </a:cubicBezTo>
                  <a:cubicBezTo>
                    <a:pt x="8705" y="5939"/>
                    <a:pt x="8163" y="5074"/>
                    <a:pt x="7621" y="4211"/>
                  </a:cubicBezTo>
                  <a:cubicBezTo>
                    <a:pt x="6999" y="3218"/>
                    <a:pt x="6945" y="1950"/>
                    <a:pt x="6645" y="844"/>
                  </a:cubicBezTo>
                  <a:cubicBezTo>
                    <a:pt x="6623" y="768"/>
                    <a:pt x="6600" y="690"/>
                    <a:pt x="6554" y="625"/>
                  </a:cubicBezTo>
                  <a:cubicBezTo>
                    <a:pt x="6378" y="385"/>
                    <a:pt x="5918" y="318"/>
                    <a:pt x="5472" y="318"/>
                  </a:cubicBezTo>
                  <a:cubicBezTo>
                    <a:pt x="5135" y="318"/>
                    <a:pt x="4807" y="356"/>
                    <a:pt x="4615" y="386"/>
                  </a:cubicBezTo>
                  <a:cubicBezTo>
                    <a:pt x="4313" y="434"/>
                    <a:pt x="3974" y="537"/>
                    <a:pt x="3655" y="537"/>
                  </a:cubicBezTo>
                  <a:cubicBezTo>
                    <a:pt x="3563" y="537"/>
                    <a:pt x="3473" y="528"/>
                    <a:pt x="3385" y="507"/>
                  </a:cubicBezTo>
                  <a:cubicBezTo>
                    <a:pt x="3034" y="424"/>
                    <a:pt x="2771" y="156"/>
                    <a:pt x="2429" y="50"/>
                  </a:cubicBezTo>
                  <a:cubicBezTo>
                    <a:pt x="2312" y="14"/>
                    <a:pt x="2191" y="1"/>
                    <a:pt x="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7;p38">
              <a:extLst>
                <a:ext uri="{FF2B5EF4-FFF2-40B4-BE49-F238E27FC236}">
                  <a16:creationId xmlns:a16="http://schemas.microsoft.com/office/drawing/2014/main" id="{8FE55D6E-61E5-C9C4-CF2C-A53F8E6AEE92}"/>
                </a:ext>
              </a:extLst>
            </p:cNvPr>
            <p:cNvSpPr/>
            <p:nvPr/>
          </p:nvSpPr>
          <p:spPr>
            <a:xfrm>
              <a:off x="2127125" y="4591762"/>
              <a:ext cx="623794" cy="383522"/>
            </a:xfrm>
            <a:custGeom>
              <a:avLst/>
              <a:gdLst/>
              <a:ahLst/>
              <a:cxnLst/>
              <a:rect l="l" t="t" r="r" b="b"/>
              <a:pathLst>
                <a:path w="13952" h="8578" extrusionOk="0">
                  <a:moveTo>
                    <a:pt x="7217" y="0"/>
                  </a:moveTo>
                  <a:lnTo>
                    <a:pt x="519" y="289"/>
                  </a:lnTo>
                  <a:cubicBezTo>
                    <a:pt x="519" y="289"/>
                    <a:pt x="0" y="1412"/>
                    <a:pt x="69" y="2325"/>
                  </a:cubicBezTo>
                  <a:cubicBezTo>
                    <a:pt x="140" y="3235"/>
                    <a:pt x="54" y="4124"/>
                    <a:pt x="54" y="4124"/>
                  </a:cubicBezTo>
                  <a:cubicBezTo>
                    <a:pt x="54" y="4124"/>
                    <a:pt x="399" y="4975"/>
                    <a:pt x="2105" y="5699"/>
                  </a:cubicBezTo>
                  <a:cubicBezTo>
                    <a:pt x="3812" y="6421"/>
                    <a:pt x="4057" y="6429"/>
                    <a:pt x="4057" y="6429"/>
                  </a:cubicBezTo>
                  <a:lnTo>
                    <a:pt x="4160" y="5883"/>
                  </a:lnTo>
                  <a:lnTo>
                    <a:pt x="5100" y="6237"/>
                  </a:lnTo>
                  <a:cubicBezTo>
                    <a:pt x="5100" y="6237"/>
                    <a:pt x="5442" y="6709"/>
                    <a:pt x="5649" y="6991"/>
                  </a:cubicBezTo>
                  <a:cubicBezTo>
                    <a:pt x="6122" y="7643"/>
                    <a:pt x="7870" y="7988"/>
                    <a:pt x="8583" y="8250"/>
                  </a:cubicBezTo>
                  <a:cubicBezTo>
                    <a:pt x="9230" y="8487"/>
                    <a:pt x="9905" y="8577"/>
                    <a:pt x="10584" y="8577"/>
                  </a:cubicBezTo>
                  <a:cubicBezTo>
                    <a:pt x="11115" y="8577"/>
                    <a:pt x="11648" y="8522"/>
                    <a:pt x="12172" y="8437"/>
                  </a:cubicBezTo>
                  <a:cubicBezTo>
                    <a:pt x="13400" y="8239"/>
                    <a:pt x="13659" y="7718"/>
                    <a:pt x="13789" y="6501"/>
                  </a:cubicBezTo>
                  <a:cubicBezTo>
                    <a:pt x="13952" y="5006"/>
                    <a:pt x="11116" y="3700"/>
                    <a:pt x="10087" y="3077"/>
                  </a:cubicBezTo>
                  <a:cubicBezTo>
                    <a:pt x="9261" y="2579"/>
                    <a:pt x="8333" y="2318"/>
                    <a:pt x="7853" y="1395"/>
                  </a:cubicBezTo>
                  <a:cubicBezTo>
                    <a:pt x="7620" y="943"/>
                    <a:pt x="7428" y="463"/>
                    <a:pt x="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8;p38">
              <a:extLst>
                <a:ext uri="{FF2B5EF4-FFF2-40B4-BE49-F238E27FC236}">
                  <a16:creationId xmlns:a16="http://schemas.microsoft.com/office/drawing/2014/main" id="{61DC22E0-65F6-6057-6B16-E2674F3FA082}"/>
                </a:ext>
              </a:extLst>
            </p:cNvPr>
            <p:cNvSpPr/>
            <p:nvPr/>
          </p:nvSpPr>
          <p:spPr>
            <a:xfrm>
              <a:off x="2235368" y="4499078"/>
              <a:ext cx="5231" cy="2012"/>
            </a:xfrm>
            <a:custGeom>
              <a:avLst/>
              <a:gdLst/>
              <a:ahLst/>
              <a:cxnLst/>
              <a:rect l="l" t="t" r="r" b="b"/>
              <a:pathLst>
                <a:path w="117" h="45" extrusionOk="0">
                  <a:moveTo>
                    <a:pt x="117" y="1"/>
                  </a:moveTo>
                  <a:lnTo>
                    <a:pt x="22" y="37"/>
                  </a:lnTo>
                  <a:lnTo>
                    <a:pt x="22" y="37"/>
                  </a:lnTo>
                  <a:cubicBezTo>
                    <a:pt x="25" y="36"/>
                    <a:pt x="27" y="36"/>
                    <a:pt x="29" y="36"/>
                  </a:cubicBezTo>
                  <a:cubicBezTo>
                    <a:pt x="34" y="36"/>
                    <a:pt x="39" y="37"/>
                    <a:pt x="44" y="37"/>
                  </a:cubicBezTo>
                  <a:cubicBezTo>
                    <a:pt x="49" y="37"/>
                    <a:pt x="53" y="36"/>
                    <a:pt x="57" y="36"/>
                  </a:cubicBezTo>
                  <a:cubicBezTo>
                    <a:pt x="78" y="27"/>
                    <a:pt x="95" y="10"/>
                    <a:pt x="117" y="1"/>
                  </a:cubicBezTo>
                  <a:close/>
                  <a:moveTo>
                    <a:pt x="22" y="37"/>
                  </a:moveTo>
                  <a:lnTo>
                    <a:pt x="22" y="37"/>
                  </a:lnTo>
                  <a:cubicBezTo>
                    <a:pt x="14" y="37"/>
                    <a:pt x="7" y="39"/>
                    <a:pt x="0" y="45"/>
                  </a:cubicBezTo>
                  <a:lnTo>
                    <a:pt x="22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9;p38">
              <a:extLst>
                <a:ext uri="{FF2B5EF4-FFF2-40B4-BE49-F238E27FC236}">
                  <a16:creationId xmlns:a16="http://schemas.microsoft.com/office/drawing/2014/main" id="{5DE11CDC-DBDD-154E-7429-B5346496D19D}"/>
                </a:ext>
              </a:extLst>
            </p:cNvPr>
            <p:cNvSpPr/>
            <p:nvPr/>
          </p:nvSpPr>
          <p:spPr>
            <a:xfrm>
              <a:off x="2478277" y="2173219"/>
              <a:ext cx="585299" cy="922949"/>
            </a:xfrm>
            <a:custGeom>
              <a:avLst/>
              <a:gdLst/>
              <a:ahLst/>
              <a:cxnLst/>
              <a:rect l="l" t="t" r="r" b="b"/>
              <a:pathLst>
                <a:path w="13091" h="20643" extrusionOk="0">
                  <a:moveTo>
                    <a:pt x="2730" y="1"/>
                  </a:moveTo>
                  <a:cubicBezTo>
                    <a:pt x="153" y="1"/>
                    <a:pt x="0" y="3896"/>
                    <a:pt x="565" y="4887"/>
                  </a:cubicBezTo>
                  <a:cubicBezTo>
                    <a:pt x="1232" y="6058"/>
                    <a:pt x="2167" y="7111"/>
                    <a:pt x="2964" y="8194"/>
                  </a:cubicBezTo>
                  <a:cubicBezTo>
                    <a:pt x="3847" y="9399"/>
                    <a:pt x="4300" y="10714"/>
                    <a:pt x="4957" y="12051"/>
                  </a:cubicBezTo>
                  <a:cubicBezTo>
                    <a:pt x="5338" y="12827"/>
                    <a:pt x="5775" y="13311"/>
                    <a:pt x="5781" y="14193"/>
                  </a:cubicBezTo>
                  <a:cubicBezTo>
                    <a:pt x="5782" y="14257"/>
                    <a:pt x="5779" y="14326"/>
                    <a:pt x="5779" y="14392"/>
                  </a:cubicBezTo>
                  <a:lnTo>
                    <a:pt x="5696" y="14435"/>
                  </a:lnTo>
                  <a:cubicBezTo>
                    <a:pt x="5696" y="14435"/>
                    <a:pt x="5724" y="14536"/>
                    <a:pt x="5773" y="14704"/>
                  </a:cubicBezTo>
                  <a:cubicBezTo>
                    <a:pt x="5759" y="15219"/>
                    <a:pt x="5752" y="15754"/>
                    <a:pt x="5943" y="16223"/>
                  </a:cubicBezTo>
                  <a:cubicBezTo>
                    <a:pt x="6178" y="16795"/>
                    <a:pt x="6322" y="17196"/>
                    <a:pt x="6704" y="17410"/>
                  </a:cubicBezTo>
                  <a:cubicBezTo>
                    <a:pt x="7277" y="18843"/>
                    <a:pt x="7829" y="19390"/>
                    <a:pt x="8209" y="19971"/>
                  </a:cubicBezTo>
                  <a:cubicBezTo>
                    <a:pt x="8572" y="20530"/>
                    <a:pt x="8365" y="20643"/>
                    <a:pt x="9542" y="20643"/>
                  </a:cubicBezTo>
                  <a:cubicBezTo>
                    <a:pt x="9653" y="20643"/>
                    <a:pt x="9777" y="20642"/>
                    <a:pt x="9914" y="20640"/>
                  </a:cubicBezTo>
                  <a:cubicBezTo>
                    <a:pt x="11507" y="20621"/>
                    <a:pt x="11032" y="19787"/>
                    <a:pt x="11032" y="19787"/>
                  </a:cubicBezTo>
                  <a:lnTo>
                    <a:pt x="11492" y="19560"/>
                  </a:lnTo>
                  <a:cubicBezTo>
                    <a:pt x="11950" y="19334"/>
                    <a:pt x="11720" y="18940"/>
                    <a:pt x="11720" y="18940"/>
                  </a:cubicBezTo>
                  <a:lnTo>
                    <a:pt x="10589" y="16278"/>
                  </a:lnTo>
                  <a:cubicBezTo>
                    <a:pt x="10673" y="16114"/>
                    <a:pt x="10733" y="15945"/>
                    <a:pt x="10717" y="15778"/>
                  </a:cubicBezTo>
                  <a:cubicBezTo>
                    <a:pt x="10713" y="15738"/>
                    <a:pt x="10681" y="15712"/>
                    <a:pt x="10668" y="15677"/>
                  </a:cubicBezTo>
                  <a:lnTo>
                    <a:pt x="10668" y="15677"/>
                  </a:lnTo>
                  <a:cubicBezTo>
                    <a:pt x="11115" y="15879"/>
                    <a:pt x="11826" y="16163"/>
                    <a:pt x="12293" y="16163"/>
                  </a:cubicBezTo>
                  <a:cubicBezTo>
                    <a:pt x="12471" y="16163"/>
                    <a:pt x="12615" y="16121"/>
                    <a:pt x="12694" y="16017"/>
                  </a:cubicBezTo>
                  <a:cubicBezTo>
                    <a:pt x="13091" y="15492"/>
                    <a:pt x="11338" y="14983"/>
                    <a:pt x="10763" y="14486"/>
                  </a:cubicBezTo>
                  <a:cubicBezTo>
                    <a:pt x="10392" y="14167"/>
                    <a:pt x="9615" y="13597"/>
                    <a:pt x="9105" y="13229"/>
                  </a:cubicBezTo>
                  <a:cubicBezTo>
                    <a:pt x="9040" y="13106"/>
                    <a:pt x="8977" y="12994"/>
                    <a:pt x="8910" y="12867"/>
                  </a:cubicBezTo>
                  <a:cubicBezTo>
                    <a:pt x="8579" y="12234"/>
                    <a:pt x="8146" y="11656"/>
                    <a:pt x="7829" y="11009"/>
                  </a:cubicBezTo>
                  <a:cubicBezTo>
                    <a:pt x="7206" y="9742"/>
                    <a:pt x="6716" y="8418"/>
                    <a:pt x="6113" y="7144"/>
                  </a:cubicBezTo>
                  <a:cubicBezTo>
                    <a:pt x="5252" y="5318"/>
                    <a:pt x="3725" y="168"/>
                    <a:pt x="3725" y="168"/>
                  </a:cubicBezTo>
                  <a:cubicBezTo>
                    <a:pt x="3359" y="53"/>
                    <a:pt x="3028" y="1"/>
                    <a:pt x="2730" y="1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0;p38">
              <a:extLst>
                <a:ext uri="{FF2B5EF4-FFF2-40B4-BE49-F238E27FC236}">
                  <a16:creationId xmlns:a16="http://schemas.microsoft.com/office/drawing/2014/main" id="{CC392EF1-B5E8-8449-FE20-6BA636628BDB}"/>
                </a:ext>
              </a:extLst>
            </p:cNvPr>
            <p:cNvSpPr/>
            <p:nvPr/>
          </p:nvSpPr>
          <p:spPr>
            <a:xfrm>
              <a:off x="2088585" y="2752661"/>
              <a:ext cx="508487" cy="1940503"/>
            </a:xfrm>
            <a:custGeom>
              <a:avLst/>
              <a:gdLst/>
              <a:ahLst/>
              <a:cxnLst/>
              <a:rect l="l" t="t" r="r" b="b"/>
              <a:pathLst>
                <a:path w="11373" h="43402" extrusionOk="0">
                  <a:moveTo>
                    <a:pt x="6225" y="0"/>
                  </a:moveTo>
                  <a:cubicBezTo>
                    <a:pt x="5933" y="88"/>
                    <a:pt x="5647" y="189"/>
                    <a:pt x="5399" y="333"/>
                  </a:cubicBezTo>
                  <a:cubicBezTo>
                    <a:pt x="3918" y="1198"/>
                    <a:pt x="3096" y="2835"/>
                    <a:pt x="2356" y="4382"/>
                  </a:cubicBezTo>
                  <a:cubicBezTo>
                    <a:pt x="2215" y="4678"/>
                    <a:pt x="2071" y="4974"/>
                    <a:pt x="1946" y="5277"/>
                  </a:cubicBezTo>
                  <a:cubicBezTo>
                    <a:pt x="1112" y="7316"/>
                    <a:pt x="1773" y="10032"/>
                    <a:pt x="1824" y="12186"/>
                  </a:cubicBezTo>
                  <a:cubicBezTo>
                    <a:pt x="1894" y="15077"/>
                    <a:pt x="1948" y="18139"/>
                    <a:pt x="1221" y="20961"/>
                  </a:cubicBezTo>
                  <a:cubicBezTo>
                    <a:pt x="28" y="25590"/>
                    <a:pt x="1" y="29590"/>
                    <a:pt x="248" y="32842"/>
                  </a:cubicBezTo>
                  <a:cubicBezTo>
                    <a:pt x="494" y="36092"/>
                    <a:pt x="255" y="41668"/>
                    <a:pt x="255" y="41668"/>
                  </a:cubicBezTo>
                  <a:cubicBezTo>
                    <a:pt x="255" y="41668"/>
                    <a:pt x="1347" y="43401"/>
                    <a:pt x="4263" y="43401"/>
                  </a:cubicBezTo>
                  <a:cubicBezTo>
                    <a:pt x="4297" y="43401"/>
                    <a:pt x="4331" y="43401"/>
                    <a:pt x="4366" y="43400"/>
                  </a:cubicBezTo>
                  <a:cubicBezTo>
                    <a:pt x="5419" y="43385"/>
                    <a:pt x="6478" y="43140"/>
                    <a:pt x="7381" y="42586"/>
                  </a:cubicBezTo>
                  <a:cubicBezTo>
                    <a:pt x="8528" y="41881"/>
                    <a:pt x="8720" y="41481"/>
                    <a:pt x="8628" y="40211"/>
                  </a:cubicBezTo>
                  <a:cubicBezTo>
                    <a:pt x="8412" y="37229"/>
                    <a:pt x="8560" y="34237"/>
                    <a:pt x="8708" y="31256"/>
                  </a:cubicBezTo>
                  <a:cubicBezTo>
                    <a:pt x="8826" y="28874"/>
                    <a:pt x="8942" y="26231"/>
                    <a:pt x="9350" y="23867"/>
                  </a:cubicBezTo>
                  <a:cubicBezTo>
                    <a:pt x="10001" y="20089"/>
                    <a:pt x="10014" y="19181"/>
                    <a:pt x="10199" y="16118"/>
                  </a:cubicBezTo>
                  <a:cubicBezTo>
                    <a:pt x="10331" y="13953"/>
                    <a:pt x="11372" y="6607"/>
                    <a:pt x="10855" y="3540"/>
                  </a:cubicBezTo>
                  <a:lnTo>
                    <a:pt x="10855" y="3540"/>
                  </a:lnTo>
                  <a:cubicBezTo>
                    <a:pt x="10205" y="3681"/>
                    <a:pt x="9426" y="3815"/>
                    <a:pt x="8677" y="3815"/>
                  </a:cubicBezTo>
                  <a:cubicBezTo>
                    <a:pt x="7659" y="3815"/>
                    <a:pt x="6698" y="3567"/>
                    <a:pt x="6193" y="2751"/>
                  </a:cubicBezTo>
                  <a:cubicBezTo>
                    <a:pt x="5741" y="2018"/>
                    <a:pt x="5945" y="1302"/>
                    <a:pt x="6429" y="782"/>
                  </a:cubicBezTo>
                  <a:cubicBezTo>
                    <a:pt x="6294" y="545"/>
                    <a:pt x="6228" y="272"/>
                    <a:pt x="6225" y="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1021;p38">
              <a:extLst>
                <a:ext uri="{FF2B5EF4-FFF2-40B4-BE49-F238E27FC236}">
                  <a16:creationId xmlns:a16="http://schemas.microsoft.com/office/drawing/2014/main" id="{F3077EAA-197C-85E4-87C5-792712C5C600}"/>
                </a:ext>
              </a:extLst>
            </p:cNvPr>
            <p:cNvSpPr/>
            <p:nvPr/>
          </p:nvSpPr>
          <p:spPr>
            <a:xfrm>
              <a:off x="2176217" y="1296277"/>
              <a:ext cx="658355" cy="1426920"/>
            </a:xfrm>
            <a:custGeom>
              <a:avLst/>
              <a:gdLst/>
              <a:ahLst/>
              <a:cxnLst/>
              <a:rect l="l" t="t" r="r" b="b"/>
              <a:pathLst>
                <a:path w="14725" h="31915" extrusionOk="0">
                  <a:moveTo>
                    <a:pt x="4649" y="0"/>
                  </a:moveTo>
                  <a:cubicBezTo>
                    <a:pt x="3925" y="0"/>
                    <a:pt x="3391" y="159"/>
                    <a:pt x="3391" y="159"/>
                  </a:cubicBezTo>
                  <a:cubicBezTo>
                    <a:pt x="0" y="711"/>
                    <a:pt x="3120" y="20308"/>
                    <a:pt x="7321" y="24501"/>
                  </a:cubicBezTo>
                  <a:cubicBezTo>
                    <a:pt x="7715" y="24895"/>
                    <a:pt x="11333" y="31915"/>
                    <a:pt x="11774" y="31915"/>
                  </a:cubicBezTo>
                  <a:cubicBezTo>
                    <a:pt x="11788" y="31915"/>
                    <a:pt x="11798" y="31908"/>
                    <a:pt x="11805" y="31895"/>
                  </a:cubicBezTo>
                  <a:cubicBezTo>
                    <a:pt x="12908" y="29936"/>
                    <a:pt x="14724" y="29503"/>
                    <a:pt x="14724" y="29503"/>
                  </a:cubicBezTo>
                  <a:lnTo>
                    <a:pt x="8664" y="13784"/>
                  </a:lnTo>
                  <a:cubicBezTo>
                    <a:pt x="8664" y="13784"/>
                    <a:pt x="8836" y="10329"/>
                    <a:pt x="8899" y="7095"/>
                  </a:cubicBezTo>
                  <a:cubicBezTo>
                    <a:pt x="8961" y="3863"/>
                    <a:pt x="8889" y="2750"/>
                    <a:pt x="7359" y="1090"/>
                  </a:cubicBezTo>
                  <a:cubicBezTo>
                    <a:pt x="6545" y="207"/>
                    <a:pt x="5473" y="0"/>
                    <a:pt x="4649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1022;p38">
              <a:extLst>
                <a:ext uri="{FF2B5EF4-FFF2-40B4-BE49-F238E27FC236}">
                  <a16:creationId xmlns:a16="http://schemas.microsoft.com/office/drawing/2014/main" id="{B9B27388-B56A-B7AC-DBEA-27AC1342760B}"/>
                </a:ext>
              </a:extLst>
            </p:cNvPr>
            <p:cNvSpPr/>
            <p:nvPr/>
          </p:nvSpPr>
          <p:spPr>
            <a:xfrm>
              <a:off x="2281956" y="1296277"/>
              <a:ext cx="288961" cy="184384"/>
            </a:xfrm>
            <a:custGeom>
              <a:avLst/>
              <a:gdLst/>
              <a:ahLst/>
              <a:cxnLst/>
              <a:rect l="l" t="t" r="r" b="b"/>
              <a:pathLst>
                <a:path w="6463" h="4124" extrusionOk="0">
                  <a:moveTo>
                    <a:pt x="2284" y="0"/>
                  </a:moveTo>
                  <a:cubicBezTo>
                    <a:pt x="1560" y="0"/>
                    <a:pt x="1026" y="159"/>
                    <a:pt x="1026" y="159"/>
                  </a:cubicBezTo>
                  <a:cubicBezTo>
                    <a:pt x="476" y="248"/>
                    <a:pt x="153" y="961"/>
                    <a:pt x="1" y="2077"/>
                  </a:cubicBezTo>
                  <a:cubicBezTo>
                    <a:pt x="346" y="2164"/>
                    <a:pt x="718" y="2191"/>
                    <a:pt x="1097" y="2191"/>
                  </a:cubicBezTo>
                  <a:cubicBezTo>
                    <a:pt x="1748" y="2191"/>
                    <a:pt x="2417" y="2110"/>
                    <a:pt x="3002" y="2110"/>
                  </a:cubicBezTo>
                  <a:cubicBezTo>
                    <a:pt x="3072" y="2110"/>
                    <a:pt x="3141" y="2111"/>
                    <a:pt x="3208" y="2114"/>
                  </a:cubicBezTo>
                  <a:cubicBezTo>
                    <a:pt x="4321" y="2157"/>
                    <a:pt x="5255" y="2830"/>
                    <a:pt x="6048" y="3615"/>
                  </a:cubicBezTo>
                  <a:cubicBezTo>
                    <a:pt x="6202" y="3770"/>
                    <a:pt x="6319" y="3958"/>
                    <a:pt x="6463" y="4124"/>
                  </a:cubicBezTo>
                  <a:cubicBezTo>
                    <a:pt x="6314" y="2914"/>
                    <a:pt x="5926" y="2102"/>
                    <a:pt x="4994" y="1090"/>
                  </a:cubicBezTo>
                  <a:cubicBezTo>
                    <a:pt x="4180" y="207"/>
                    <a:pt x="3108" y="0"/>
                    <a:pt x="2284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1023;p38">
              <a:extLst>
                <a:ext uri="{FF2B5EF4-FFF2-40B4-BE49-F238E27FC236}">
                  <a16:creationId xmlns:a16="http://schemas.microsoft.com/office/drawing/2014/main" id="{C789A84F-8785-8B33-3D98-B1BF200650A0}"/>
                </a:ext>
              </a:extLst>
            </p:cNvPr>
            <p:cNvSpPr/>
            <p:nvPr/>
          </p:nvSpPr>
          <p:spPr>
            <a:xfrm>
              <a:off x="1626865" y="2474296"/>
              <a:ext cx="931578" cy="2560542"/>
            </a:xfrm>
            <a:custGeom>
              <a:avLst/>
              <a:gdLst/>
              <a:ahLst/>
              <a:cxnLst/>
              <a:rect l="l" t="t" r="r" b="b"/>
              <a:pathLst>
                <a:path w="20836" h="57270" extrusionOk="0">
                  <a:moveTo>
                    <a:pt x="19849" y="0"/>
                  </a:moveTo>
                  <a:cubicBezTo>
                    <a:pt x="19849" y="0"/>
                    <a:pt x="19849" y="0"/>
                    <a:pt x="19849" y="1"/>
                  </a:cubicBezTo>
                  <a:lnTo>
                    <a:pt x="19849" y="1"/>
                  </a:lnTo>
                  <a:cubicBezTo>
                    <a:pt x="19849" y="0"/>
                    <a:pt x="19849" y="0"/>
                    <a:pt x="19849" y="0"/>
                  </a:cubicBezTo>
                  <a:close/>
                  <a:moveTo>
                    <a:pt x="19849" y="1"/>
                  </a:moveTo>
                  <a:lnTo>
                    <a:pt x="19849" y="1"/>
                  </a:lnTo>
                  <a:cubicBezTo>
                    <a:pt x="19855" y="21"/>
                    <a:pt x="20137" y="997"/>
                    <a:pt x="13744" y="4592"/>
                  </a:cubicBezTo>
                  <a:cubicBezTo>
                    <a:pt x="12184" y="5469"/>
                    <a:pt x="10519" y="6202"/>
                    <a:pt x="8769" y="6594"/>
                  </a:cubicBezTo>
                  <a:cubicBezTo>
                    <a:pt x="8023" y="6762"/>
                    <a:pt x="7153" y="6929"/>
                    <a:pt x="6321" y="6929"/>
                  </a:cubicBezTo>
                  <a:cubicBezTo>
                    <a:pt x="5911" y="6929"/>
                    <a:pt x="5510" y="6888"/>
                    <a:pt x="5138" y="6787"/>
                  </a:cubicBezTo>
                  <a:cubicBezTo>
                    <a:pt x="4483" y="6829"/>
                    <a:pt x="4125" y="6775"/>
                    <a:pt x="3462" y="7002"/>
                  </a:cubicBezTo>
                  <a:cubicBezTo>
                    <a:pt x="3116" y="7120"/>
                    <a:pt x="2756" y="7247"/>
                    <a:pt x="2493" y="7502"/>
                  </a:cubicBezTo>
                  <a:cubicBezTo>
                    <a:pt x="2290" y="7701"/>
                    <a:pt x="2159" y="7960"/>
                    <a:pt x="2034" y="8215"/>
                  </a:cubicBezTo>
                  <a:cubicBezTo>
                    <a:pt x="1843" y="8603"/>
                    <a:pt x="1690" y="9026"/>
                    <a:pt x="1566" y="9467"/>
                  </a:cubicBezTo>
                  <a:cubicBezTo>
                    <a:pt x="1270" y="10519"/>
                    <a:pt x="1135" y="11677"/>
                    <a:pt x="1051" y="12699"/>
                  </a:cubicBezTo>
                  <a:cubicBezTo>
                    <a:pt x="920" y="14286"/>
                    <a:pt x="1023" y="15877"/>
                    <a:pt x="1055" y="17466"/>
                  </a:cubicBezTo>
                  <a:cubicBezTo>
                    <a:pt x="1086" y="18873"/>
                    <a:pt x="1077" y="20325"/>
                    <a:pt x="1196" y="21734"/>
                  </a:cubicBezTo>
                  <a:cubicBezTo>
                    <a:pt x="1272" y="22626"/>
                    <a:pt x="1344" y="23520"/>
                    <a:pt x="1394" y="24414"/>
                  </a:cubicBezTo>
                  <a:cubicBezTo>
                    <a:pt x="1544" y="27046"/>
                    <a:pt x="1627" y="29700"/>
                    <a:pt x="1319" y="32325"/>
                  </a:cubicBezTo>
                  <a:cubicBezTo>
                    <a:pt x="1037" y="34738"/>
                    <a:pt x="300" y="37038"/>
                    <a:pt x="117" y="39475"/>
                  </a:cubicBezTo>
                  <a:cubicBezTo>
                    <a:pt x="1" y="41024"/>
                    <a:pt x="106" y="42508"/>
                    <a:pt x="188" y="44076"/>
                  </a:cubicBezTo>
                  <a:cubicBezTo>
                    <a:pt x="376" y="47722"/>
                    <a:pt x="405" y="51376"/>
                    <a:pt x="729" y="55014"/>
                  </a:cubicBezTo>
                  <a:cubicBezTo>
                    <a:pt x="738" y="55130"/>
                    <a:pt x="750" y="55250"/>
                    <a:pt x="809" y="55351"/>
                  </a:cubicBezTo>
                  <a:cubicBezTo>
                    <a:pt x="858" y="55435"/>
                    <a:pt x="934" y="55498"/>
                    <a:pt x="1009" y="55561"/>
                  </a:cubicBezTo>
                  <a:cubicBezTo>
                    <a:pt x="1675" y="56102"/>
                    <a:pt x="2783" y="57186"/>
                    <a:pt x="3653" y="57241"/>
                  </a:cubicBezTo>
                  <a:cubicBezTo>
                    <a:pt x="3934" y="57259"/>
                    <a:pt x="4214" y="57270"/>
                    <a:pt x="4492" y="57270"/>
                  </a:cubicBezTo>
                  <a:cubicBezTo>
                    <a:pt x="5757" y="57270"/>
                    <a:pt x="6978" y="57045"/>
                    <a:pt x="8027" y="56217"/>
                  </a:cubicBezTo>
                  <a:cubicBezTo>
                    <a:pt x="7841" y="54379"/>
                    <a:pt x="7789" y="52527"/>
                    <a:pt x="7870" y="50681"/>
                  </a:cubicBezTo>
                  <a:cubicBezTo>
                    <a:pt x="7981" y="48174"/>
                    <a:pt x="7945" y="45726"/>
                    <a:pt x="8257" y="43232"/>
                  </a:cubicBezTo>
                  <a:cubicBezTo>
                    <a:pt x="8333" y="42621"/>
                    <a:pt x="8490" y="41990"/>
                    <a:pt x="8651" y="41392"/>
                  </a:cubicBezTo>
                  <a:cubicBezTo>
                    <a:pt x="9178" y="39449"/>
                    <a:pt x="10168" y="37257"/>
                    <a:pt x="10613" y="35295"/>
                  </a:cubicBezTo>
                  <a:cubicBezTo>
                    <a:pt x="10973" y="33705"/>
                    <a:pt x="11007" y="33479"/>
                    <a:pt x="11243" y="31870"/>
                  </a:cubicBezTo>
                  <a:cubicBezTo>
                    <a:pt x="11625" y="29266"/>
                    <a:pt x="12165" y="25329"/>
                    <a:pt x="12313" y="22658"/>
                  </a:cubicBezTo>
                  <a:cubicBezTo>
                    <a:pt x="12404" y="21062"/>
                    <a:pt x="12594" y="19787"/>
                    <a:pt x="12683" y="18189"/>
                  </a:cubicBezTo>
                  <a:cubicBezTo>
                    <a:pt x="12693" y="18018"/>
                    <a:pt x="12704" y="17838"/>
                    <a:pt x="12781" y="17683"/>
                  </a:cubicBezTo>
                  <a:cubicBezTo>
                    <a:pt x="12839" y="17567"/>
                    <a:pt x="12933" y="17470"/>
                    <a:pt x="13023" y="17375"/>
                  </a:cubicBezTo>
                  <a:cubicBezTo>
                    <a:pt x="13268" y="17118"/>
                    <a:pt x="13561" y="16840"/>
                    <a:pt x="13854" y="16546"/>
                  </a:cubicBezTo>
                  <a:cubicBezTo>
                    <a:pt x="14539" y="15856"/>
                    <a:pt x="15226" y="15068"/>
                    <a:pt x="15309" y="14222"/>
                  </a:cubicBezTo>
                  <a:cubicBezTo>
                    <a:pt x="15450" y="12790"/>
                    <a:pt x="15340" y="11326"/>
                    <a:pt x="14992" y="9932"/>
                  </a:cubicBezTo>
                  <a:cubicBezTo>
                    <a:pt x="14921" y="9650"/>
                    <a:pt x="14943" y="9618"/>
                    <a:pt x="15137" y="9460"/>
                  </a:cubicBezTo>
                  <a:cubicBezTo>
                    <a:pt x="15366" y="9277"/>
                    <a:pt x="15619" y="9115"/>
                    <a:pt x="15855" y="8940"/>
                  </a:cubicBezTo>
                  <a:cubicBezTo>
                    <a:pt x="16352" y="8575"/>
                    <a:pt x="16847" y="8210"/>
                    <a:pt x="17343" y="7844"/>
                  </a:cubicBezTo>
                  <a:cubicBezTo>
                    <a:pt x="18046" y="7327"/>
                    <a:pt x="18748" y="6810"/>
                    <a:pt x="19448" y="6294"/>
                  </a:cubicBezTo>
                  <a:cubicBezTo>
                    <a:pt x="19640" y="6148"/>
                    <a:pt x="19934" y="6110"/>
                    <a:pt x="20225" y="6110"/>
                  </a:cubicBezTo>
                  <a:cubicBezTo>
                    <a:pt x="20446" y="6110"/>
                    <a:pt x="20664" y="6132"/>
                    <a:pt x="20836" y="6145"/>
                  </a:cubicBezTo>
                  <a:cubicBezTo>
                    <a:pt x="20825" y="2853"/>
                    <a:pt x="19861" y="36"/>
                    <a:pt x="19849" y="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1024;p38">
              <a:extLst>
                <a:ext uri="{FF2B5EF4-FFF2-40B4-BE49-F238E27FC236}">
                  <a16:creationId xmlns:a16="http://schemas.microsoft.com/office/drawing/2014/main" id="{64688EFA-9110-A9F4-D043-1E5CA79EAEE8}"/>
                </a:ext>
              </a:extLst>
            </p:cNvPr>
            <p:cNvSpPr/>
            <p:nvPr/>
          </p:nvSpPr>
          <p:spPr>
            <a:xfrm>
              <a:off x="1472973" y="1249555"/>
              <a:ext cx="1117213" cy="1846657"/>
            </a:xfrm>
            <a:custGeom>
              <a:avLst/>
              <a:gdLst/>
              <a:ahLst/>
              <a:cxnLst/>
              <a:rect l="l" t="t" r="r" b="b"/>
              <a:pathLst>
                <a:path w="24988" h="41303" extrusionOk="0">
                  <a:moveTo>
                    <a:pt x="15007" y="1"/>
                  </a:moveTo>
                  <a:cubicBezTo>
                    <a:pt x="14332" y="1"/>
                    <a:pt x="13688" y="96"/>
                    <a:pt x="13109" y="310"/>
                  </a:cubicBezTo>
                  <a:cubicBezTo>
                    <a:pt x="11643" y="853"/>
                    <a:pt x="10309" y="1552"/>
                    <a:pt x="8980" y="2431"/>
                  </a:cubicBezTo>
                  <a:cubicBezTo>
                    <a:pt x="7283" y="3533"/>
                    <a:pt x="5592" y="4885"/>
                    <a:pt x="3590" y="6514"/>
                  </a:cubicBezTo>
                  <a:cubicBezTo>
                    <a:pt x="1" y="9400"/>
                    <a:pt x="767" y="12375"/>
                    <a:pt x="871" y="15938"/>
                  </a:cubicBezTo>
                  <a:cubicBezTo>
                    <a:pt x="977" y="19501"/>
                    <a:pt x="5827" y="25492"/>
                    <a:pt x="6550" y="27041"/>
                  </a:cubicBezTo>
                  <a:cubicBezTo>
                    <a:pt x="7255" y="28571"/>
                    <a:pt x="6027" y="40043"/>
                    <a:pt x="6027" y="40043"/>
                  </a:cubicBezTo>
                  <a:cubicBezTo>
                    <a:pt x="8778" y="40972"/>
                    <a:pt x="11143" y="41302"/>
                    <a:pt x="13186" y="41302"/>
                  </a:cubicBezTo>
                  <a:cubicBezTo>
                    <a:pt x="16054" y="41302"/>
                    <a:pt x="18287" y="40651"/>
                    <a:pt x="20062" y="40088"/>
                  </a:cubicBezTo>
                  <a:cubicBezTo>
                    <a:pt x="20844" y="39841"/>
                    <a:pt x="21598" y="39533"/>
                    <a:pt x="22334" y="39174"/>
                  </a:cubicBezTo>
                  <a:cubicBezTo>
                    <a:pt x="22955" y="38872"/>
                    <a:pt x="23416" y="38185"/>
                    <a:pt x="23732" y="37567"/>
                  </a:cubicBezTo>
                  <a:cubicBezTo>
                    <a:pt x="23866" y="37308"/>
                    <a:pt x="23948" y="37026"/>
                    <a:pt x="24030" y="36747"/>
                  </a:cubicBezTo>
                  <a:cubicBezTo>
                    <a:pt x="24250" y="35996"/>
                    <a:pt x="24471" y="35244"/>
                    <a:pt x="24692" y="34493"/>
                  </a:cubicBezTo>
                  <a:cubicBezTo>
                    <a:pt x="24988" y="33478"/>
                    <a:pt x="24611" y="32486"/>
                    <a:pt x="24506" y="31441"/>
                  </a:cubicBezTo>
                  <a:cubicBezTo>
                    <a:pt x="24393" y="30299"/>
                    <a:pt x="24306" y="29155"/>
                    <a:pt x="24244" y="28008"/>
                  </a:cubicBezTo>
                  <a:cubicBezTo>
                    <a:pt x="24097" y="25298"/>
                    <a:pt x="24094" y="22576"/>
                    <a:pt x="24278" y="19866"/>
                  </a:cubicBezTo>
                  <a:cubicBezTo>
                    <a:pt x="24900" y="10717"/>
                    <a:pt x="24431" y="5327"/>
                    <a:pt x="22792" y="2993"/>
                  </a:cubicBezTo>
                  <a:cubicBezTo>
                    <a:pt x="21943" y="1784"/>
                    <a:pt x="19887" y="985"/>
                    <a:pt x="17425" y="344"/>
                  </a:cubicBezTo>
                  <a:cubicBezTo>
                    <a:pt x="16614" y="128"/>
                    <a:pt x="15789" y="1"/>
                    <a:pt x="150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1025;p38">
              <a:extLst>
                <a:ext uri="{FF2B5EF4-FFF2-40B4-BE49-F238E27FC236}">
                  <a16:creationId xmlns:a16="http://schemas.microsoft.com/office/drawing/2014/main" id="{A1192AFC-664D-BDDC-C2FB-0174F990C650}"/>
                </a:ext>
              </a:extLst>
            </p:cNvPr>
            <p:cNvSpPr/>
            <p:nvPr/>
          </p:nvSpPr>
          <p:spPr>
            <a:xfrm>
              <a:off x="1409172" y="1226753"/>
              <a:ext cx="1050014" cy="1828102"/>
            </a:xfrm>
            <a:custGeom>
              <a:avLst/>
              <a:gdLst/>
              <a:ahLst/>
              <a:cxnLst/>
              <a:rect l="l" t="t" r="r" b="b"/>
              <a:pathLst>
                <a:path w="23485" h="40888" extrusionOk="0">
                  <a:moveTo>
                    <a:pt x="18333" y="0"/>
                  </a:moveTo>
                  <a:cubicBezTo>
                    <a:pt x="17005" y="0"/>
                    <a:pt x="15508" y="460"/>
                    <a:pt x="14536" y="820"/>
                  </a:cubicBezTo>
                  <a:cubicBezTo>
                    <a:pt x="13072" y="1363"/>
                    <a:pt x="11736" y="2062"/>
                    <a:pt x="10407" y="2941"/>
                  </a:cubicBezTo>
                  <a:cubicBezTo>
                    <a:pt x="8710" y="4043"/>
                    <a:pt x="5590" y="5561"/>
                    <a:pt x="3588" y="7189"/>
                  </a:cubicBezTo>
                  <a:cubicBezTo>
                    <a:pt x="0" y="10078"/>
                    <a:pt x="765" y="13052"/>
                    <a:pt x="870" y="16615"/>
                  </a:cubicBezTo>
                  <a:cubicBezTo>
                    <a:pt x="883" y="17050"/>
                    <a:pt x="2392" y="17314"/>
                    <a:pt x="2502" y="17734"/>
                  </a:cubicBezTo>
                  <a:cubicBezTo>
                    <a:pt x="3034" y="19775"/>
                    <a:pt x="4124" y="21616"/>
                    <a:pt x="5267" y="23367"/>
                  </a:cubicBezTo>
                  <a:cubicBezTo>
                    <a:pt x="5616" y="23902"/>
                    <a:pt x="5921" y="24468"/>
                    <a:pt x="6363" y="24934"/>
                  </a:cubicBezTo>
                  <a:cubicBezTo>
                    <a:pt x="6571" y="25153"/>
                    <a:pt x="6479" y="25878"/>
                    <a:pt x="6484" y="26143"/>
                  </a:cubicBezTo>
                  <a:cubicBezTo>
                    <a:pt x="6499" y="27057"/>
                    <a:pt x="6472" y="27974"/>
                    <a:pt x="6436" y="28888"/>
                  </a:cubicBezTo>
                  <a:cubicBezTo>
                    <a:pt x="6392" y="30039"/>
                    <a:pt x="6329" y="31190"/>
                    <a:pt x="6249" y="32340"/>
                  </a:cubicBezTo>
                  <a:cubicBezTo>
                    <a:pt x="6210" y="32912"/>
                    <a:pt x="6111" y="33501"/>
                    <a:pt x="6113" y="34074"/>
                  </a:cubicBezTo>
                  <a:cubicBezTo>
                    <a:pt x="6116" y="34928"/>
                    <a:pt x="6818" y="35857"/>
                    <a:pt x="6587" y="36656"/>
                  </a:cubicBezTo>
                  <a:cubicBezTo>
                    <a:pt x="6375" y="37384"/>
                    <a:pt x="6045" y="38054"/>
                    <a:pt x="6246" y="38804"/>
                  </a:cubicBezTo>
                  <a:cubicBezTo>
                    <a:pt x="6387" y="39339"/>
                    <a:pt x="6171" y="40072"/>
                    <a:pt x="6691" y="40293"/>
                  </a:cubicBezTo>
                  <a:cubicBezTo>
                    <a:pt x="7034" y="40438"/>
                    <a:pt x="7384" y="40572"/>
                    <a:pt x="7735" y="40697"/>
                  </a:cubicBezTo>
                  <a:cubicBezTo>
                    <a:pt x="8094" y="40826"/>
                    <a:pt x="8377" y="40814"/>
                    <a:pt x="8724" y="40887"/>
                  </a:cubicBezTo>
                  <a:cubicBezTo>
                    <a:pt x="8681" y="40878"/>
                    <a:pt x="8876" y="35506"/>
                    <a:pt x="8873" y="35334"/>
                  </a:cubicBezTo>
                  <a:cubicBezTo>
                    <a:pt x="8825" y="33354"/>
                    <a:pt x="8782" y="31350"/>
                    <a:pt x="8934" y="29372"/>
                  </a:cubicBezTo>
                  <a:cubicBezTo>
                    <a:pt x="9133" y="26787"/>
                    <a:pt x="9342" y="24204"/>
                    <a:pt x="9460" y="21616"/>
                  </a:cubicBezTo>
                  <a:cubicBezTo>
                    <a:pt x="9510" y="20481"/>
                    <a:pt x="9641" y="19422"/>
                    <a:pt x="9564" y="18289"/>
                  </a:cubicBezTo>
                  <a:cubicBezTo>
                    <a:pt x="9481" y="17079"/>
                    <a:pt x="9368" y="15873"/>
                    <a:pt x="9222" y="14669"/>
                  </a:cubicBezTo>
                  <a:cubicBezTo>
                    <a:pt x="9037" y="13135"/>
                    <a:pt x="9031" y="11197"/>
                    <a:pt x="8236" y="9854"/>
                  </a:cubicBezTo>
                  <a:cubicBezTo>
                    <a:pt x="7950" y="9369"/>
                    <a:pt x="7655" y="8877"/>
                    <a:pt x="7231" y="8506"/>
                  </a:cubicBezTo>
                  <a:cubicBezTo>
                    <a:pt x="6510" y="7881"/>
                    <a:pt x="6676" y="7660"/>
                    <a:pt x="7310" y="7082"/>
                  </a:cubicBezTo>
                  <a:cubicBezTo>
                    <a:pt x="7894" y="6550"/>
                    <a:pt x="8538" y="6091"/>
                    <a:pt x="9242" y="5730"/>
                  </a:cubicBezTo>
                  <a:cubicBezTo>
                    <a:pt x="10101" y="5290"/>
                    <a:pt x="10895" y="4874"/>
                    <a:pt x="11833" y="4610"/>
                  </a:cubicBezTo>
                  <a:cubicBezTo>
                    <a:pt x="12062" y="4546"/>
                    <a:pt x="12291" y="4482"/>
                    <a:pt x="12526" y="4451"/>
                  </a:cubicBezTo>
                  <a:cubicBezTo>
                    <a:pt x="14151" y="4239"/>
                    <a:pt x="15749" y="3873"/>
                    <a:pt x="17388" y="3709"/>
                  </a:cubicBezTo>
                  <a:cubicBezTo>
                    <a:pt x="19361" y="3512"/>
                    <a:pt x="21056" y="2656"/>
                    <a:pt x="22989" y="2656"/>
                  </a:cubicBezTo>
                  <a:cubicBezTo>
                    <a:pt x="23153" y="2656"/>
                    <a:pt x="23318" y="2662"/>
                    <a:pt x="23485" y="2676"/>
                  </a:cubicBezTo>
                  <a:cubicBezTo>
                    <a:pt x="22427" y="1609"/>
                    <a:pt x="21447" y="655"/>
                    <a:pt x="19421" y="128"/>
                  </a:cubicBezTo>
                  <a:cubicBezTo>
                    <a:pt x="19083" y="38"/>
                    <a:pt x="18715" y="0"/>
                    <a:pt x="1833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1026;p38">
              <a:extLst>
                <a:ext uri="{FF2B5EF4-FFF2-40B4-BE49-F238E27FC236}">
                  <a16:creationId xmlns:a16="http://schemas.microsoft.com/office/drawing/2014/main" id="{43BE2191-6200-55BA-EBEC-DA1973743050}"/>
                </a:ext>
              </a:extLst>
            </p:cNvPr>
            <p:cNvSpPr/>
            <p:nvPr/>
          </p:nvSpPr>
          <p:spPr>
            <a:xfrm>
              <a:off x="1354581" y="2722258"/>
              <a:ext cx="482779" cy="1017152"/>
            </a:xfrm>
            <a:custGeom>
              <a:avLst/>
              <a:gdLst/>
              <a:ahLst/>
              <a:cxnLst/>
              <a:rect l="l" t="t" r="r" b="b"/>
              <a:pathLst>
                <a:path w="10798" h="22750" extrusionOk="0">
                  <a:moveTo>
                    <a:pt x="3459" y="1"/>
                  </a:moveTo>
                  <a:cubicBezTo>
                    <a:pt x="1906" y="1"/>
                    <a:pt x="133" y="792"/>
                    <a:pt x="133" y="792"/>
                  </a:cubicBezTo>
                  <a:cubicBezTo>
                    <a:pt x="133" y="792"/>
                    <a:pt x="1" y="3980"/>
                    <a:pt x="1526" y="8918"/>
                  </a:cubicBezTo>
                  <a:cubicBezTo>
                    <a:pt x="3052" y="13855"/>
                    <a:pt x="3366" y="14367"/>
                    <a:pt x="3375" y="16400"/>
                  </a:cubicBezTo>
                  <a:cubicBezTo>
                    <a:pt x="3378" y="17074"/>
                    <a:pt x="3257" y="17533"/>
                    <a:pt x="3556" y="18166"/>
                  </a:cubicBezTo>
                  <a:cubicBezTo>
                    <a:pt x="3702" y="18477"/>
                    <a:pt x="3851" y="18988"/>
                    <a:pt x="4093" y="19342"/>
                  </a:cubicBezTo>
                  <a:cubicBezTo>
                    <a:pt x="4384" y="20320"/>
                    <a:pt x="4726" y="20861"/>
                    <a:pt x="4948" y="21399"/>
                  </a:cubicBezTo>
                  <a:cubicBezTo>
                    <a:pt x="5240" y="22106"/>
                    <a:pt x="4933" y="22083"/>
                    <a:pt x="6570" y="22597"/>
                  </a:cubicBezTo>
                  <a:cubicBezTo>
                    <a:pt x="6921" y="22707"/>
                    <a:pt x="7181" y="22750"/>
                    <a:pt x="7373" y="22750"/>
                  </a:cubicBezTo>
                  <a:cubicBezTo>
                    <a:pt x="8079" y="22750"/>
                    <a:pt x="7877" y="22169"/>
                    <a:pt x="7877" y="22169"/>
                  </a:cubicBezTo>
                  <a:lnTo>
                    <a:pt x="8390" y="22110"/>
                  </a:lnTo>
                  <a:cubicBezTo>
                    <a:pt x="8904" y="22051"/>
                    <a:pt x="8741" y="21605"/>
                    <a:pt x="8741" y="21605"/>
                  </a:cubicBezTo>
                  <a:lnTo>
                    <a:pt x="8042" y="18532"/>
                  </a:lnTo>
                  <a:cubicBezTo>
                    <a:pt x="8099" y="18399"/>
                    <a:pt x="8142" y="18255"/>
                    <a:pt x="8168" y="18100"/>
                  </a:cubicBezTo>
                  <a:cubicBezTo>
                    <a:pt x="8643" y="18492"/>
                    <a:pt x="9612" y="19236"/>
                    <a:pt x="10107" y="19236"/>
                  </a:cubicBezTo>
                  <a:cubicBezTo>
                    <a:pt x="10180" y="19236"/>
                    <a:pt x="10242" y="19220"/>
                    <a:pt x="10291" y="19185"/>
                  </a:cubicBezTo>
                  <a:cubicBezTo>
                    <a:pt x="10797" y="18827"/>
                    <a:pt x="9097" y="17763"/>
                    <a:pt x="8602" y="17105"/>
                  </a:cubicBezTo>
                  <a:cubicBezTo>
                    <a:pt x="8426" y="16872"/>
                    <a:pt x="8136" y="16524"/>
                    <a:pt x="7835" y="16171"/>
                  </a:cubicBezTo>
                  <a:cubicBezTo>
                    <a:pt x="7788" y="16088"/>
                    <a:pt x="7742" y="16006"/>
                    <a:pt x="7688" y="15937"/>
                  </a:cubicBezTo>
                  <a:cubicBezTo>
                    <a:pt x="7260" y="15385"/>
                    <a:pt x="6727" y="15017"/>
                    <a:pt x="6393" y="14371"/>
                  </a:cubicBezTo>
                  <a:cubicBezTo>
                    <a:pt x="6086" y="13781"/>
                    <a:pt x="5925" y="13128"/>
                    <a:pt x="5867" y="12469"/>
                  </a:cubicBezTo>
                  <a:cubicBezTo>
                    <a:pt x="5615" y="9686"/>
                    <a:pt x="6305" y="4481"/>
                    <a:pt x="5686" y="1534"/>
                  </a:cubicBezTo>
                  <a:cubicBezTo>
                    <a:pt x="5438" y="354"/>
                    <a:pt x="4498" y="1"/>
                    <a:pt x="3459" y="1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1027;p38">
              <a:extLst>
                <a:ext uri="{FF2B5EF4-FFF2-40B4-BE49-F238E27FC236}">
                  <a16:creationId xmlns:a16="http://schemas.microsoft.com/office/drawing/2014/main" id="{A362E504-6F25-DC38-5292-B27D0DF7701B}"/>
                </a:ext>
              </a:extLst>
            </p:cNvPr>
            <p:cNvSpPr/>
            <p:nvPr/>
          </p:nvSpPr>
          <p:spPr>
            <a:xfrm>
              <a:off x="1354581" y="2729635"/>
              <a:ext cx="181836" cy="788863"/>
            </a:xfrm>
            <a:custGeom>
              <a:avLst/>
              <a:gdLst/>
              <a:ahLst/>
              <a:cxnLst/>
              <a:rect l="l" t="t" r="r" b="b"/>
              <a:pathLst>
                <a:path w="4067" h="17644" extrusionOk="0">
                  <a:moveTo>
                    <a:pt x="2097" y="0"/>
                  </a:moveTo>
                  <a:cubicBezTo>
                    <a:pt x="1025" y="232"/>
                    <a:pt x="133" y="627"/>
                    <a:pt x="133" y="627"/>
                  </a:cubicBezTo>
                  <a:cubicBezTo>
                    <a:pt x="133" y="627"/>
                    <a:pt x="1" y="3815"/>
                    <a:pt x="1526" y="8753"/>
                  </a:cubicBezTo>
                  <a:cubicBezTo>
                    <a:pt x="3052" y="13690"/>
                    <a:pt x="3366" y="14202"/>
                    <a:pt x="3375" y="16235"/>
                  </a:cubicBezTo>
                  <a:cubicBezTo>
                    <a:pt x="3378" y="16774"/>
                    <a:pt x="3311" y="17181"/>
                    <a:pt x="3434" y="17644"/>
                  </a:cubicBezTo>
                  <a:cubicBezTo>
                    <a:pt x="3803" y="16650"/>
                    <a:pt x="4067" y="15643"/>
                    <a:pt x="3999" y="14731"/>
                  </a:cubicBezTo>
                  <a:cubicBezTo>
                    <a:pt x="3825" y="12377"/>
                    <a:pt x="2981" y="10140"/>
                    <a:pt x="2462" y="7854"/>
                  </a:cubicBezTo>
                  <a:cubicBezTo>
                    <a:pt x="1876" y="5280"/>
                    <a:pt x="1727" y="2613"/>
                    <a:pt x="209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1028;p38">
              <a:extLst>
                <a:ext uri="{FF2B5EF4-FFF2-40B4-BE49-F238E27FC236}">
                  <a16:creationId xmlns:a16="http://schemas.microsoft.com/office/drawing/2014/main" id="{F24C37F7-5DB7-E35C-AB61-8DD2BCB984CC}"/>
                </a:ext>
              </a:extLst>
            </p:cNvPr>
            <p:cNvSpPr/>
            <p:nvPr/>
          </p:nvSpPr>
          <p:spPr>
            <a:xfrm>
              <a:off x="1329051" y="1552868"/>
              <a:ext cx="521945" cy="1784600"/>
            </a:xfrm>
            <a:custGeom>
              <a:avLst/>
              <a:gdLst/>
              <a:ahLst/>
              <a:cxnLst/>
              <a:rect l="l" t="t" r="r" b="b"/>
              <a:pathLst>
                <a:path w="11674" h="39915" extrusionOk="0">
                  <a:moveTo>
                    <a:pt x="6965" y="0"/>
                  </a:moveTo>
                  <a:cubicBezTo>
                    <a:pt x="5371" y="0"/>
                    <a:pt x="3108" y="732"/>
                    <a:pt x="2498" y="4685"/>
                  </a:cubicBezTo>
                  <a:cubicBezTo>
                    <a:pt x="1529" y="10963"/>
                    <a:pt x="1982" y="12974"/>
                    <a:pt x="1115" y="17730"/>
                  </a:cubicBezTo>
                  <a:cubicBezTo>
                    <a:pt x="247" y="22486"/>
                    <a:pt x="166" y="23518"/>
                    <a:pt x="83" y="24798"/>
                  </a:cubicBezTo>
                  <a:cubicBezTo>
                    <a:pt x="0" y="26078"/>
                    <a:pt x="849" y="31275"/>
                    <a:pt x="1693" y="34450"/>
                  </a:cubicBezTo>
                  <a:cubicBezTo>
                    <a:pt x="2536" y="37624"/>
                    <a:pt x="3345" y="39915"/>
                    <a:pt x="3345" y="39915"/>
                  </a:cubicBezTo>
                  <a:cubicBezTo>
                    <a:pt x="3345" y="39915"/>
                    <a:pt x="3787" y="38427"/>
                    <a:pt x="5148" y="38427"/>
                  </a:cubicBezTo>
                  <a:cubicBezTo>
                    <a:pt x="5166" y="38427"/>
                    <a:pt x="5185" y="38427"/>
                    <a:pt x="5204" y="38427"/>
                  </a:cubicBezTo>
                  <a:cubicBezTo>
                    <a:pt x="6608" y="38469"/>
                    <a:pt x="6804" y="38910"/>
                    <a:pt x="6804" y="38910"/>
                  </a:cubicBezTo>
                  <a:lnTo>
                    <a:pt x="6691" y="24129"/>
                  </a:lnTo>
                  <a:cubicBezTo>
                    <a:pt x="6691" y="24129"/>
                    <a:pt x="11673" y="9868"/>
                    <a:pt x="11190" y="6540"/>
                  </a:cubicBezTo>
                  <a:cubicBezTo>
                    <a:pt x="10708" y="3213"/>
                    <a:pt x="10320" y="1068"/>
                    <a:pt x="8609" y="254"/>
                  </a:cubicBezTo>
                  <a:cubicBezTo>
                    <a:pt x="8609" y="254"/>
                    <a:pt x="7903" y="0"/>
                    <a:pt x="6965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1029;p38">
              <a:extLst>
                <a:ext uri="{FF2B5EF4-FFF2-40B4-BE49-F238E27FC236}">
                  <a16:creationId xmlns:a16="http://schemas.microsoft.com/office/drawing/2014/main" id="{1568FD18-6B45-6A4A-2404-53E7D40920AB}"/>
                </a:ext>
              </a:extLst>
            </p:cNvPr>
            <p:cNvSpPr/>
            <p:nvPr/>
          </p:nvSpPr>
          <p:spPr>
            <a:xfrm>
              <a:off x="1617252" y="1789294"/>
              <a:ext cx="233744" cy="1304638"/>
            </a:xfrm>
            <a:custGeom>
              <a:avLst/>
              <a:gdLst/>
              <a:ahLst/>
              <a:cxnLst/>
              <a:rect l="l" t="t" r="r" b="b"/>
              <a:pathLst>
                <a:path w="5228" h="29180" extrusionOk="0">
                  <a:moveTo>
                    <a:pt x="4554" y="1"/>
                  </a:moveTo>
                  <a:cubicBezTo>
                    <a:pt x="4173" y="4640"/>
                    <a:pt x="1" y="18670"/>
                    <a:pt x="1" y="18670"/>
                  </a:cubicBezTo>
                  <a:cubicBezTo>
                    <a:pt x="1" y="18670"/>
                    <a:pt x="1" y="18670"/>
                    <a:pt x="1" y="18670"/>
                  </a:cubicBezTo>
                  <a:cubicBezTo>
                    <a:pt x="59" y="18670"/>
                    <a:pt x="266" y="29179"/>
                    <a:pt x="324" y="29179"/>
                  </a:cubicBezTo>
                  <a:cubicBezTo>
                    <a:pt x="324" y="29179"/>
                    <a:pt x="324" y="29179"/>
                    <a:pt x="324" y="29179"/>
                  </a:cubicBezTo>
                  <a:lnTo>
                    <a:pt x="245" y="18841"/>
                  </a:lnTo>
                  <a:cubicBezTo>
                    <a:pt x="245" y="18841"/>
                    <a:pt x="5227" y="4580"/>
                    <a:pt x="4744" y="1252"/>
                  </a:cubicBezTo>
                  <a:cubicBezTo>
                    <a:pt x="4680" y="813"/>
                    <a:pt x="4619" y="399"/>
                    <a:pt x="455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1030;p38">
              <a:extLst>
                <a:ext uri="{FF2B5EF4-FFF2-40B4-BE49-F238E27FC236}">
                  <a16:creationId xmlns:a16="http://schemas.microsoft.com/office/drawing/2014/main" id="{A15DCCFC-3822-F964-8E0A-A96B3A7384E4}"/>
                </a:ext>
              </a:extLst>
            </p:cNvPr>
            <p:cNvSpPr/>
            <p:nvPr/>
          </p:nvSpPr>
          <p:spPr>
            <a:xfrm>
              <a:off x="1329051" y="1552778"/>
              <a:ext cx="380393" cy="1784689"/>
            </a:xfrm>
            <a:custGeom>
              <a:avLst/>
              <a:gdLst/>
              <a:ahLst/>
              <a:cxnLst/>
              <a:rect l="l" t="t" r="r" b="b"/>
              <a:pathLst>
                <a:path w="8508" h="39917" extrusionOk="0">
                  <a:moveTo>
                    <a:pt x="6960" y="0"/>
                  </a:moveTo>
                  <a:cubicBezTo>
                    <a:pt x="5369" y="0"/>
                    <a:pt x="3108" y="732"/>
                    <a:pt x="2498" y="4687"/>
                  </a:cubicBezTo>
                  <a:cubicBezTo>
                    <a:pt x="1529" y="10965"/>
                    <a:pt x="1982" y="12976"/>
                    <a:pt x="1115" y="17732"/>
                  </a:cubicBezTo>
                  <a:cubicBezTo>
                    <a:pt x="247" y="22488"/>
                    <a:pt x="166" y="23520"/>
                    <a:pt x="83" y="24800"/>
                  </a:cubicBezTo>
                  <a:cubicBezTo>
                    <a:pt x="0" y="26080"/>
                    <a:pt x="851" y="31277"/>
                    <a:pt x="1693" y="34452"/>
                  </a:cubicBezTo>
                  <a:cubicBezTo>
                    <a:pt x="2536" y="37626"/>
                    <a:pt x="3345" y="39917"/>
                    <a:pt x="3345" y="39917"/>
                  </a:cubicBezTo>
                  <a:cubicBezTo>
                    <a:pt x="3345" y="39917"/>
                    <a:pt x="3505" y="39411"/>
                    <a:pt x="3902" y="38989"/>
                  </a:cubicBezTo>
                  <a:cubicBezTo>
                    <a:pt x="3663" y="38196"/>
                    <a:pt x="3397" y="37280"/>
                    <a:pt x="3125" y="36255"/>
                  </a:cubicBezTo>
                  <a:cubicBezTo>
                    <a:pt x="2283" y="33080"/>
                    <a:pt x="1575" y="25707"/>
                    <a:pt x="1656" y="24427"/>
                  </a:cubicBezTo>
                  <a:cubicBezTo>
                    <a:pt x="1739" y="23147"/>
                    <a:pt x="2330" y="21364"/>
                    <a:pt x="3198" y="16608"/>
                  </a:cubicBezTo>
                  <a:cubicBezTo>
                    <a:pt x="4066" y="11853"/>
                    <a:pt x="4474" y="10965"/>
                    <a:pt x="5443" y="4687"/>
                  </a:cubicBezTo>
                  <a:cubicBezTo>
                    <a:pt x="5886" y="1809"/>
                    <a:pt x="7207" y="648"/>
                    <a:pt x="8507" y="224"/>
                  </a:cubicBezTo>
                  <a:cubicBezTo>
                    <a:pt x="8288" y="157"/>
                    <a:pt x="7695" y="0"/>
                    <a:pt x="696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1031;p38">
              <a:extLst>
                <a:ext uri="{FF2B5EF4-FFF2-40B4-BE49-F238E27FC236}">
                  <a16:creationId xmlns:a16="http://schemas.microsoft.com/office/drawing/2014/main" id="{33E5BDA2-8768-032F-EEB0-3650FA49CC42}"/>
                </a:ext>
              </a:extLst>
            </p:cNvPr>
            <p:cNvSpPr/>
            <p:nvPr/>
          </p:nvSpPr>
          <p:spPr>
            <a:xfrm>
              <a:off x="1851354" y="1298423"/>
              <a:ext cx="36036" cy="102341"/>
            </a:xfrm>
            <a:custGeom>
              <a:avLst/>
              <a:gdLst/>
              <a:ahLst/>
              <a:cxnLst/>
              <a:rect l="l" t="t" r="r" b="b"/>
              <a:pathLst>
                <a:path w="806" h="2289" extrusionOk="0">
                  <a:moveTo>
                    <a:pt x="805" y="1"/>
                  </a:moveTo>
                  <a:lnTo>
                    <a:pt x="805" y="1"/>
                  </a:lnTo>
                  <a:cubicBezTo>
                    <a:pt x="597" y="177"/>
                    <a:pt x="309" y="361"/>
                    <a:pt x="145" y="580"/>
                  </a:cubicBezTo>
                  <a:cubicBezTo>
                    <a:pt x="1" y="774"/>
                    <a:pt x="39" y="1014"/>
                    <a:pt x="71" y="1229"/>
                  </a:cubicBezTo>
                  <a:cubicBezTo>
                    <a:pt x="100" y="1428"/>
                    <a:pt x="157" y="1625"/>
                    <a:pt x="238" y="1808"/>
                  </a:cubicBezTo>
                  <a:cubicBezTo>
                    <a:pt x="269" y="1876"/>
                    <a:pt x="540" y="2251"/>
                    <a:pt x="528" y="2288"/>
                  </a:cubicBezTo>
                  <a:lnTo>
                    <a:pt x="528" y="2288"/>
                  </a:lnTo>
                  <a:cubicBezTo>
                    <a:pt x="597" y="2075"/>
                    <a:pt x="666" y="1861"/>
                    <a:pt x="689" y="1637"/>
                  </a:cubicBezTo>
                  <a:cubicBezTo>
                    <a:pt x="701" y="1511"/>
                    <a:pt x="698" y="1384"/>
                    <a:pt x="700" y="1257"/>
                  </a:cubicBezTo>
                  <a:cubicBezTo>
                    <a:pt x="700" y="836"/>
                    <a:pt x="737" y="416"/>
                    <a:pt x="805" y="1"/>
                  </a:cubicBezTo>
                  <a:close/>
                  <a:moveTo>
                    <a:pt x="528" y="2288"/>
                  </a:moveTo>
                  <a:cubicBezTo>
                    <a:pt x="528" y="2288"/>
                    <a:pt x="528" y="2288"/>
                    <a:pt x="528" y="2288"/>
                  </a:cubicBezTo>
                  <a:cubicBezTo>
                    <a:pt x="528" y="2288"/>
                    <a:pt x="528" y="2288"/>
                    <a:pt x="528" y="2288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1032;p38">
              <a:extLst>
                <a:ext uri="{FF2B5EF4-FFF2-40B4-BE49-F238E27FC236}">
                  <a16:creationId xmlns:a16="http://schemas.microsoft.com/office/drawing/2014/main" id="{88A7932B-BEA8-0C12-2E84-DCE7D762580C}"/>
                </a:ext>
              </a:extLst>
            </p:cNvPr>
            <p:cNvSpPr/>
            <p:nvPr/>
          </p:nvSpPr>
          <p:spPr>
            <a:xfrm>
              <a:off x="1870221" y="1246425"/>
              <a:ext cx="440304" cy="467801"/>
            </a:xfrm>
            <a:custGeom>
              <a:avLst/>
              <a:gdLst/>
              <a:ahLst/>
              <a:cxnLst/>
              <a:rect l="l" t="t" r="r" b="b"/>
              <a:pathLst>
                <a:path w="9848" h="10463" extrusionOk="0">
                  <a:moveTo>
                    <a:pt x="5299" y="0"/>
                  </a:moveTo>
                  <a:cubicBezTo>
                    <a:pt x="4525" y="0"/>
                    <a:pt x="3788" y="116"/>
                    <a:pt x="3140" y="384"/>
                  </a:cubicBezTo>
                  <a:cubicBezTo>
                    <a:pt x="1777" y="946"/>
                    <a:pt x="713" y="1618"/>
                    <a:pt x="215" y="3091"/>
                  </a:cubicBezTo>
                  <a:cubicBezTo>
                    <a:pt x="0" y="3724"/>
                    <a:pt x="63" y="3933"/>
                    <a:pt x="508" y="4379"/>
                  </a:cubicBezTo>
                  <a:cubicBezTo>
                    <a:pt x="1612" y="5484"/>
                    <a:pt x="2942" y="6416"/>
                    <a:pt x="3991" y="7566"/>
                  </a:cubicBezTo>
                  <a:cubicBezTo>
                    <a:pt x="4139" y="7729"/>
                    <a:pt x="4312" y="7795"/>
                    <a:pt x="4500" y="7795"/>
                  </a:cubicBezTo>
                  <a:cubicBezTo>
                    <a:pt x="5328" y="7795"/>
                    <a:pt x="6469" y="6510"/>
                    <a:pt x="7292" y="6510"/>
                  </a:cubicBezTo>
                  <a:cubicBezTo>
                    <a:pt x="7484" y="6510"/>
                    <a:pt x="7659" y="6580"/>
                    <a:pt x="7808" y="6754"/>
                  </a:cubicBezTo>
                  <a:cubicBezTo>
                    <a:pt x="8277" y="7299"/>
                    <a:pt x="8719" y="10463"/>
                    <a:pt x="9140" y="10463"/>
                  </a:cubicBezTo>
                  <a:cubicBezTo>
                    <a:pt x="9181" y="10463"/>
                    <a:pt x="9221" y="10433"/>
                    <a:pt x="9262" y="10367"/>
                  </a:cubicBezTo>
                  <a:cubicBezTo>
                    <a:pt x="9848" y="9424"/>
                    <a:pt x="9449" y="8241"/>
                    <a:pt x="9469" y="7152"/>
                  </a:cubicBezTo>
                  <a:cubicBezTo>
                    <a:pt x="9473" y="6887"/>
                    <a:pt x="9470" y="6619"/>
                    <a:pt x="9460" y="6352"/>
                  </a:cubicBezTo>
                  <a:cubicBezTo>
                    <a:pt x="9411" y="5144"/>
                    <a:pt x="9190" y="3942"/>
                    <a:pt x="8707" y="2847"/>
                  </a:cubicBezTo>
                  <a:cubicBezTo>
                    <a:pt x="8321" y="1970"/>
                    <a:pt x="7910" y="1103"/>
                    <a:pt x="7454" y="259"/>
                  </a:cubicBezTo>
                  <a:cubicBezTo>
                    <a:pt x="6731" y="95"/>
                    <a:pt x="6000" y="0"/>
                    <a:pt x="5299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1033;p38">
              <a:extLst>
                <a:ext uri="{FF2B5EF4-FFF2-40B4-BE49-F238E27FC236}">
                  <a16:creationId xmlns:a16="http://schemas.microsoft.com/office/drawing/2014/main" id="{0709FDBB-01D0-9A85-94B4-96548174283A}"/>
                </a:ext>
              </a:extLst>
            </p:cNvPr>
            <p:cNvSpPr/>
            <p:nvPr/>
          </p:nvSpPr>
          <p:spPr>
            <a:xfrm>
              <a:off x="2226649" y="1342060"/>
              <a:ext cx="384327" cy="1699472"/>
            </a:xfrm>
            <a:custGeom>
              <a:avLst/>
              <a:gdLst/>
              <a:ahLst/>
              <a:cxnLst/>
              <a:rect l="l" t="t" r="r" b="b"/>
              <a:pathLst>
                <a:path w="8596" h="38011" extrusionOk="0">
                  <a:moveTo>
                    <a:pt x="4126" y="1"/>
                  </a:moveTo>
                  <a:cubicBezTo>
                    <a:pt x="3749" y="1"/>
                    <a:pt x="3360" y="46"/>
                    <a:pt x="3124" y="199"/>
                  </a:cubicBezTo>
                  <a:cubicBezTo>
                    <a:pt x="2182" y="806"/>
                    <a:pt x="393" y="4222"/>
                    <a:pt x="393" y="4222"/>
                  </a:cubicBezTo>
                  <a:cubicBezTo>
                    <a:pt x="393" y="4222"/>
                    <a:pt x="1" y="5256"/>
                    <a:pt x="229" y="6680"/>
                  </a:cubicBezTo>
                  <a:cubicBezTo>
                    <a:pt x="456" y="8104"/>
                    <a:pt x="2020" y="8426"/>
                    <a:pt x="2900" y="18591"/>
                  </a:cubicBezTo>
                  <a:cubicBezTo>
                    <a:pt x="3780" y="28754"/>
                    <a:pt x="3111" y="38008"/>
                    <a:pt x="3111" y="38011"/>
                  </a:cubicBezTo>
                  <a:cubicBezTo>
                    <a:pt x="3116" y="37942"/>
                    <a:pt x="4798" y="37484"/>
                    <a:pt x="4968" y="37416"/>
                  </a:cubicBezTo>
                  <a:cubicBezTo>
                    <a:pt x="5785" y="37100"/>
                    <a:pt x="6507" y="36671"/>
                    <a:pt x="7208" y="36153"/>
                  </a:cubicBezTo>
                  <a:cubicBezTo>
                    <a:pt x="7890" y="35648"/>
                    <a:pt x="8198" y="34827"/>
                    <a:pt x="8349" y="33999"/>
                  </a:cubicBezTo>
                  <a:cubicBezTo>
                    <a:pt x="8476" y="33300"/>
                    <a:pt x="8595" y="32588"/>
                    <a:pt x="8454" y="31891"/>
                  </a:cubicBezTo>
                  <a:cubicBezTo>
                    <a:pt x="8140" y="30351"/>
                    <a:pt x="7948" y="28759"/>
                    <a:pt x="7916" y="27186"/>
                  </a:cubicBezTo>
                  <a:cubicBezTo>
                    <a:pt x="7899" y="26367"/>
                    <a:pt x="7931" y="25548"/>
                    <a:pt x="7931" y="24729"/>
                  </a:cubicBezTo>
                  <a:lnTo>
                    <a:pt x="7931" y="19296"/>
                  </a:lnTo>
                  <a:cubicBezTo>
                    <a:pt x="7931" y="16207"/>
                    <a:pt x="7794" y="13145"/>
                    <a:pt x="7988" y="10077"/>
                  </a:cubicBezTo>
                  <a:cubicBezTo>
                    <a:pt x="8115" y="8081"/>
                    <a:pt x="8289" y="5953"/>
                    <a:pt x="7731" y="4003"/>
                  </a:cubicBezTo>
                  <a:cubicBezTo>
                    <a:pt x="7514" y="3252"/>
                    <a:pt x="7176" y="2545"/>
                    <a:pt x="6743" y="1895"/>
                  </a:cubicBezTo>
                  <a:cubicBezTo>
                    <a:pt x="6417" y="1401"/>
                    <a:pt x="5201" y="97"/>
                    <a:pt x="5201" y="97"/>
                  </a:cubicBezTo>
                  <a:cubicBezTo>
                    <a:pt x="5201" y="97"/>
                    <a:pt x="4675" y="1"/>
                    <a:pt x="41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1034;p38">
              <a:extLst>
                <a:ext uri="{FF2B5EF4-FFF2-40B4-BE49-F238E27FC236}">
                  <a16:creationId xmlns:a16="http://schemas.microsoft.com/office/drawing/2014/main" id="{E5C2DC85-D48D-46CE-8ACC-DD4B73695329}"/>
                </a:ext>
              </a:extLst>
            </p:cNvPr>
            <p:cNvSpPr/>
            <p:nvPr/>
          </p:nvSpPr>
          <p:spPr>
            <a:xfrm>
              <a:off x="2029300" y="1522957"/>
              <a:ext cx="351197" cy="1270926"/>
            </a:xfrm>
            <a:custGeom>
              <a:avLst/>
              <a:gdLst/>
              <a:ahLst/>
              <a:cxnLst/>
              <a:rect l="l" t="t" r="r" b="b"/>
              <a:pathLst>
                <a:path w="7855" h="28426" extrusionOk="0">
                  <a:moveTo>
                    <a:pt x="5226" y="1"/>
                  </a:moveTo>
                  <a:cubicBezTo>
                    <a:pt x="5200" y="1"/>
                    <a:pt x="5174" y="3"/>
                    <a:pt x="5147" y="8"/>
                  </a:cubicBezTo>
                  <a:cubicBezTo>
                    <a:pt x="4563" y="107"/>
                    <a:pt x="4634" y="949"/>
                    <a:pt x="4718" y="1361"/>
                  </a:cubicBezTo>
                  <a:cubicBezTo>
                    <a:pt x="4549" y="1111"/>
                    <a:pt x="4415" y="800"/>
                    <a:pt x="4238" y="567"/>
                  </a:cubicBezTo>
                  <a:cubicBezTo>
                    <a:pt x="4163" y="467"/>
                    <a:pt x="4087" y="427"/>
                    <a:pt x="4014" y="427"/>
                  </a:cubicBezTo>
                  <a:cubicBezTo>
                    <a:pt x="3881" y="427"/>
                    <a:pt x="3757" y="559"/>
                    <a:pt x="3657" y="701"/>
                  </a:cubicBezTo>
                  <a:cubicBezTo>
                    <a:pt x="3525" y="886"/>
                    <a:pt x="3352" y="1036"/>
                    <a:pt x="3177" y="1179"/>
                  </a:cubicBezTo>
                  <a:cubicBezTo>
                    <a:pt x="3013" y="1311"/>
                    <a:pt x="2829" y="1340"/>
                    <a:pt x="2668" y="1479"/>
                  </a:cubicBezTo>
                  <a:cubicBezTo>
                    <a:pt x="1879" y="2160"/>
                    <a:pt x="993" y="2750"/>
                    <a:pt x="1" y="3068"/>
                  </a:cubicBezTo>
                  <a:cubicBezTo>
                    <a:pt x="1167" y="3615"/>
                    <a:pt x="2405" y="4012"/>
                    <a:pt x="3673" y="4244"/>
                  </a:cubicBezTo>
                  <a:cubicBezTo>
                    <a:pt x="3726" y="4845"/>
                    <a:pt x="3717" y="5426"/>
                    <a:pt x="3697" y="6030"/>
                  </a:cubicBezTo>
                  <a:cubicBezTo>
                    <a:pt x="3645" y="7577"/>
                    <a:pt x="3591" y="9122"/>
                    <a:pt x="3535" y="10669"/>
                  </a:cubicBezTo>
                  <a:cubicBezTo>
                    <a:pt x="3464" y="12608"/>
                    <a:pt x="3390" y="14548"/>
                    <a:pt x="3311" y="16487"/>
                  </a:cubicBezTo>
                  <a:cubicBezTo>
                    <a:pt x="3236" y="18304"/>
                    <a:pt x="3157" y="20122"/>
                    <a:pt x="3062" y="21938"/>
                  </a:cubicBezTo>
                  <a:cubicBezTo>
                    <a:pt x="3001" y="23117"/>
                    <a:pt x="2950" y="24300"/>
                    <a:pt x="2829" y="25474"/>
                  </a:cubicBezTo>
                  <a:cubicBezTo>
                    <a:pt x="2802" y="25749"/>
                    <a:pt x="5908" y="28426"/>
                    <a:pt x="5908" y="28426"/>
                  </a:cubicBezTo>
                  <a:lnTo>
                    <a:pt x="7374" y="24254"/>
                  </a:lnTo>
                  <a:cubicBezTo>
                    <a:pt x="7326" y="23501"/>
                    <a:pt x="7271" y="22750"/>
                    <a:pt x="7216" y="21997"/>
                  </a:cubicBezTo>
                  <a:cubicBezTo>
                    <a:pt x="7085" y="20213"/>
                    <a:pt x="6941" y="18428"/>
                    <a:pt x="6780" y="16645"/>
                  </a:cubicBezTo>
                  <a:cubicBezTo>
                    <a:pt x="6589" y="14531"/>
                    <a:pt x="6377" y="12418"/>
                    <a:pt x="6113" y="10312"/>
                  </a:cubicBezTo>
                  <a:cubicBezTo>
                    <a:pt x="6064" y="9916"/>
                    <a:pt x="6014" y="9522"/>
                    <a:pt x="5960" y="9128"/>
                  </a:cubicBezTo>
                  <a:cubicBezTo>
                    <a:pt x="5935" y="8946"/>
                    <a:pt x="5866" y="8725"/>
                    <a:pt x="5885" y="8543"/>
                  </a:cubicBezTo>
                  <a:cubicBezTo>
                    <a:pt x="5900" y="8402"/>
                    <a:pt x="5977" y="8256"/>
                    <a:pt x="6009" y="8116"/>
                  </a:cubicBezTo>
                  <a:cubicBezTo>
                    <a:pt x="6184" y="7356"/>
                    <a:pt x="6262" y="6572"/>
                    <a:pt x="6239" y="5792"/>
                  </a:cubicBezTo>
                  <a:cubicBezTo>
                    <a:pt x="6225" y="5298"/>
                    <a:pt x="6172" y="4800"/>
                    <a:pt x="6273" y="4317"/>
                  </a:cubicBezTo>
                  <a:cubicBezTo>
                    <a:pt x="6412" y="3658"/>
                    <a:pt x="6825" y="3097"/>
                    <a:pt x="7131" y="2496"/>
                  </a:cubicBezTo>
                  <a:cubicBezTo>
                    <a:pt x="7145" y="2468"/>
                    <a:pt x="7159" y="2441"/>
                    <a:pt x="7173" y="2413"/>
                  </a:cubicBezTo>
                  <a:cubicBezTo>
                    <a:pt x="7344" y="2080"/>
                    <a:pt x="7530" y="1737"/>
                    <a:pt x="7679" y="1401"/>
                  </a:cubicBezTo>
                  <a:cubicBezTo>
                    <a:pt x="7855" y="1007"/>
                    <a:pt x="7838" y="426"/>
                    <a:pt x="7847" y="1"/>
                  </a:cubicBezTo>
                  <a:lnTo>
                    <a:pt x="7847" y="1"/>
                  </a:lnTo>
                  <a:cubicBezTo>
                    <a:pt x="7539" y="454"/>
                    <a:pt x="7197" y="934"/>
                    <a:pt x="6682" y="1118"/>
                  </a:cubicBezTo>
                  <a:cubicBezTo>
                    <a:pt x="6654" y="1127"/>
                    <a:pt x="6628" y="1132"/>
                    <a:pt x="6604" y="1132"/>
                  </a:cubicBezTo>
                  <a:cubicBezTo>
                    <a:pt x="6426" y="1132"/>
                    <a:pt x="6356" y="884"/>
                    <a:pt x="6247" y="745"/>
                  </a:cubicBezTo>
                  <a:cubicBezTo>
                    <a:pt x="6081" y="535"/>
                    <a:pt x="5897" y="337"/>
                    <a:pt x="5679" y="181"/>
                  </a:cubicBezTo>
                  <a:cubicBezTo>
                    <a:pt x="5546" y="85"/>
                    <a:pt x="5388" y="1"/>
                    <a:pt x="52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1035;p38">
              <a:extLst>
                <a:ext uri="{FF2B5EF4-FFF2-40B4-BE49-F238E27FC236}">
                  <a16:creationId xmlns:a16="http://schemas.microsoft.com/office/drawing/2014/main" id="{1E6A377E-4FBB-274E-F5E9-FBF86BF2905E}"/>
                </a:ext>
              </a:extLst>
            </p:cNvPr>
            <p:cNvSpPr/>
            <p:nvPr/>
          </p:nvSpPr>
          <p:spPr>
            <a:xfrm>
              <a:off x="2202506" y="1686282"/>
              <a:ext cx="203296" cy="1129956"/>
            </a:xfrm>
            <a:custGeom>
              <a:avLst/>
              <a:gdLst/>
              <a:ahLst/>
              <a:cxnLst/>
              <a:rect l="l" t="t" r="r" b="b"/>
              <a:pathLst>
                <a:path w="4547" h="25273" extrusionOk="0">
                  <a:moveTo>
                    <a:pt x="1543" y="0"/>
                  </a:moveTo>
                  <a:cubicBezTo>
                    <a:pt x="1346" y="0"/>
                    <a:pt x="1144" y="299"/>
                    <a:pt x="939" y="968"/>
                  </a:cubicBezTo>
                  <a:cubicBezTo>
                    <a:pt x="939" y="968"/>
                    <a:pt x="912" y="1601"/>
                    <a:pt x="886" y="2659"/>
                  </a:cubicBezTo>
                  <a:cubicBezTo>
                    <a:pt x="859" y="3268"/>
                    <a:pt x="833" y="4020"/>
                    <a:pt x="806" y="4867"/>
                  </a:cubicBezTo>
                  <a:cubicBezTo>
                    <a:pt x="780" y="5567"/>
                    <a:pt x="754" y="6346"/>
                    <a:pt x="728" y="7166"/>
                  </a:cubicBezTo>
                  <a:cubicBezTo>
                    <a:pt x="700" y="7879"/>
                    <a:pt x="674" y="8620"/>
                    <a:pt x="648" y="9386"/>
                  </a:cubicBezTo>
                  <a:cubicBezTo>
                    <a:pt x="608" y="10139"/>
                    <a:pt x="582" y="10906"/>
                    <a:pt x="556" y="11672"/>
                  </a:cubicBezTo>
                  <a:cubicBezTo>
                    <a:pt x="528" y="12426"/>
                    <a:pt x="488" y="13165"/>
                    <a:pt x="450" y="13906"/>
                  </a:cubicBezTo>
                  <a:cubicBezTo>
                    <a:pt x="422" y="14686"/>
                    <a:pt x="396" y="15453"/>
                    <a:pt x="370" y="16193"/>
                  </a:cubicBezTo>
                  <a:cubicBezTo>
                    <a:pt x="331" y="16986"/>
                    <a:pt x="291" y="17726"/>
                    <a:pt x="265" y="18427"/>
                  </a:cubicBezTo>
                  <a:cubicBezTo>
                    <a:pt x="211" y="19312"/>
                    <a:pt x="173" y="20104"/>
                    <a:pt x="119" y="20765"/>
                  </a:cubicBezTo>
                  <a:cubicBezTo>
                    <a:pt x="79" y="21426"/>
                    <a:pt x="39" y="21955"/>
                    <a:pt x="1" y="22324"/>
                  </a:cubicBezTo>
                  <a:cubicBezTo>
                    <a:pt x="1" y="22392"/>
                    <a:pt x="133" y="22550"/>
                    <a:pt x="331" y="22761"/>
                  </a:cubicBezTo>
                  <a:cubicBezTo>
                    <a:pt x="1123" y="23594"/>
                    <a:pt x="3079" y="25273"/>
                    <a:pt x="3079" y="25273"/>
                  </a:cubicBezTo>
                  <a:lnTo>
                    <a:pt x="4547" y="21109"/>
                  </a:lnTo>
                  <a:cubicBezTo>
                    <a:pt x="4547" y="21109"/>
                    <a:pt x="4507" y="20541"/>
                    <a:pt x="4441" y="19603"/>
                  </a:cubicBezTo>
                  <a:cubicBezTo>
                    <a:pt x="4401" y="19048"/>
                    <a:pt x="4349" y="18360"/>
                    <a:pt x="4295" y="17581"/>
                  </a:cubicBezTo>
                  <a:cubicBezTo>
                    <a:pt x="4243" y="16932"/>
                    <a:pt x="4189" y="16206"/>
                    <a:pt x="4123" y="15439"/>
                  </a:cubicBezTo>
                  <a:cubicBezTo>
                    <a:pt x="4071" y="14792"/>
                    <a:pt x="4005" y="14131"/>
                    <a:pt x="3952" y="13431"/>
                  </a:cubicBezTo>
                  <a:cubicBezTo>
                    <a:pt x="3886" y="12770"/>
                    <a:pt x="3820" y="12095"/>
                    <a:pt x="3754" y="11408"/>
                  </a:cubicBezTo>
                  <a:cubicBezTo>
                    <a:pt x="3688" y="10734"/>
                    <a:pt x="3622" y="10061"/>
                    <a:pt x="3555" y="9400"/>
                  </a:cubicBezTo>
                  <a:cubicBezTo>
                    <a:pt x="3477" y="8699"/>
                    <a:pt x="3397" y="8013"/>
                    <a:pt x="3317" y="7350"/>
                  </a:cubicBezTo>
                  <a:cubicBezTo>
                    <a:pt x="3225" y="6677"/>
                    <a:pt x="3145" y="6029"/>
                    <a:pt x="3053" y="5408"/>
                  </a:cubicBezTo>
                  <a:cubicBezTo>
                    <a:pt x="2948" y="4695"/>
                    <a:pt x="2842" y="4006"/>
                    <a:pt x="2736" y="3399"/>
                  </a:cubicBezTo>
                  <a:cubicBezTo>
                    <a:pt x="2604" y="2685"/>
                    <a:pt x="2472" y="2064"/>
                    <a:pt x="2339" y="1549"/>
                  </a:cubicBezTo>
                  <a:cubicBezTo>
                    <a:pt x="2086" y="580"/>
                    <a:pt x="1819" y="0"/>
                    <a:pt x="1543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1036;p38">
              <a:extLst>
                <a:ext uri="{FF2B5EF4-FFF2-40B4-BE49-F238E27FC236}">
                  <a16:creationId xmlns:a16="http://schemas.microsoft.com/office/drawing/2014/main" id="{A2A4A422-22F5-8D9B-0779-E3456B5DB2BB}"/>
                </a:ext>
              </a:extLst>
            </p:cNvPr>
            <p:cNvSpPr/>
            <p:nvPr/>
          </p:nvSpPr>
          <p:spPr>
            <a:xfrm>
              <a:off x="2194369" y="1567622"/>
              <a:ext cx="126037" cy="192298"/>
            </a:xfrm>
            <a:custGeom>
              <a:avLst/>
              <a:gdLst/>
              <a:ahLst/>
              <a:cxnLst/>
              <a:rect l="l" t="t" r="r" b="b"/>
              <a:pathLst>
                <a:path w="2819" h="4301" extrusionOk="0">
                  <a:moveTo>
                    <a:pt x="930" y="1"/>
                  </a:moveTo>
                  <a:lnTo>
                    <a:pt x="0" y="2768"/>
                  </a:lnTo>
                  <a:lnTo>
                    <a:pt x="2012" y="4301"/>
                  </a:lnTo>
                  <a:lnTo>
                    <a:pt x="2818" y="152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1037;p38">
              <a:extLst>
                <a:ext uri="{FF2B5EF4-FFF2-40B4-BE49-F238E27FC236}">
                  <a16:creationId xmlns:a16="http://schemas.microsoft.com/office/drawing/2014/main" id="{3AAFB2CE-D0C0-6529-1A7C-75FFD11AFB23}"/>
                </a:ext>
              </a:extLst>
            </p:cNvPr>
            <p:cNvSpPr/>
            <p:nvPr/>
          </p:nvSpPr>
          <p:spPr>
            <a:xfrm>
              <a:off x="1469486" y="1255993"/>
              <a:ext cx="1165008" cy="1881710"/>
            </a:xfrm>
            <a:custGeom>
              <a:avLst/>
              <a:gdLst/>
              <a:ahLst/>
              <a:cxnLst/>
              <a:rect l="l" t="t" r="r" b="b"/>
              <a:pathLst>
                <a:path w="26057" h="42087" extrusionOk="0">
                  <a:moveTo>
                    <a:pt x="17512" y="1"/>
                  </a:moveTo>
                  <a:lnTo>
                    <a:pt x="21277" y="3699"/>
                  </a:lnTo>
                  <a:cubicBezTo>
                    <a:pt x="21277" y="3699"/>
                    <a:pt x="22390" y="9778"/>
                    <a:pt x="18909" y="11927"/>
                  </a:cubicBezTo>
                  <a:cubicBezTo>
                    <a:pt x="18379" y="12254"/>
                    <a:pt x="17781" y="12393"/>
                    <a:pt x="17147" y="12393"/>
                  </a:cubicBezTo>
                  <a:cubicBezTo>
                    <a:pt x="13613" y="12393"/>
                    <a:pt x="8969" y="8085"/>
                    <a:pt x="8969" y="8085"/>
                  </a:cubicBezTo>
                  <a:cubicBezTo>
                    <a:pt x="8969" y="8085"/>
                    <a:pt x="6208" y="5609"/>
                    <a:pt x="6732" y="4682"/>
                  </a:cubicBezTo>
                  <a:cubicBezTo>
                    <a:pt x="7038" y="3918"/>
                    <a:pt x="8402" y="2750"/>
                    <a:pt x="8566" y="2609"/>
                  </a:cubicBezTo>
                  <a:lnTo>
                    <a:pt x="8566" y="2609"/>
                  </a:lnTo>
                  <a:cubicBezTo>
                    <a:pt x="8108" y="2805"/>
                    <a:pt x="764" y="6089"/>
                    <a:pt x="0" y="9112"/>
                  </a:cubicBezTo>
                  <a:cubicBezTo>
                    <a:pt x="109" y="9072"/>
                    <a:pt x="920" y="8838"/>
                    <a:pt x="1942" y="8838"/>
                  </a:cubicBezTo>
                  <a:cubicBezTo>
                    <a:pt x="3169" y="8838"/>
                    <a:pt x="4702" y="9174"/>
                    <a:pt x="5696" y="10584"/>
                  </a:cubicBezTo>
                  <a:cubicBezTo>
                    <a:pt x="6023" y="11032"/>
                    <a:pt x="6121" y="11217"/>
                    <a:pt x="6317" y="11927"/>
                  </a:cubicBezTo>
                  <a:cubicBezTo>
                    <a:pt x="7692" y="16902"/>
                    <a:pt x="7202" y="18593"/>
                    <a:pt x="6775" y="20438"/>
                  </a:cubicBezTo>
                  <a:cubicBezTo>
                    <a:pt x="6711" y="20743"/>
                    <a:pt x="6634" y="21048"/>
                    <a:pt x="6558" y="21344"/>
                  </a:cubicBezTo>
                  <a:cubicBezTo>
                    <a:pt x="6383" y="21965"/>
                    <a:pt x="6208" y="22555"/>
                    <a:pt x="6067" y="23024"/>
                  </a:cubicBezTo>
                  <a:cubicBezTo>
                    <a:pt x="5860" y="23711"/>
                    <a:pt x="5696" y="24169"/>
                    <a:pt x="5696" y="24169"/>
                  </a:cubicBezTo>
                  <a:lnTo>
                    <a:pt x="5455" y="25129"/>
                  </a:lnTo>
                  <a:lnTo>
                    <a:pt x="5140" y="26362"/>
                  </a:lnTo>
                  <a:cubicBezTo>
                    <a:pt x="5140" y="26362"/>
                    <a:pt x="5140" y="26526"/>
                    <a:pt x="5118" y="26820"/>
                  </a:cubicBezTo>
                  <a:cubicBezTo>
                    <a:pt x="5063" y="28447"/>
                    <a:pt x="4856" y="33925"/>
                    <a:pt x="4528" y="35211"/>
                  </a:cubicBezTo>
                  <a:cubicBezTo>
                    <a:pt x="4146" y="36739"/>
                    <a:pt x="4146" y="39936"/>
                    <a:pt x="4146" y="39936"/>
                  </a:cubicBezTo>
                  <a:cubicBezTo>
                    <a:pt x="4146" y="39936"/>
                    <a:pt x="5357" y="40842"/>
                    <a:pt x="7540" y="41475"/>
                  </a:cubicBezTo>
                  <a:cubicBezTo>
                    <a:pt x="8714" y="41820"/>
                    <a:pt x="10171" y="42086"/>
                    <a:pt x="11869" y="42086"/>
                  </a:cubicBezTo>
                  <a:cubicBezTo>
                    <a:pt x="12854" y="42086"/>
                    <a:pt x="13920" y="41996"/>
                    <a:pt x="15057" y="41780"/>
                  </a:cubicBezTo>
                  <a:cubicBezTo>
                    <a:pt x="21789" y="40503"/>
                    <a:pt x="24845" y="38637"/>
                    <a:pt x="25457" y="36684"/>
                  </a:cubicBezTo>
                  <a:cubicBezTo>
                    <a:pt x="26056" y="34731"/>
                    <a:pt x="25107" y="28185"/>
                    <a:pt x="25107" y="28185"/>
                  </a:cubicBezTo>
                  <a:cubicBezTo>
                    <a:pt x="25107" y="28185"/>
                    <a:pt x="25075" y="26297"/>
                    <a:pt x="25020" y="23809"/>
                  </a:cubicBezTo>
                  <a:cubicBezTo>
                    <a:pt x="25020" y="23231"/>
                    <a:pt x="25009" y="22619"/>
                    <a:pt x="24998" y="21998"/>
                  </a:cubicBezTo>
                  <a:cubicBezTo>
                    <a:pt x="24988" y="21233"/>
                    <a:pt x="24977" y="20459"/>
                    <a:pt x="24965" y="19674"/>
                  </a:cubicBezTo>
                  <a:cubicBezTo>
                    <a:pt x="24954" y="19062"/>
                    <a:pt x="24943" y="18441"/>
                    <a:pt x="24932" y="17851"/>
                  </a:cubicBezTo>
                  <a:cubicBezTo>
                    <a:pt x="24900" y="15058"/>
                    <a:pt x="24889" y="12635"/>
                    <a:pt x="24922" y="12004"/>
                  </a:cubicBezTo>
                  <a:cubicBezTo>
                    <a:pt x="25020" y="10311"/>
                    <a:pt x="25402" y="5402"/>
                    <a:pt x="22870" y="2848"/>
                  </a:cubicBezTo>
                  <a:cubicBezTo>
                    <a:pt x="20339" y="306"/>
                    <a:pt x="17512" y="1"/>
                    <a:pt x="17512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1038;p38">
              <a:extLst>
                <a:ext uri="{FF2B5EF4-FFF2-40B4-BE49-F238E27FC236}">
                  <a16:creationId xmlns:a16="http://schemas.microsoft.com/office/drawing/2014/main" id="{52CCD48F-5555-0279-0782-B8E449CBE16F}"/>
                </a:ext>
              </a:extLst>
            </p:cNvPr>
            <p:cNvSpPr/>
            <p:nvPr/>
          </p:nvSpPr>
          <p:spPr>
            <a:xfrm>
              <a:off x="1443911" y="3161891"/>
              <a:ext cx="202313" cy="220063"/>
            </a:xfrm>
            <a:custGeom>
              <a:avLst/>
              <a:gdLst/>
              <a:ahLst/>
              <a:cxnLst/>
              <a:rect l="l" t="t" r="r" b="b"/>
              <a:pathLst>
                <a:path w="4525" h="4922" extrusionOk="0">
                  <a:moveTo>
                    <a:pt x="3071" y="1"/>
                  </a:moveTo>
                  <a:cubicBezTo>
                    <a:pt x="1173" y="1"/>
                    <a:pt x="1" y="1929"/>
                    <a:pt x="1" y="1929"/>
                  </a:cubicBezTo>
                  <a:lnTo>
                    <a:pt x="907" y="4922"/>
                  </a:lnTo>
                  <a:cubicBezTo>
                    <a:pt x="907" y="4922"/>
                    <a:pt x="1118" y="3994"/>
                    <a:pt x="2256" y="3266"/>
                  </a:cubicBezTo>
                  <a:cubicBezTo>
                    <a:pt x="2720" y="2969"/>
                    <a:pt x="3182" y="2881"/>
                    <a:pt x="3568" y="2881"/>
                  </a:cubicBezTo>
                  <a:cubicBezTo>
                    <a:pt x="4128" y="2881"/>
                    <a:pt x="4525" y="3066"/>
                    <a:pt x="4525" y="3066"/>
                  </a:cubicBezTo>
                  <a:lnTo>
                    <a:pt x="4292" y="262"/>
                  </a:lnTo>
                  <a:cubicBezTo>
                    <a:pt x="3858" y="78"/>
                    <a:pt x="3450" y="1"/>
                    <a:pt x="3071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1039;p38">
              <a:extLst>
                <a:ext uri="{FF2B5EF4-FFF2-40B4-BE49-F238E27FC236}">
                  <a16:creationId xmlns:a16="http://schemas.microsoft.com/office/drawing/2014/main" id="{E5E30C76-0512-8B19-62AE-13E27D3DA920}"/>
                </a:ext>
              </a:extLst>
            </p:cNvPr>
            <p:cNvSpPr/>
            <p:nvPr/>
          </p:nvSpPr>
          <p:spPr>
            <a:xfrm>
              <a:off x="2633689" y="2552226"/>
              <a:ext cx="217738" cy="208617"/>
            </a:xfrm>
            <a:custGeom>
              <a:avLst/>
              <a:gdLst/>
              <a:ahLst/>
              <a:cxnLst/>
              <a:rect l="l" t="t" r="r" b="b"/>
              <a:pathLst>
                <a:path w="4870" h="4666" extrusionOk="0">
                  <a:moveTo>
                    <a:pt x="2790" y="1"/>
                  </a:moveTo>
                  <a:cubicBezTo>
                    <a:pt x="730" y="1"/>
                    <a:pt x="0" y="2059"/>
                    <a:pt x="0" y="2059"/>
                  </a:cubicBezTo>
                  <a:lnTo>
                    <a:pt x="1693" y="4666"/>
                  </a:lnTo>
                  <a:cubicBezTo>
                    <a:pt x="1693" y="4666"/>
                    <a:pt x="1665" y="3755"/>
                    <a:pt x="2627" y="2981"/>
                  </a:cubicBezTo>
                  <a:cubicBezTo>
                    <a:pt x="3076" y="2619"/>
                    <a:pt x="3595" y="2523"/>
                    <a:pt x="4020" y="2523"/>
                  </a:cubicBezTo>
                  <a:cubicBezTo>
                    <a:pt x="4506" y="2523"/>
                    <a:pt x="4870" y="2648"/>
                    <a:pt x="4870" y="2648"/>
                  </a:cubicBezTo>
                  <a:lnTo>
                    <a:pt x="3907" y="183"/>
                  </a:lnTo>
                  <a:cubicBezTo>
                    <a:pt x="3497" y="55"/>
                    <a:pt x="3126" y="1"/>
                    <a:pt x="279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1040;p38">
              <a:extLst>
                <a:ext uri="{FF2B5EF4-FFF2-40B4-BE49-F238E27FC236}">
                  <a16:creationId xmlns:a16="http://schemas.microsoft.com/office/drawing/2014/main" id="{975401CC-9865-180E-CFB1-9AD7E769CCF7}"/>
                </a:ext>
              </a:extLst>
            </p:cNvPr>
            <p:cNvSpPr/>
            <p:nvPr/>
          </p:nvSpPr>
          <p:spPr>
            <a:xfrm>
              <a:off x="1662320" y="1305979"/>
              <a:ext cx="854453" cy="543808"/>
            </a:xfrm>
            <a:custGeom>
              <a:avLst/>
              <a:gdLst/>
              <a:ahLst/>
              <a:cxnLst/>
              <a:rect l="l" t="t" r="r" b="b"/>
              <a:pathLst>
                <a:path w="19111" h="12163" extrusionOk="0">
                  <a:moveTo>
                    <a:pt x="14337" y="1"/>
                  </a:moveTo>
                  <a:lnTo>
                    <a:pt x="16964" y="2581"/>
                  </a:lnTo>
                  <a:cubicBezTo>
                    <a:pt x="16964" y="2581"/>
                    <a:pt x="18077" y="8660"/>
                    <a:pt x="14597" y="10809"/>
                  </a:cubicBezTo>
                  <a:cubicBezTo>
                    <a:pt x="14068" y="11136"/>
                    <a:pt x="13469" y="11275"/>
                    <a:pt x="12835" y="11275"/>
                  </a:cubicBezTo>
                  <a:cubicBezTo>
                    <a:pt x="9300" y="11275"/>
                    <a:pt x="4656" y="6967"/>
                    <a:pt x="4656" y="6967"/>
                  </a:cubicBezTo>
                  <a:cubicBezTo>
                    <a:pt x="4656" y="6967"/>
                    <a:pt x="1895" y="4491"/>
                    <a:pt x="2419" y="3564"/>
                  </a:cubicBezTo>
                  <a:cubicBezTo>
                    <a:pt x="2640" y="3010"/>
                    <a:pt x="3413" y="2251"/>
                    <a:pt x="3887" y="1817"/>
                  </a:cubicBezTo>
                  <a:lnTo>
                    <a:pt x="3887" y="1817"/>
                  </a:lnTo>
                  <a:cubicBezTo>
                    <a:pt x="3460" y="1943"/>
                    <a:pt x="3085" y="2069"/>
                    <a:pt x="2777" y="2190"/>
                  </a:cubicBezTo>
                  <a:cubicBezTo>
                    <a:pt x="2511" y="2323"/>
                    <a:pt x="2217" y="2477"/>
                    <a:pt x="1909" y="2642"/>
                  </a:cubicBezTo>
                  <a:cubicBezTo>
                    <a:pt x="1460" y="2917"/>
                    <a:pt x="0" y="4161"/>
                    <a:pt x="3769" y="7243"/>
                  </a:cubicBezTo>
                  <a:cubicBezTo>
                    <a:pt x="7370" y="10187"/>
                    <a:pt x="9648" y="12162"/>
                    <a:pt x="12773" y="12162"/>
                  </a:cubicBezTo>
                  <a:cubicBezTo>
                    <a:pt x="13413" y="12162"/>
                    <a:pt x="14088" y="12080"/>
                    <a:pt x="14818" y="11905"/>
                  </a:cubicBezTo>
                  <a:cubicBezTo>
                    <a:pt x="19111" y="10880"/>
                    <a:pt x="18163" y="2119"/>
                    <a:pt x="17092" y="1249"/>
                  </a:cubicBezTo>
                  <a:cubicBezTo>
                    <a:pt x="16403" y="690"/>
                    <a:pt x="15152" y="247"/>
                    <a:pt x="14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1041;p38">
              <a:extLst>
                <a:ext uri="{FF2B5EF4-FFF2-40B4-BE49-F238E27FC236}">
                  <a16:creationId xmlns:a16="http://schemas.microsoft.com/office/drawing/2014/main" id="{ED22F891-20E0-25BF-7F92-AF0BB9487CA7}"/>
                </a:ext>
              </a:extLst>
            </p:cNvPr>
            <p:cNvSpPr/>
            <p:nvPr/>
          </p:nvSpPr>
          <p:spPr>
            <a:xfrm>
              <a:off x="1654853" y="1712125"/>
              <a:ext cx="199094" cy="1398261"/>
            </a:xfrm>
            <a:custGeom>
              <a:avLst/>
              <a:gdLst/>
              <a:ahLst/>
              <a:cxnLst/>
              <a:rect l="l" t="t" r="r" b="b"/>
              <a:pathLst>
                <a:path w="4453" h="31274" extrusionOk="0">
                  <a:moveTo>
                    <a:pt x="1375" y="0"/>
                  </a:moveTo>
                  <a:lnTo>
                    <a:pt x="1375" y="0"/>
                  </a:lnTo>
                  <a:cubicBezTo>
                    <a:pt x="1702" y="448"/>
                    <a:pt x="1975" y="1015"/>
                    <a:pt x="2171" y="1725"/>
                  </a:cubicBezTo>
                  <a:cubicBezTo>
                    <a:pt x="3546" y="6700"/>
                    <a:pt x="3056" y="8391"/>
                    <a:pt x="2629" y="10236"/>
                  </a:cubicBezTo>
                  <a:cubicBezTo>
                    <a:pt x="2205" y="12080"/>
                    <a:pt x="1550" y="13967"/>
                    <a:pt x="1550" y="13967"/>
                  </a:cubicBezTo>
                  <a:lnTo>
                    <a:pt x="994" y="16160"/>
                  </a:lnTo>
                  <a:cubicBezTo>
                    <a:pt x="994" y="16160"/>
                    <a:pt x="764" y="23493"/>
                    <a:pt x="382" y="25009"/>
                  </a:cubicBezTo>
                  <a:cubicBezTo>
                    <a:pt x="0" y="26537"/>
                    <a:pt x="0" y="29734"/>
                    <a:pt x="0" y="29734"/>
                  </a:cubicBezTo>
                  <a:cubicBezTo>
                    <a:pt x="0" y="29734"/>
                    <a:pt x="1211" y="30640"/>
                    <a:pt x="3394" y="31273"/>
                  </a:cubicBezTo>
                  <a:cubicBezTo>
                    <a:pt x="3405" y="29527"/>
                    <a:pt x="3482" y="27508"/>
                    <a:pt x="3732" y="25391"/>
                  </a:cubicBezTo>
                  <a:cubicBezTo>
                    <a:pt x="4452" y="19030"/>
                    <a:pt x="3732" y="3809"/>
                    <a:pt x="3732" y="3809"/>
                  </a:cubicBezTo>
                  <a:cubicBezTo>
                    <a:pt x="3470" y="1702"/>
                    <a:pt x="2565" y="546"/>
                    <a:pt x="1375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1042;p38">
              <a:extLst>
                <a:ext uri="{FF2B5EF4-FFF2-40B4-BE49-F238E27FC236}">
                  <a16:creationId xmlns:a16="http://schemas.microsoft.com/office/drawing/2014/main" id="{8F41AA14-45E0-17AD-9364-272587AE8300}"/>
                </a:ext>
              </a:extLst>
            </p:cNvPr>
            <p:cNvSpPr/>
            <p:nvPr/>
          </p:nvSpPr>
          <p:spPr>
            <a:xfrm>
              <a:off x="2244220" y="1366829"/>
              <a:ext cx="158363" cy="287351"/>
            </a:xfrm>
            <a:custGeom>
              <a:avLst/>
              <a:gdLst/>
              <a:ahLst/>
              <a:cxnLst/>
              <a:rect l="l" t="t" r="r" b="b"/>
              <a:pathLst>
                <a:path w="3542" h="6427" extrusionOk="0">
                  <a:moveTo>
                    <a:pt x="2714" y="1"/>
                  </a:moveTo>
                  <a:cubicBezTo>
                    <a:pt x="1971" y="1"/>
                    <a:pt x="892" y="1597"/>
                    <a:pt x="892" y="1597"/>
                  </a:cubicBezTo>
                  <a:lnTo>
                    <a:pt x="0" y="3668"/>
                  </a:lnTo>
                  <a:lnTo>
                    <a:pt x="2001" y="6426"/>
                  </a:lnTo>
                  <a:cubicBezTo>
                    <a:pt x="2001" y="6426"/>
                    <a:pt x="3542" y="4794"/>
                    <a:pt x="3396" y="1450"/>
                  </a:cubicBezTo>
                  <a:cubicBezTo>
                    <a:pt x="3349" y="367"/>
                    <a:pt x="3070" y="1"/>
                    <a:pt x="271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1043;p38">
              <a:extLst>
                <a:ext uri="{FF2B5EF4-FFF2-40B4-BE49-F238E27FC236}">
                  <a16:creationId xmlns:a16="http://schemas.microsoft.com/office/drawing/2014/main" id="{50B5A673-31B7-5648-D286-7775005D66D2}"/>
                </a:ext>
              </a:extLst>
            </p:cNvPr>
            <p:cNvSpPr/>
            <p:nvPr/>
          </p:nvSpPr>
          <p:spPr>
            <a:xfrm>
              <a:off x="1870534" y="1255949"/>
              <a:ext cx="179913" cy="330720"/>
            </a:xfrm>
            <a:custGeom>
              <a:avLst/>
              <a:gdLst/>
              <a:ahLst/>
              <a:cxnLst/>
              <a:rect l="l" t="t" r="r" b="b"/>
              <a:pathLst>
                <a:path w="4024" h="7397" extrusionOk="0">
                  <a:moveTo>
                    <a:pt x="3722" y="0"/>
                  </a:moveTo>
                  <a:cubicBezTo>
                    <a:pt x="3524" y="53"/>
                    <a:pt x="3319" y="94"/>
                    <a:pt x="3133" y="171"/>
                  </a:cubicBezTo>
                  <a:cubicBezTo>
                    <a:pt x="1770" y="733"/>
                    <a:pt x="706" y="1406"/>
                    <a:pt x="208" y="2878"/>
                  </a:cubicBezTo>
                  <a:cubicBezTo>
                    <a:pt x="1" y="3491"/>
                    <a:pt x="59" y="3711"/>
                    <a:pt x="468" y="4129"/>
                  </a:cubicBezTo>
                  <a:cubicBezTo>
                    <a:pt x="761" y="4425"/>
                    <a:pt x="1071" y="4704"/>
                    <a:pt x="1381" y="4983"/>
                  </a:cubicBezTo>
                  <a:cubicBezTo>
                    <a:pt x="1781" y="5336"/>
                    <a:pt x="2187" y="5681"/>
                    <a:pt x="2590" y="6030"/>
                  </a:cubicBezTo>
                  <a:cubicBezTo>
                    <a:pt x="2817" y="6217"/>
                    <a:pt x="3040" y="6410"/>
                    <a:pt x="3270" y="6593"/>
                  </a:cubicBezTo>
                  <a:cubicBezTo>
                    <a:pt x="3443" y="6729"/>
                    <a:pt x="3510" y="6818"/>
                    <a:pt x="3593" y="6965"/>
                  </a:cubicBezTo>
                  <a:cubicBezTo>
                    <a:pt x="3723" y="7094"/>
                    <a:pt x="3861" y="7218"/>
                    <a:pt x="3984" y="7353"/>
                  </a:cubicBezTo>
                  <a:cubicBezTo>
                    <a:pt x="3996" y="7367"/>
                    <a:pt x="4010" y="7382"/>
                    <a:pt x="4024" y="7396"/>
                  </a:cubicBezTo>
                  <a:cubicBezTo>
                    <a:pt x="3811" y="6952"/>
                    <a:pt x="3716" y="6502"/>
                    <a:pt x="3647" y="6039"/>
                  </a:cubicBezTo>
                  <a:cubicBezTo>
                    <a:pt x="3613" y="5823"/>
                    <a:pt x="3585" y="5602"/>
                    <a:pt x="3553" y="5379"/>
                  </a:cubicBezTo>
                  <a:cubicBezTo>
                    <a:pt x="3435" y="4589"/>
                    <a:pt x="3403" y="3784"/>
                    <a:pt x="3463" y="2987"/>
                  </a:cubicBezTo>
                  <a:cubicBezTo>
                    <a:pt x="3532" y="2053"/>
                    <a:pt x="3736" y="1130"/>
                    <a:pt x="3740" y="194"/>
                  </a:cubicBezTo>
                  <a:cubicBezTo>
                    <a:pt x="3739" y="129"/>
                    <a:pt x="3725" y="65"/>
                    <a:pt x="3722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1044;p38">
              <a:extLst>
                <a:ext uri="{FF2B5EF4-FFF2-40B4-BE49-F238E27FC236}">
                  <a16:creationId xmlns:a16="http://schemas.microsoft.com/office/drawing/2014/main" id="{CD812835-6789-984D-9C84-19CC582FA193}"/>
                </a:ext>
              </a:extLst>
            </p:cNvPr>
            <p:cNvSpPr/>
            <p:nvPr/>
          </p:nvSpPr>
          <p:spPr>
            <a:xfrm>
              <a:off x="1915513" y="1143995"/>
              <a:ext cx="357054" cy="361883"/>
            </a:xfrm>
            <a:custGeom>
              <a:avLst/>
              <a:gdLst/>
              <a:ahLst/>
              <a:cxnLst/>
              <a:rect l="l" t="t" r="r" b="b"/>
              <a:pathLst>
                <a:path w="7986" h="8094" extrusionOk="0">
                  <a:moveTo>
                    <a:pt x="1723" y="0"/>
                  </a:moveTo>
                  <a:cubicBezTo>
                    <a:pt x="1614" y="0"/>
                    <a:pt x="1505" y="3"/>
                    <a:pt x="1396" y="10"/>
                  </a:cubicBezTo>
                  <a:cubicBezTo>
                    <a:pt x="1183" y="22"/>
                    <a:pt x="986" y="25"/>
                    <a:pt x="825" y="176"/>
                  </a:cubicBezTo>
                  <a:cubicBezTo>
                    <a:pt x="611" y="376"/>
                    <a:pt x="450" y="663"/>
                    <a:pt x="364" y="941"/>
                  </a:cubicBezTo>
                  <a:cubicBezTo>
                    <a:pt x="306" y="1121"/>
                    <a:pt x="274" y="1307"/>
                    <a:pt x="252" y="1496"/>
                  </a:cubicBezTo>
                  <a:cubicBezTo>
                    <a:pt x="237" y="1623"/>
                    <a:pt x="226" y="1750"/>
                    <a:pt x="217" y="1877"/>
                  </a:cubicBezTo>
                  <a:cubicBezTo>
                    <a:pt x="160" y="2644"/>
                    <a:pt x="123" y="3412"/>
                    <a:pt x="108" y="4182"/>
                  </a:cubicBezTo>
                  <a:cubicBezTo>
                    <a:pt x="102" y="4453"/>
                    <a:pt x="1" y="4985"/>
                    <a:pt x="145" y="5209"/>
                  </a:cubicBezTo>
                  <a:cubicBezTo>
                    <a:pt x="254" y="5377"/>
                    <a:pt x="526" y="5529"/>
                    <a:pt x="684" y="5652"/>
                  </a:cubicBezTo>
                  <a:cubicBezTo>
                    <a:pt x="1658" y="6411"/>
                    <a:pt x="2737" y="7042"/>
                    <a:pt x="3895" y="7475"/>
                  </a:cubicBezTo>
                  <a:cubicBezTo>
                    <a:pt x="5187" y="7959"/>
                    <a:pt x="6073" y="8093"/>
                    <a:pt x="6660" y="8093"/>
                  </a:cubicBezTo>
                  <a:cubicBezTo>
                    <a:pt x="7398" y="8093"/>
                    <a:pt x="7662" y="7880"/>
                    <a:pt x="7662" y="7880"/>
                  </a:cubicBezTo>
                  <a:lnTo>
                    <a:pt x="7982" y="1735"/>
                  </a:lnTo>
                  <a:cubicBezTo>
                    <a:pt x="7985" y="1689"/>
                    <a:pt x="7392" y="1476"/>
                    <a:pt x="7347" y="1456"/>
                  </a:cubicBezTo>
                  <a:cubicBezTo>
                    <a:pt x="6814" y="1232"/>
                    <a:pt x="6274" y="1025"/>
                    <a:pt x="5727" y="836"/>
                  </a:cubicBezTo>
                  <a:cubicBezTo>
                    <a:pt x="4778" y="510"/>
                    <a:pt x="3803" y="231"/>
                    <a:pt x="2808" y="87"/>
                  </a:cubicBezTo>
                  <a:cubicBezTo>
                    <a:pt x="2449" y="35"/>
                    <a:pt x="2086" y="0"/>
                    <a:pt x="1723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1045;p38">
              <a:extLst>
                <a:ext uri="{FF2B5EF4-FFF2-40B4-BE49-F238E27FC236}">
                  <a16:creationId xmlns:a16="http://schemas.microsoft.com/office/drawing/2014/main" id="{FD0F056F-49D1-9AF7-70AE-29411D31B30D}"/>
                </a:ext>
              </a:extLst>
            </p:cNvPr>
            <p:cNvSpPr/>
            <p:nvPr/>
          </p:nvSpPr>
          <p:spPr>
            <a:xfrm>
              <a:off x="1873351" y="1144308"/>
              <a:ext cx="411824" cy="307605"/>
            </a:xfrm>
            <a:custGeom>
              <a:avLst/>
              <a:gdLst/>
              <a:ahLst/>
              <a:cxnLst/>
              <a:rect l="l" t="t" r="r" b="b"/>
              <a:pathLst>
                <a:path w="9211" h="6880" extrusionOk="0">
                  <a:moveTo>
                    <a:pt x="2629" y="1"/>
                  </a:moveTo>
                  <a:cubicBezTo>
                    <a:pt x="2209" y="1"/>
                    <a:pt x="1786" y="46"/>
                    <a:pt x="1393" y="188"/>
                  </a:cubicBezTo>
                  <a:cubicBezTo>
                    <a:pt x="967" y="342"/>
                    <a:pt x="436" y="676"/>
                    <a:pt x="404" y="1165"/>
                  </a:cubicBezTo>
                  <a:cubicBezTo>
                    <a:pt x="307" y="2669"/>
                    <a:pt x="263" y="4172"/>
                    <a:pt x="25" y="5665"/>
                  </a:cubicBezTo>
                  <a:cubicBezTo>
                    <a:pt x="13" y="5745"/>
                    <a:pt x="1" y="5829"/>
                    <a:pt x="33" y="5902"/>
                  </a:cubicBezTo>
                  <a:cubicBezTo>
                    <a:pt x="77" y="6002"/>
                    <a:pt x="189" y="6048"/>
                    <a:pt x="290" y="6085"/>
                  </a:cubicBezTo>
                  <a:cubicBezTo>
                    <a:pt x="818" y="6273"/>
                    <a:pt x="1361" y="6418"/>
                    <a:pt x="1911" y="6516"/>
                  </a:cubicBezTo>
                  <a:cubicBezTo>
                    <a:pt x="2412" y="6605"/>
                    <a:pt x="2917" y="6576"/>
                    <a:pt x="3391" y="6789"/>
                  </a:cubicBezTo>
                  <a:cubicBezTo>
                    <a:pt x="3380" y="6536"/>
                    <a:pt x="3522" y="6136"/>
                    <a:pt x="3758" y="6007"/>
                  </a:cubicBezTo>
                  <a:cubicBezTo>
                    <a:pt x="3811" y="5978"/>
                    <a:pt x="3866" y="5966"/>
                    <a:pt x="3922" y="5966"/>
                  </a:cubicBezTo>
                  <a:cubicBezTo>
                    <a:pt x="4195" y="5966"/>
                    <a:pt x="4497" y="6252"/>
                    <a:pt x="4734" y="6327"/>
                  </a:cubicBezTo>
                  <a:cubicBezTo>
                    <a:pt x="5161" y="6464"/>
                    <a:pt x="5583" y="6599"/>
                    <a:pt x="6024" y="6689"/>
                  </a:cubicBezTo>
                  <a:cubicBezTo>
                    <a:pt x="6641" y="6815"/>
                    <a:pt x="7271" y="6879"/>
                    <a:pt x="7901" y="6879"/>
                  </a:cubicBezTo>
                  <a:cubicBezTo>
                    <a:pt x="8166" y="6879"/>
                    <a:pt x="8430" y="6868"/>
                    <a:pt x="8694" y="6845"/>
                  </a:cubicBezTo>
                  <a:cubicBezTo>
                    <a:pt x="8896" y="6828"/>
                    <a:pt x="9154" y="6821"/>
                    <a:pt x="9187" y="6574"/>
                  </a:cubicBezTo>
                  <a:cubicBezTo>
                    <a:pt x="9210" y="6415"/>
                    <a:pt x="9121" y="6309"/>
                    <a:pt x="8997" y="6221"/>
                  </a:cubicBezTo>
                  <a:cubicBezTo>
                    <a:pt x="8720" y="6025"/>
                    <a:pt x="8355" y="6004"/>
                    <a:pt x="8059" y="5844"/>
                  </a:cubicBezTo>
                  <a:cubicBezTo>
                    <a:pt x="7222" y="5393"/>
                    <a:pt x="6486" y="4769"/>
                    <a:pt x="5610" y="4388"/>
                  </a:cubicBezTo>
                  <a:cubicBezTo>
                    <a:pt x="5115" y="4173"/>
                    <a:pt x="4580" y="4038"/>
                    <a:pt x="4122" y="3751"/>
                  </a:cubicBezTo>
                  <a:cubicBezTo>
                    <a:pt x="3890" y="3607"/>
                    <a:pt x="3633" y="3400"/>
                    <a:pt x="3622" y="3112"/>
                  </a:cubicBezTo>
                  <a:cubicBezTo>
                    <a:pt x="3611" y="2786"/>
                    <a:pt x="3683" y="2462"/>
                    <a:pt x="3639" y="2120"/>
                  </a:cubicBezTo>
                  <a:cubicBezTo>
                    <a:pt x="3591" y="1761"/>
                    <a:pt x="3504" y="1409"/>
                    <a:pt x="3406" y="1061"/>
                  </a:cubicBezTo>
                  <a:cubicBezTo>
                    <a:pt x="3377" y="958"/>
                    <a:pt x="3150" y="21"/>
                    <a:pt x="3092" y="17"/>
                  </a:cubicBezTo>
                  <a:cubicBezTo>
                    <a:pt x="2939" y="7"/>
                    <a:pt x="2784" y="1"/>
                    <a:pt x="2629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1046;p38">
              <a:extLst>
                <a:ext uri="{FF2B5EF4-FFF2-40B4-BE49-F238E27FC236}">
                  <a16:creationId xmlns:a16="http://schemas.microsoft.com/office/drawing/2014/main" id="{5FB33A47-5C59-1D2E-93AE-08940F51415F}"/>
                </a:ext>
              </a:extLst>
            </p:cNvPr>
            <p:cNvSpPr/>
            <p:nvPr/>
          </p:nvSpPr>
          <p:spPr>
            <a:xfrm>
              <a:off x="1691650" y="649234"/>
              <a:ext cx="769280" cy="775853"/>
            </a:xfrm>
            <a:custGeom>
              <a:avLst/>
              <a:gdLst/>
              <a:ahLst/>
              <a:cxnLst/>
              <a:rect l="l" t="t" r="r" b="b"/>
              <a:pathLst>
                <a:path w="17206" h="17353" extrusionOk="0">
                  <a:moveTo>
                    <a:pt x="11617" y="0"/>
                  </a:moveTo>
                  <a:cubicBezTo>
                    <a:pt x="9700" y="0"/>
                    <a:pt x="6436" y="1549"/>
                    <a:pt x="4972" y="3993"/>
                  </a:cubicBezTo>
                  <a:cubicBezTo>
                    <a:pt x="4862" y="4160"/>
                    <a:pt x="4753" y="4346"/>
                    <a:pt x="4680" y="4523"/>
                  </a:cubicBezTo>
                  <a:cubicBezTo>
                    <a:pt x="4560" y="4747"/>
                    <a:pt x="4476" y="4963"/>
                    <a:pt x="4417" y="5212"/>
                  </a:cubicBezTo>
                  <a:cubicBezTo>
                    <a:pt x="3609" y="8264"/>
                    <a:pt x="0" y="9494"/>
                    <a:pt x="6947" y="15050"/>
                  </a:cubicBezTo>
                  <a:cubicBezTo>
                    <a:pt x="6947" y="15050"/>
                    <a:pt x="7053" y="15120"/>
                    <a:pt x="7223" y="15249"/>
                  </a:cubicBezTo>
                  <a:cubicBezTo>
                    <a:pt x="7286" y="15292"/>
                    <a:pt x="7366" y="15329"/>
                    <a:pt x="7433" y="15389"/>
                  </a:cubicBezTo>
                  <a:cubicBezTo>
                    <a:pt x="7517" y="15445"/>
                    <a:pt x="7600" y="15501"/>
                    <a:pt x="7684" y="15557"/>
                  </a:cubicBezTo>
                  <a:cubicBezTo>
                    <a:pt x="7974" y="15735"/>
                    <a:pt x="8324" y="15938"/>
                    <a:pt x="8733" y="16166"/>
                  </a:cubicBezTo>
                  <a:cubicBezTo>
                    <a:pt x="9751" y="16707"/>
                    <a:pt x="11062" y="17264"/>
                    <a:pt x="12239" y="17337"/>
                  </a:cubicBezTo>
                  <a:cubicBezTo>
                    <a:pt x="12416" y="17347"/>
                    <a:pt x="12589" y="17352"/>
                    <a:pt x="12758" y="17352"/>
                  </a:cubicBezTo>
                  <a:cubicBezTo>
                    <a:pt x="14883" y="17352"/>
                    <a:pt x="16310" y="16549"/>
                    <a:pt x="16334" y="14809"/>
                  </a:cubicBezTo>
                  <a:cubicBezTo>
                    <a:pt x="16357" y="13071"/>
                    <a:pt x="17205" y="6443"/>
                    <a:pt x="16661" y="4063"/>
                  </a:cubicBezTo>
                  <a:lnTo>
                    <a:pt x="16661" y="4063"/>
                  </a:lnTo>
                  <a:cubicBezTo>
                    <a:pt x="16578" y="4204"/>
                    <a:pt x="16446" y="4313"/>
                    <a:pt x="16282" y="4315"/>
                  </a:cubicBezTo>
                  <a:cubicBezTo>
                    <a:pt x="16281" y="4315"/>
                    <a:pt x="16279" y="4315"/>
                    <a:pt x="16278" y="4315"/>
                  </a:cubicBezTo>
                  <a:cubicBezTo>
                    <a:pt x="15602" y="4315"/>
                    <a:pt x="15334" y="3963"/>
                    <a:pt x="15037" y="3398"/>
                  </a:cubicBezTo>
                  <a:cubicBezTo>
                    <a:pt x="14689" y="2736"/>
                    <a:pt x="14283" y="2113"/>
                    <a:pt x="14199" y="1353"/>
                  </a:cubicBezTo>
                  <a:cubicBezTo>
                    <a:pt x="14176" y="1146"/>
                    <a:pt x="14165" y="904"/>
                    <a:pt x="14180" y="663"/>
                  </a:cubicBezTo>
                  <a:cubicBezTo>
                    <a:pt x="13420" y="243"/>
                    <a:pt x="12525" y="10"/>
                    <a:pt x="11648" y="1"/>
                  </a:cubicBezTo>
                  <a:cubicBezTo>
                    <a:pt x="11637" y="1"/>
                    <a:pt x="11627" y="0"/>
                    <a:pt x="1161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1047;p38">
              <a:extLst>
                <a:ext uri="{FF2B5EF4-FFF2-40B4-BE49-F238E27FC236}">
                  <a16:creationId xmlns:a16="http://schemas.microsoft.com/office/drawing/2014/main" id="{E38692E8-97AB-CE66-AC69-D3DFFB5D5115}"/>
                </a:ext>
              </a:extLst>
            </p:cNvPr>
            <p:cNvSpPr/>
            <p:nvPr/>
          </p:nvSpPr>
          <p:spPr>
            <a:xfrm>
              <a:off x="1692544" y="712767"/>
              <a:ext cx="708877" cy="649055"/>
            </a:xfrm>
            <a:custGeom>
              <a:avLst/>
              <a:gdLst/>
              <a:ahLst/>
              <a:cxnLst/>
              <a:rect l="l" t="t" r="r" b="b"/>
              <a:pathLst>
                <a:path w="15855" h="14517" extrusionOk="0">
                  <a:moveTo>
                    <a:pt x="11082" y="0"/>
                  </a:moveTo>
                  <a:cubicBezTo>
                    <a:pt x="10443" y="0"/>
                    <a:pt x="9803" y="59"/>
                    <a:pt x="9176" y="168"/>
                  </a:cubicBezTo>
                  <a:cubicBezTo>
                    <a:pt x="7871" y="415"/>
                    <a:pt x="6531" y="967"/>
                    <a:pt x="5650" y="1956"/>
                  </a:cubicBezTo>
                  <a:cubicBezTo>
                    <a:pt x="5518" y="2107"/>
                    <a:pt x="5386" y="2276"/>
                    <a:pt x="5290" y="2443"/>
                  </a:cubicBezTo>
                  <a:cubicBezTo>
                    <a:pt x="5142" y="2650"/>
                    <a:pt x="5031" y="2854"/>
                    <a:pt x="4939" y="3092"/>
                  </a:cubicBezTo>
                  <a:cubicBezTo>
                    <a:pt x="3738" y="6011"/>
                    <a:pt x="0" y="6757"/>
                    <a:pt x="6157" y="13177"/>
                  </a:cubicBezTo>
                  <a:cubicBezTo>
                    <a:pt x="6157" y="13177"/>
                    <a:pt x="6252" y="13259"/>
                    <a:pt x="6406" y="13410"/>
                  </a:cubicBezTo>
                  <a:cubicBezTo>
                    <a:pt x="6462" y="13442"/>
                    <a:pt x="6519" y="13509"/>
                    <a:pt x="6594" y="13577"/>
                  </a:cubicBezTo>
                  <a:cubicBezTo>
                    <a:pt x="6669" y="13626"/>
                    <a:pt x="6746" y="13692"/>
                    <a:pt x="6823" y="13775"/>
                  </a:cubicBezTo>
                  <a:cubicBezTo>
                    <a:pt x="7086" y="13991"/>
                    <a:pt x="7407" y="14236"/>
                    <a:pt x="7783" y="14517"/>
                  </a:cubicBezTo>
                  <a:cubicBezTo>
                    <a:pt x="7623" y="13710"/>
                    <a:pt x="7589" y="12882"/>
                    <a:pt x="7635" y="12064"/>
                  </a:cubicBezTo>
                  <a:cubicBezTo>
                    <a:pt x="7655" y="11696"/>
                    <a:pt x="7664" y="11309"/>
                    <a:pt x="7694" y="10950"/>
                  </a:cubicBezTo>
                  <a:cubicBezTo>
                    <a:pt x="7724" y="10581"/>
                    <a:pt x="7967" y="10277"/>
                    <a:pt x="8157" y="9972"/>
                  </a:cubicBezTo>
                  <a:cubicBezTo>
                    <a:pt x="8304" y="9736"/>
                    <a:pt x="8488" y="9451"/>
                    <a:pt x="8545" y="9175"/>
                  </a:cubicBezTo>
                  <a:cubicBezTo>
                    <a:pt x="8594" y="8937"/>
                    <a:pt x="8557" y="8680"/>
                    <a:pt x="8589" y="8436"/>
                  </a:cubicBezTo>
                  <a:cubicBezTo>
                    <a:pt x="8704" y="7535"/>
                    <a:pt x="8577" y="6604"/>
                    <a:pt x="8768" y="5722"/>
                  </a:cubicBezTo>
                  <a:cubicBezTo>
                    <a:pt x="8879" y="5209"/>
                    <a:pt x="9067" y="4703"/>
                    <a:pt x="9409" y="4297"/>
                  </a:cubicBezTo>
                  <a:cubicBezTo>
                    <a:pt x="9878" y="3743"/>
                    <a:pt x="10651" y="3273"/>
                    <a:pt x="11381" y="3199"/>
                  </a:cubicBezTo>
                  <a:cubicBezTo>
                    <a:pt x="11481" y="3189"/>
                    <a:pt x="11582" y="3185"/>
                    <a:pt x="11683" y="3185"/>
                  </a:cubicBezTo>
                  <a:cubicBezTo>
                    <a:pt x="12007" y="3185"/>
                    <a:pt x="12337" y="3229"/>
                    <a:pt x="12650" y="3280"/>
                  </a:cubicBezTo>
                  <a:cubicBezTo>
                    <a:pt x="12875" y="3316"/>
                    <a:pt x="13094" y="3329"/>
                    <a:pt x="13316" y="3329"/>
                  </a:cubicBezTo>
                  <a:cubicBezTo>
                    <a:pt x="13480" y="3329"/>
                    <a:pt x="13645" y="3322"/>
                    <a:pt x="13815" y="3312"/>
                  </a:cubicBezTo>
                  <a:cubicBezTo>
                    <a:pt x="14418" y="3276"/>
                    <a:pt x="15020" y="3205"/>
                    <a:pt x="15615" y="3101"/>
                  </a:cubicBezTo>
                  <a:cubicBezTo>
                    <a:pt x="15700" y="3085"/>
                    <a:pt x="15775" y="3056"/>
                    <a:pt x="15855" y="3038"/>
                  </a:cubicBezTo>
                  <a:cubicBezTo>
                    <a:pt x="15802" y="2929"/>
                    <a:pt x="15753" y="2814"/>
                    <a:pt x="15706" y="2685"/>
                  </a:cubicBezTo>
                  <a:cubicBezTo>
                    <a:pt x="15471" y="2046"/>
                    <a:pt x="15197" y="1431"/>
                    <a:pt x="15158" y="749"/>
                  </a:cubicBezTo>
                  <a:cubicBezTo>
                    <a:pt x="15097" y="726"/>
                    <a:pt x="15033" y="703"/>
                    <a:pt x="14981" y="678"/>
                  </a:cubicBezTo>
                  <a:cubicBezTo>
                    <a:pt x="13969" y="228"/>
                    <a:pt x="12797" y="73"/>
                    <a:pt x="11704" y="19"/>
                  </a:cubicBezTo>
                  <a:cubicBezTo>
                    <a:pt x="11497" y="6"/>
                    <a:pt x="11290" y="0"/>
                    <a:pt x="11082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1048;p38">
              <a:extLst>
                <a:ext uri="{FF2B5EF4-FFF2-40B4-BE49-F238E27FC236}">
                  <a16:creationId xmlns:a16="http://schemas.microsoft.com/office/drawing/2014/main" id="{A5B4E2F5-510D-084E-FBF6-D1441F951184}"/>
                </a:ext>
              </a:extLst>
            </p:cNvPr>
            <p:cNvSpPr/>
            <p:nvPr/>
          </p:nvSpPr>
          <p:spPr>
            <a:xfrm>
              <a:off x="1751740" y="509694"/>
              <a:ext cx="610739" cy="772544"/>
            </a:xfrm>
            <a:custGeom>
              <a:avLst/>
              <a:gdLst/>
              <a:ahLst/>
              <a:cxnLst/>
              <a:rect l="l" t="t" r="r" b="b"/>
              <a:pathLst>
                <a:path w="13660" h="17279" extrusionOk="0">
                  <a:moveTo>
                    <a:pt x="6847" y="0"/>
                  </a:moveTo>
                  <a:cubicBezTo>
                    <a:pt x="5012" y="0"/>
                    <a:pt x="3607" y="731"/>
                    <a:pt x="2101" y="2039"/>
                  </a:cubicBezTo>
                  <a:cubicBezTo>
                    <a:pt x="2061" y="2079"/>
                    <a:pt x="2009" y="2119"/>
                    <a:pt x="1969" y="2185"/>
                  </a:cubicBezTo>
                  <a:cubicBezTo>
                    <a:pt x="1930" y="2225"/>
                    <a:pt x="1890" y="2251"/>
                    <a:pt x="1850" y="2304"/>
                  </a:cubicBezTo>
                  <a:cubicBezTo>
                    <a:pt x="1758" y="2357"/>
                    <a:pt x="1666" y="2462"/>
                    <a:pt x="1586" y="2556"/>
                  </a:cubicBezTo>
                  <a:cubicBezTo>
                    <a:pt x="1388" y="2794"/>
                    <a:pt x="1203" y="3045"/>
                    <a:pt x="1031" y="3309"/>
                  </a:cubicBezTo>
                  <a:cubicBezTo>
                    <a:pt x="965" y="3414"/>
                    <a:pt x="912" y="3506"/>
                    <a:pt x="846" y="3612"/>
                  </a:cubicBezTo>
                  <a:cubicBezTo>
                    <a:pt x="490" y="4261"/>
                    <a:pt x="239" y="4974"/>
                    <a:pt x="105" y="5700"/>
                  </a:cubicBezTo>
                  <a:cubicBezTo>
                    <a:pt x="93" y="5780"/>
                    <a:pt x="79" y="5872"/>
                    <a:pt x="67" y="5952"/>
                  </a:cubicBezTo>
                  <a:cubicBezTo>
                    <a:pt x="1" y="6455"/>
                    <a:pt x="1" y="7022"/>
                    <a:pt x="27" y="7539"/>
                  </a:cubicBezTo>
                  <a:cubicBezTo>
                    <a:pt x="79" y="8199"/>
                    <a:pt x="211" y="8833"/>
                    <a:pt x="384" y="9481"/>
                  </a:cubicBezTo>
                  <a:cubicBezTo>
                    <a:pt x="556" y="10142"/>
                    <a:pt x="740" y="10803"/>
                    <a:pt x="939" y="11463"/>
                  </a:cubicBezTo>
                  <a:cubicBezTo>
                    <a:pt x="991" y="11621"/>
                    <a:pt x="1031" y="11781"/>
                    <a:pt x="1071" y="11926"/>
                  </a:cubicBezTo>
                  <a:cubicBezTo>
                    <a:pt x="1309" y="12693"/>
                    <a:pt x="1534" y="13460"/>
                    <a:pt x="1758" y="14212"/>
                  </a:cubicBezTo>
                  <a:cubicBezTo>
                    <a:pt x="1878" y="14662"/>
                    <a:pt x="1956" y="15177"/>
                    <a:pt x="2155" y="15586"/>
                  </a:cubicBezTo>
                  <a:cubicBezTo>
                    <a:pt x="2327" y="15931"/>
                    <a:pt x="2710" y="16235"/>
                    <a:pt x="3000" y="16486"/>
                  </a:cubicBezTo>
                  <a:cubicBezTo>
                    <a:pt x="3317" y="16750"/>
                    <a:pt x="3634" y="17001"/>
                    <a:pt x="4006" y="17265"/>
                  </a:cubicBezTo>
                  <a:lnTo>
                    <a:pt x="4018" y="17279"/>
                  </a:lnTo>
                  <a:cubicBezTo>
                    <a:pt x="4006" y="17265"/>
                    <a:pt x="4006" y="17253"/>
                    <a:pt x="4018" y="17239"/>
                  </a:cubicBezTo>
                  <a:cubicBezTo>
                    <a:pt x="3992" y="17107"/>
                    <a:pt x="4044" y="16803"/>
                    <a:pt x="4058" y="16658"/>
                  </a:cubicBezTo>
                  <a:lnTo>
                    <a:pt x="4058" y="16604"/>
                  </a:lnTo>
                  <a:cubicBezTo>
                    <a:pt x="4044" y="15388"/>
                    <a:pt x="3516" y="14384"/>
                    <a:pt x="2894" y="13366"/>
                  </a:cubicBezTo>
                  <a:cubicBezTo>
                    <a:pt x="2684" y="13009"/>
                    <a:pt x="2445" y="12639"/>
                    <a:pt x="2353" y="12216"/>
                  </a:cubicBezTo>
                  <a:cubicBezTo>
                    <a:pt x="2313" y="12084"/>
                    <a:pt x="2301" y="11939"/>
                    <a:pt x="2301" y="11781"/>
                  </a:cubicBezTo>
                  <a:cubicBezTo>
                    <a:pt x="2301" y="11701"/>
                    <a:pt x="2313" y="11621"/>
                    <a:pt x="2313" y="11543"/>
                  </a:cubicBezTo>
                  <a:cubicBezTo>
                    <a:pt x="2327" y="11172"/>
                    <a:pt x="2433" y="10777"/>
                    <a:pt x="2604" y="10537"/>
                  </a:cubicBezTo>
                  <a:cubicBezTo>
                    <a:pt x="2819" y="10243"/>
                    <a:pt x="3122" y="10111"/>
                    <a:pt x="3430" y="10111"/>
                  </a:cubicBezTo>
                  <a:cubicBezTo>
                    <a:pt x="3838" y="10111"/>
                    <a:pt x="4254" y="10344"/>
                    <a:pt x="4481" y="10737"/>
                  </a:cubicBezTo>
                  <a:cubicBezTo>
                    <a:pt x="4732" y="11172"/>
                    <a:pt x="4838" y="11807"/>
                    <a:pt x="4956" y="12296"/>
                  </a:cubicBezTo>
                  <a:cubicBezTo>
                    <a:pt x="5062" y="12719"/>
                    <a:pt x="5128" y="13168"/>
                    <a:pt x="5142" y="13604"/>
                  </a:cubicBezTo>
                  <a:cubicBezTo>
                    <a:pt x="5155" y="13749"/>
                    <a:pt x="5155" y="13895"/>
                    <a:pt x="5155" y="14041"/>
                  </a:cubicBezTo>
                  <a:cubicBezTo>
                    <a:pt x="5525" y="14146"/>
                    <a:pt x="5882" y="14252"/>
                    <a:pt x="6252" y="14344"/>
                  </a:cubicBezTo>
                  <a:cubicBezTo>
                    <a:pt x="6278" y="14133"/>
                    <a:pt x="6317" y="13921"/>
                    <a:pt x="6357" y="13709"/>
                  </a:cubicBezTo>
                  <a:cubicBezTo>
                    <a:pt x="6555" y="12481"/>
                    <a:pt x="6807" y="11278"/>
                    <a:pt x="6926" y="10022"/>
                  </a:cubicBezTo>
                  <a:cubicBezTo>
                    <a:pt x="6938" y="9956"/>
                    <a:pt x="6938" y="9904"/>
                    <a:pt x="6952" y="9838"/>
                  </a:cubicBezTo>
                  <a:cubicBezTo>
                    <a:pt x="6966" y="9798"/>
                    <a:pt x="6966" y="9745"/>
                    <a:pt x="6978" y="9705"/>
                  </a:cubicBezTo>
                  <a:cubicBezTo>
                    <a:pt x="7349" y="7511"/>
                    <a:pt x="9649" y="6732"/>
                    <a:pt x="13520" y="6732"/>
                  </a:cubicBezTo>
                  <a:cubicBezTo>
                    <a:pt x="13571" y="6732"/>
                    <a:pt x="13611" y="6735"/>
                    <a:pt x="13660" y="6735"/>
                  </a:cubicBezTo>
                  <a:cubicBezTo>
                    <a:pt x="13523" y="6229"/>
                    <a:pt x="13399" y="5719"/>
                    <a:pt x="13267" y="5208"/>
                  </a:cubicBezTo>
                  <a:cubicBezTo>
                    <a:pt x="13066" y="4429"/>
                    <a:pt x="12717" y="3436"/>
                    <a:pt x="12893" y="2593"/>
                  </a:cubicBezTo>
                  <a:cubicBezTo>
                    <a:pt x="11513" y="1380"/>
                    <a:pt x="9899" y="380"/>
                    <a:pt x="8074" y="100"/>
                  </a:cubicBezTo>
                  <a:cubicBezTo>
                    <a:pt x="7643" y="33"/>
                    <a:pt x="7235" y="0"/>
                    <a:pt x="6847" y="0"/>
                  </a:cubicBezTo>
                  <a:close/>
                </a:path>
              </a:pathLst>
            </a:custGeom>
            <a:solidFill>
              <a:srgbClr val="FFE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1049;p38">
              <a:extLst>
                <a:ext uri="{FF2B5EF4-FFF2-40B4-BE49-F238E27FC236}">
                  <a16:creationId xmlns:a16="http://schemas.microsoft.com/office/drawing/2014/main" id="{795DDF63-CA7A-5705-A2FE-4FEBB42D0FDB}"/>
                </a:ext>
              </a:extLst>
            </p:cNvPr>
            <p:cNvSpPr/>
            <p:nvPr/>
          </p:nvSpPr>
          <p:spPr>
            <a:xfrm>
              <a:off x="1751740" y="607341"/>
              <a:ext cx="312031" cy="674272"/>
            </a:xfrm>
            <a:custGeom>
              <a:avLst/>
              <a:gdLst/>
              <a:ahLst/>
              <a:cxnLst/>
              <a:rect l="l" t="t" r="r" b="b"/>
              <a:pathLst>
                <a:path w="6979" h="15081" extrusionOk="0">
                  <a:moveTo>
                    <a:pt x="1969" y="1"/>
                  </a:moveTo>
                  <a:lnTo>
                    <a:pt x="1969" y="1"/>
                  </a:lnTo>
                  <a:cubicBezTo>
                    <a:pt x="1930" y="41"/>
                    <a:pt x="1890" y="67"/>
                    <a:pt x="1850" y="120"/>
                  </a:cubicBezTo>
                  <a:cubicBezTo>
                    <a:pt x="1758" y="173"/>
                    <a:pt x="1666" y="278"/>
                    <a:pt x="1586" y="372"/>
                  </a:cubicBezTo>
                  <a:cubicBezTo>
                    <a:pt x="1388" y="610"/>
                    <a:pt x="1203" y="861"/>
                    <a:pt x="1031" y="1125"/>
                  </a:cubicBezTo>
                  <a:cubicBezTo>
                    <a:pt x="965" y="1230"/>
                    <a:pt x="912" y="1322"/>
                    <a:pt x="846" y="1428"/>
                  </a:cubicBezTo>
                  <a:cubicBezTo>
                    <a:pt x="516" y="2063"/>
                    <a:pt x="278" y="2790"/>
                    <a:pt x="105" y="3516"/>
                  </a:cubicBezTo>
                  <a:cubicBezTo>
                    <a:pt x="93" y="3596"/>
                    <a:pt x="79" y="3688"/>
                    <a:pt x="67" y="3768"/>
                  </a:cubicBezTo>
                  <a:cubicBezTo>
                    <a:pt x="1" y="4271"/>
                    <a:pt x="1" y="4838"/>
                    <a:pt x="27" y="5355"/>
                  </a:cubicBezTo>
                  <a:cubicBezTo>
                    <a:pt x="79" y="6015"/>
                    <a:pt x="211" y="6649"/>
                    <a:pt x="384" y="7297"/>
                  </a:cubicBezTo>
                  <a:cubicBezTo>
                    <a:pt x="556" y="7958"/>
                    <a:pt x="740" y="8619"/>
                    <a:pt x="939" y="9279"/>
                  </a:cubicBezTo>
                  <a:cubicBezTo>
                    <a:pt x="991" y="9437"/>
                    <a:pt x="1031" y="9597"/>
                    <a:pt x="1071" y="9742"/>
                  </a:cubicBezTo>
                  <a:cubicBezTo>
                    <a:pt x="1309" y="10509"/>
                    <a:pt x="1534" y="11276"/>
                    <a:pt x="1758" y="12028"/>
                  </a:cubicBezTo>
                  <a:cubicBezTo>
                    <a:pt x="1878" y="12478"/>
                    <a:pt x="1956" y="12993"/>
                    <a:pt x="2155" y="13404"/>
                  </a:cubicBezTo>
                  <a:cubicBezTo>
                    <a:pt x="2327" y="13747"/>
                    <a:pt x="2710" y="14051"/>
                    <a:pt x="3000" y="14302"/>
                  </a:cubicBezTo>
                  <a:cubicBezTo>
                    <a:pt x="3317" y="14566"/>
                    <a:pt x="3634" y="14817"/>
                    <a:pt x="4006" y="15081"/>
                  </a:cubicBezTo>
                  <a:cubicBezTo>
                    <a:pt x="4006" y="15081"/>
                    <a:pt x="4006" y="15069"/>
                    <a:pt x="4018" y="15055"/>
                  </a:cubicBezTo>
                  <a:cubicBezTo>
                    <a:pt x="4018" y="14883"/>
                    <a:pt x="4058" y="14645"/>
                    <a:pt x="4058" y="14566"/>
                  </a:cubicBezTo>
                  <a:lnTo>
                    <a:pt x="4058" y="14474"/>
                  </a:lnTo>
                  <a:cubicBezTo>
                    <a:pt x="4018" y="13298"/>
                    <a:pt x="3503" y="12320"/>
                    <a:pt x="2894" y="11328"/>
                  </a:cubicBezTo>
                  <a:cubicBezTo>
                    <a:pt x="2710" y="11024"/>
                    <a:pt x="2511" y="10693"/>
                    <a:pt x="2405" y="10337"/>
                  </a:cubicBezTo>
                  <a:cubicBezTo>
                    <a:pt x="2379" y="10284"/>
                    <a:pt x="2367" y="10231"/>
                    <a:pt x="2353" y="10178"/>
                  </a:cubicBezTo>
                  <a:cubicBezTo>
                    <a:pt x="2313" y="10006"/>
                    <a:pt x="2299" y="9808"/>
                    <a:pt x="2299" y="9597"/>
                  </a:cubicBezTo>
                  <a:cubicBezTo>
                    <a:pt x="2299" y="9517"/>
                    <a:pt x="2313" y="9437"/>
                    <a:pt x="2313" y="9359"/>
                  </a:cubicBezTo>
                  <a:cubicBezTo>
                    <a:pt x="2353" y="9028"/>
                    <a:pt x="2459" y="8711"/>
                    <a:pt x="2604" y="8499"/>
                  </a:cubicBezTo>
                  <a:cubicBezTo>
                    <a:pt x="2819" y="8204"/>
                    <a:pt x="3122" y="8072"/>
                    <a:pt x="3430" y="8072"/>
                  </a:cubicBezTo>
                  <a:cubicBezTo>
                    <a:pt x="3838" y="8072"/>
                    <a:pt x="4254" y="8305"/>
                    <a:pt x="4481" y="8698"/>
                  </a:cubicBezTo>
                  <a:cubicBezTo>
                    <a:pt x="4732" y="9134"/>
                    <a:pt x="4838" y="9768"/>
                    <a:pt x="4956" y="10258"/>
                  </a:cubicBezTo>
                  <a:cubicBezTo>
                    <a:pt x="5050" y="10641"/>
                    <a:pt x="5116" y="11024"/>
                    <a:pt x="5142" y="11420"/>
                  </a:cubicBezTo>
                  <a:cubicBezTo>
                    <a:pt x="5155" y="11565"/>
                    <a:pt x="5155" y="11711"/>
                    <a:pt x="5155" y="11857"/>
                  </a:cubicBezTo>
                  <a:lnTo>
                    <a:pt x="5155" y="12002"/>
                  </a:lnTo>
                  <a:cubicBezTo>
                    <a:pt x="5525" y="12108"/>
                    <a:pt x="5882" y="12214"/>
                    <a:pt x="6252" y="12306"/>
                  </a:cubicBezTo>
                  <a:cubicBezTo>
                    <a:pt x="6278" y="12094"/>
                    <a:pt x="6317" y="11883"/>
                    <a:pt x="6357" y="11671"/>
                  </a:cubicBezTo>
                  <a:cubicBezTo>
                    <a:pt x="6555" y="10442"/>
                    <a:pt x="6807" y="9240"/>
                    <a:pt x="6926" y="7984"/>
                  </a:cubicBezTo>
                  <a:cubicBezTo>
                    <a:pt x="6938" y="7878"/>
                    <a:pt x="6952" y="7772"/>
                    <a:pt x="6978" y="7667"/>
                  </a:cubicBezTo>
                  <a:cubicBezTo>
                    <a:pt x="6966" y="7654"/>
                    <a:pt x="6966" y="7654"/>
                    <a:pt x="6952" y="7654"/>
                  </a:cubicBezTo>
                  <a:cubicBezTo>
                    <a:pt x="6886" y="7587"/>
                    <a:pt x="6794" y="7535"/>
                    <a:pt x="6715" y="7481"/>
                  </a:cubicBezTo>
                  <a:cubicBezTo>
                    <a:pt x="5908" y="6954"/>
                    <a:pt x="5088" y="6477"/>
                    <a:pt x="4229" y="6054"/>
                  </a:cubicBezTo>
                  <a:cubicBezTo>
                    <a:pt x="3622" y="5738"/>
                    <a:pt x="3000" y="5460"/>
                    <a:pt x="2472" y="5023"/>
                  </a:cubicBezTo>
                  <a:cubicBezTo>
                    <a:pt x="1428" y="4151"/>
                    <a:pt x="846" y="1877"/>
                    <a:pt x="1586" y="516"/>
                  </a:cubicBezTo>
                  <a:cubicBezTo>
                    <a:pt x="1678" y="332"/>
                    <a:pt x="1812" y="160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1050;p38">
              <a:extLst>
                <a:ext uri="{FF2B5EF4-FFF2-40B4-BE49-F238E27FC236}">
                  <a16:creationId xmlns:a16="http://schemas.microsoft.com/office/drawing/2014/main" id="{20DEBCA2-A2B0-E8B4-4B1B-B27867D8B56F}"/>
                </a:ext>
              </a:extLst>
            </p:cNvPr>
            <p:cNvSpPr/>
            <p:nvPr/>
          </p:nvSpPr>
          <p:spPr>
            <a:xfrm>
              <a:off x="1437831" y="2875300"/>
              <a:ext cx="2683" cy="10641"/>
            </a:xfrm>
            <a:custGeom>
              <a:avLst/>
              <a:gdLst/>
              <a:ahLst/>
              <a:cxnLst/>
              <a:rect l="l" t="t" r="r" b="b"/>
              <a:pathLst>
                <a:path w="60" h="238" extrusionOk="0">
                  <a:moveTo>
                    <a:pt x="60" y="0"/>
                  </a:moveTo>
                  <a:lnTo>
                    <a:pt x="60" y="0"/>
                  </a:lnTo>
                  <a:cubicBezTo>
                    <a:pt x="48" y="95"/>
                    <a:pt x="0" y="227"/>
                    <a:pt x="48" y="238"/>
                  </a:cubicBezTo>
                  <a:cubicBezTo>
                    <a:pt x="48" y="227"/>
                    <a:pt x="48" y="143"/>
                    <a:pt x="60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1051;p38">
              <a:extLst>
                <a:ext uri="{FF2B5EF4-FFF2-40B4-BE49-F238E27FC236}">
                  <a16:creationId xmlns:a16="http://schemas.microsoft.com/office/drawing/2014/main" id="{A233EFE8-22A9-DA9D-57F1-D454D3C1074D}"/>
                </a:ext>
              </a:extLst>
            </p:cNvPr>
            <p:cNvSpPr/>
            <p:nvPr/>
          </p:nvSpPr>
          <p:spPr>
            <a:xfrm>
              <a:off x="1770384" y="1315011"/>
              <a:ext cx="445222" cy="376503"/>
            </a:xfrm>
            <a:custGeom>
              <a:avLst/>
              <a:gdLst/>
              <a:ahLst/>
              <a:cxnLst/>
              <a:rect l="l" t="t" r="r" b="b"/>
              <a:pathLst>
                <a:path w="9958" h="8421" extrusionOk="0">
                  <a:moveTo>
                    <a:pt x="2175" y="1"/>
                  </a:moveTo>
                  <a:lnTo>
                    <a:pt x="2175" y="1"/>
                  </a:lnTo>
                  <a:cubicBezTo>
                    <a:pt x="2175" y="1"/>
                    <a:pt x="1824" y="121"/>
                    <a:pt x="1229" y="781"/>
                  </a:cubicBezTo>
                  <a:cubicBezTo>
                    <a:pt x="626" y="1450"/>
                    <a:pt x="1" y="2374"/>
                    <a:pt x="1" y="2374"/>
                  </a:cubicBezTo>
                  <a:cubicBezTo>
                    <a:pt x="1" y="2374"/>
                    <a:pt x="1433" y="6738"/>
                    <a:pt x="7070" y="8082"/>
                  </a:cubicBezTo>
                  <a:lnTo>
                    <a:pt x="9238" y="8421"/>
                  </a:lnTo>
                  <a:lnTo>
                    <a:pt x="9957" y="4981"/>
                  </a:lnTo>
                  <a:cubicBezTo>
                    <a:pt x="9957" y="4981"/>
                    <a:pt x="1413" y="3992"/>
                    <a:pt x="2175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1052;p38">
              <a:extLst>
                <a:ext uri="{FF2B5EF4-FFF2-40B4-BE49-F238E27FC236}">
                  <a16:creationId xmlns:a16="http://schemas.microsoft.com/office/drawing/2014/main" id="{B515915E-BDD5-66D5-EF3F-287C5B52D1E8}"/>
                </a:ext>
              </a:extLst>
            </p:cNvPr>
            <p:cNvSpPr/>
            <p:nvPr/>
          </p:nvSpPr>
          <p:spPr>
            <a:xfrm>
              <a:off x="1654853" y="2758562"/>
              <a:ext cx="962919" cy="379141"/>
            </a:xfrm>
            <a:custGeom>
              <a:avLst/>
              <a:gdLst/>
              <a:ahLst/>
              <a:cxnLst/>
              <a:rect l="l" t="t" r="r" b="b"/>
              <a:pathLst>
                <a:path w="21537" h="8480" extrusionOk="0">
                  <a:moveTo>
                    <a:pt x="21484" y="0"/>
                  </a:moveTo>
                  <a:lnTo>
                    <a:pt x="21484" y="0"/>
                  </a:lnTo>
                  <a:cubicBezTo>
                    <a:pt x="21456" y="489"/>
                    <a:pt x="21404" y="917"/>
                    <a:pt x="21311" y="1224"/>
                  </a:cubicBezTo>
                  <a:cubicBezTo>
                    <a:pt x="20699" y="3177"/>
                    <a:pt x="17643" y="5043"/>
                    <a:pt x="10911" y="6320"/>
                  </a:cubicBezTo>
                  <a:cubicBezTo>
                    <a:pt x="9774" y="6536"/>
                    <a:pt x="8708" y="6626"/>
                    <a:pt x="7723" y="6626"/>
                  </a:cubicBezTo>
                  <a:cubicBezTo>
                    <a:pt x="6025" y="6626"/>
                    <a:pt x="4568" y="6359"/>
                    <a:pt x="3394" y="6015"/>
                  </a:cubicBezTo>
                  <a:cubicBezTo>
                    <a:pt x="1450" y="5450"/>
                    <a:pt x="284" y="4675"/>
                    <a:pt x="49" y="4511"/>
                  </a:cubicBezTo>
                  <a:cubicBezTo>
                    <a:pt x="0" y="5513"/>
                    <a:pt x="0" y="6329"/>
                    <a:pt x="0" y="6329"/>
                  </a:cubicBezTo>
                  <a:cubicBezTo>
                    <a:pt x="0" y="6329"/>
                    <a:pt x="1211" y="7235"/>
                    <a:pt x="3394" y="7868"/>
                  </a:cubicBezTo>
                  <a:cubicBezTo>
                    <a:pt x="4568" y="8213"/>
                    <a:pt x="6025" y="8479"/>
                    <a:pt x="7723" y="8479"/>
                  </a:cubicBezTo>
                  <a:cubicBezTo>
                    <a:pt x="8708" y="8479"/>
                    <a:pt x="9774" y="8389"/>
                    <a:pt x="10911" y="8173"/>
                  </a:cubicBezTo>
                  <a:cubicBezTo>
                    <a:pt x="17643" y="6896"/>
                    <a:pt x="20699" y="5030"/>
                    <a:pt x="21311" y="3077"/>
                  </a:cubicBezTo>
                  <a:cubicBezTo>
                    <a:pt x="21510" y="2426"/>
                    <a:pt x="21536" y="1260"/>
                    <a:pt x="2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1053;p38">
              <a:extLst>
                <a:ext uri="{FF2B5EF4-FFF2-40B4-BE49-F238E27FC236}">
                  <a16:creationId xmlns:a16="http://schemas.microsoft.com/office/drawing/2014/main" id="{B9042806-11A9-3808-B61F-37A4C1B8C91A}"/>
                </a:ext>
              </a:extLst>
            </p:cNvPr>
            <p:cNvSpPr/>
            <p:nvPr/>
          </p:nvSpPr>
          <p:spPr>
            <a:xfrm>
              <a:off x="1698311" y="2239524"/>
              <a:ext cx="889818" cy="285429"/>
            </a:xfrm>
            <a:custGeom>
              <a:avLst/>
              <a:gdLst/>
              <a:ahLst/>
              <a:cxnLst/>
              <a:rect l="l" t="t" r="r" b="b"/>
              <a:pathLst>
                <a:path w="19902" h="6384" extrusionOk="0">
                  <a:moveTo>
                    <a:pt x="19880" y="0"/>
                  </a:moveTo>
                  <a:cubicBezTo>
                    <a:pt x="18712" y="1636"/>
                    <a:pt x="15657" y="3142"/>
                    <a:pt x="9939" y="4223"/>
                  </a:cubicBezTo>
                  <a:cubicBezTo>
                    <a:pt x="8801" y="4439"/>
                    <a:pt x="7734" y="4529"/>
                    <a:pt x="6748" y="4529"/>
                  </a:cubicBezTo>
                  <a:cubicBezTo>
                    <a:pt x="5052" y="4529"/>
                    <a:pt x="3595" y="4263"/>
                    <a:pt x="2422" y="3917"/>
                  </a:cubicBezTo>
                  <a:cubicBezTo>
                    <a:pt x="1570" y="3666"/>
                    <a:pt x="883" y="3393"/>
                    <a:pt x="337" y="3131"/>
                  </a:cubicBezTo>
                  <a:lnTo>
                    <a:pt x="22" y="4364"/>
                  </a:lnTo>
                  <a:cubicBezTo>
                    <a:pt x="22" y="4364"/>
                    <a:pt x="22" y="4528"/>
                    <a:pt x="0" y="4822"/>
                  </a:cubicBezTo>
                  <a:cubicBezTo>
                    <a:pt x="567" y="5118"/>
                    <a:pt x="1385" y="5477"/>
                    <a:pt x="2422" y="5771"/>
                  </a:cubicBezTo>
                  <a:cubicBezTo>
                    <a:pt x="3596" y="6117"/>
                    <a:pt x="5054" y="6383"/>
                    <a:pt x="6753" y="6383"/>
                  </a:cubicBezTo>
                  <a:cubicBezTo>
                    <a:pt x="7737" y="6383"/>
                    <a:pt x="8802" y="6294"/>
                    <a:pt x="9939" y="6078"/>
                  </a:cubicBezTo>
                  <a:cubicBezTo>
                    <a:pt x="15701" y="4986"/>
                    <a:pt x="18767" y="3459"/>
                    <a:pt x="19902" y="1811"/>
                  </a:cubicBezTo>
                  <a:cubicBezTo>
                    <a:pt x="19902" y="1233"/>
                    <a:pt x="19891" y="621"/>
                    <a:pt x="1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1054;p38">
              <a:extLst>
                <a:ext uri="{FF2B5EF4-FFF2-40B4-BE49-F238E27FC236}">
                  <a16:creationId xmlns:a16="http://schemas.microsoft.com/office/drawing/2014/main" id="{2E30AB46-16F9-4488-6398-7400778AFF92}"/>
                </a:ext>
              </a:extLst>
            </p:cNvPr>
            <p:cNvSpPr/>
            <p:nvPr/>
          </p:nvSpPr>
          <p:spPr>
            <a:xfrm>
              <a:off x="1740741" y="2054112"/>
              <a:ext cx="844930" cy="281584"/>
            </a:xfrm>
            <a:custGeom>
              <a:avLst/>
              <a:gdLst/>
              <a:ahLst/>
              <a:cxnLst/>
              <a:rect l="l" t="t" r="r" b="b"/>
              <a:pathLst>
                <a:path w="18898" h="6298" extrusionOk="0">
                  <a:moveTo>
                    <a:pt x="18865" y="0"/>
                  </a:moveTo>
                  <a:cubicBezTo>
                    <a:pt x="17654" y="1604"/>
                    <a:pt x="14599" y="3066"/>
                    <a:pt x="8990" y="4135"/>
                  </a:cubicBezTo>
                  <a:cubicBezTo>
                    <a:pt x="7852" y="4352"/>
                    <a:pt x="6785" y="4442"/>
                    <a:pt x="5800" y="4442"/>
                  </a:cubicBezTo>
                  <a:cubicBezTo>
                    <a:pt x="4103" y="4442"/>
                    <a:pt x="2646" y="4175"/>
                    <a:pt x="1473" y="3830"/>
                  </a:cubicBezTo>
                  <a:cubicBezTo>
                    <a:pt x="1124" y="3732"/>
                    <a:pt x="796" y="3612"/>
                    <a:pt x="491" y="3493"/>
                  </a:cubicBezTo>
                  <a:cubicBezTo>
                    <a:pt x="316" y="4114"/>
                    <a:pt x="141" y="4704"/>
                    <a:pt x="0" y="5173"/>
                  </a:cubicBezTo>
                  <a:cubicBezTo>
                    <a:pt x="425" y="5348"/>
                    <a:pt x="917" y="5521"/>
                    <a:pt x="1473" y="5685"/>
                  </a:cubicBezTo>
                  <a:cubicBezTo>
                    <a:pt x="2646" y="6030"/>
                    <a:pt x="4103" y="6297"/>
                    <a:pt x="5800" y="6297"/>
                  </a:cubicBezTo>
                  <a:cubicBezTo>
                    <a:pt x="6785" y="6297"/>
                    <a:pt x="7852" y="6207"/>
                    <a:pt x="8990" y="5990"/>
                  </a:cubicBezTo>
                  <a:cubicBezTo>
                    <a:pt x="14643" y="4922"/>
                    <a:pt x="17699" y="3437"/>
                    <a:pt x="18898" y="1823"/>
                  </a:cubicBezTo>
                  <a:cubicBezTo>
                    <a:pt x="18887" y="1211"/>
                    <a:pt x="18876" y="590"/>
                    <a:pt x="18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1055;p38">
              <a:extLst>
                <a:ext uri="{FF2B5EF4-FFF2-40B4-BE49-F238E27FC236}">
                  <a16:creationId xmlns:a16="http://schemas.microsoft.com/office/drawing/2014/main" id="{104C8232-1F54-A34D-539C-E26FF73A6907}"/>
                </a:ext>
              </a:extLst>
            </p:cNvPr>
            <p:cNvSpPr/>
            <p:nvPr/>
          </p:nvSpPr>
          <p:spPr>
            <a:xfrm>
              <a:off x="1746553" y="476251"/>
              <a:ext cx="751486" cy="541751"/>
            </a:xfrm>
            <a:custGeom>
              <a:avLst/>
              <a:gdLst/>
              <a:ahLst/>
              <a:cxnLst/>
              <a:rect l="l" t="t" r="r" b="b"/>
              <a:pathLst>
                <a:path w="16808" h="12117" extrusionOk="0">
                  <a:moveTo>
                    <a:pt x="7921" y="1"/>
                  </a:moveTo>
                  <a:cubicBezTo>
                    <a:pt x="7673" y="1"/>
                    <a:pt x="7370" y="12"/>
                    <a:pt x="7028" y="48"/>
                  </a:cubicBezTo>
                  <a:cubicBezTo>
                    <a:pt x="5817" y="146"/>
                    <a:pt x="4135" y="527"/>
                    <a:pt x="2751" y="1706"/>
                  </a:cubicBezTo>
                  <a:cubicBezTo>
                    <a:pt x="525" y="3604"/>
                    <a:pt x="329" y="4783"/>
                    <a:pt x="56" y="6933"/>
                  </a:cubicBezTo>
                  <a:cubicBezTo>
                    <a:pt x="0" y="7413"/>
                    <a:pt x="164" y="7893"/>
                    <a:pt x="514" y="8221"/>
                  </a:cubicBezTo>
                  <a:cubicBezTo>
                    <a:pt x="4310" y="11825"/>
                    <a:pt x="6451" y="12116"/>
                    <a:pt x="7043" y="12116"/>
                  </a:cubicBezTo>
                  <a:cubicBezTo>
                    <a:pt x="7157" y="12116"/>
                    <a:pt x="7214" y="12106"/>
                    <a:pt x="7214" y="12106"/>
                  </a:cubicBezTo>
                  <a:cubicBezTo>
                    <a:pt x="7214" y="12106"/>
                    <a:pt x="9433" y="10341"/>
                    <a:pt x="12671" y="10341"/>
                  </a:cubicBezTo>
                  <a:cubicBezTo>
                    <a:pt x="12792" y="10341"/>
                    <a:pt x="12915" y="10343"/>
                    <a:pt x="13040" y="10349"/>
                  </a:cubicBezTo>
                  <a:cubicBezTo>
                    <a:pt x="13072" y="10345"/>
                    <a:pt x="13104" y="10344"/>
                    <a:pt x="13138" y="10344"/>
                  </a:cubicBezTo>
                  <a:cubicBezTo>
                    <a:pt x="13219" y="10344"/>
                    <a:pt x="13304" y="10352"/>
                    <a:pt x="13389" y="10359"/>
                  </a:cubicBezTo>
                  <a:cubicBezTo>
                    <a:pt x="13589" y="10375"/>
                    <a:pt x="13771" y="10382"/>
                    <a:pt x="13937" y="10382"/>
                  </a:cubicBezTo>
                  <a:cubicBezTo>
                    <a:pt x="16807" y="10382"/>
                    <a:pt x="15004" y="8199"/>
                    <a:pt x="15004" y="8199"/>
                  </a:cubicBezTo>
                  <a:cubicBezTo>
                    <a:pt x="15004" y="8199"/>
                    <a:pt x="15102" y="4728"/>
                    <a:pt x="12997" y="2382"/>
                  </a:cubicBezTo>
                  <a:cubicBezTo>
                    <a:pt x="11895" y="1150"/>
                    <a:pt x="11054" y="463"/>
                    <a:pt x="8632" y="37"/>
                  </a:cubicBezTo>
                  <a:cubicBezTo>
                    <a:pt x="8632" y="37"/>
                    <a:pt x="8363" y="1"/>
                    <a:pt x="7921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1056;p38">
              <a:extLst>
                <a:ext uri="{FF2B5EF4-FFF2-40B4-BE49-F238E27FC236}">
                  <a16:creationId xmlns:a16="http://schemas.microsoft.com/office/drawing/2014/main" id="{A29959F1-F8ED-5439-6626-9BBC88078BFB}"/>
                </a:ext>
              </a:extLst>
            </p:cNvPr>
            <p:cNvSpPr/>
            <p:nvPr/>
          </p:nvSpPr>
          <p:spPr>
            <a:xfrm>
              <a:off x="1746553" y="478352"/>
              <a:ext cx="583018" cy="539650"/>
            </a:xfrm>
            <a:custGeom>
              <a:avLst/>
              <a:gdLst/>
              <a:ahLst/>
              <a:cxnLst/>
              <a:rect l="l" t="t" r="r" b="b"/>
              <a:pathLst>
                <a:path w="13040" h="12070" extrusionOk="0">
                  <a:moveTo>
                    <a:pt x="12642" y="9311"/>
                  </a:moveTo>
                  <a:lnTo>
                    <a:pt x="12642" y="9311"/>
                  </a:lnTo>
                  <a:cubicBezTo>
                    <a:pt x="12600" y="9311"/>
                    <a:pt x="12647" y="9829"/>
                    <a:pt x="12312" y="10301"/>
                  </a:cubicBezTo>
                  <a:lnTo>
                    <a:pt x="12312" y="10301"/>
                  </a:lnTo>
                  <a:cubicBezTo>
                    <a:pt x="12430" y="10296"/>
                    <a:pt x="12550" y="10294"/>
                    <a:pt x="12671" y="10294"/>
                  </a:cubicBezTo>
                  <a:cubicBezTo>
                    <a:pt x="12792" y="10294"/>
                    <a:pt x="12915" y="10296"/>
                    <a:pt x="13040" y="10302"/>
                  </a:cubicBezTo>
                  <a:cubicBezTo>
                    <a:pt x="12748" y="9574"/>
                    <a:pt x="12672" y="9311"/>
                    <a:pt x="12642" y="9311"/>
                  </a:cubicBezTo>
                  <a:close/>
                  <a:moveTo>
                    <a:pt x="12312" y="10301"/>
                  </a:moveTo>
                  <a:cubicBezTo>
                    <a:pt x="11056" y="10352"/>
                    <a:pt x="9969" y="10660"/>
                    <a:pt x="9124" y="11005"/>
                  </a:cubicBezTo>
                  <a:lnTo>
                    <a:pt x="9124" y="11005"/>
                  </a:lnTo>
                  <a:cubicBezTo>
                    <a:pt x="9530" y="11160"/>
                    <a:pt x="9937" y="11246"/>
                    <a:pt x="10334" y="11246"/>
                  </a:cubicBezTo>
                  <a:cubicBezTo>
                    <a:pt x="10957" y="11246"/>
                    <a:pt x="11557" y="11034"/>
                    <a:pt x="12095" y="10545"/>
                  </a:cubicBezTo>
                  <a:cubicBezTo>
                    <a:pt x="12181" y="10468"/>
                    <a:pt x="12253" y="10385"/>
                    <a:pt x="12312" y="10301"/>
                  </a:cubicBezTo>
                  <a:close/>
                  <a:moveTo>
                    <a:pt x="7028" y="1"/>
                  </a:moveTo>
                  <a:cubicBezTo>
                    <a:pt x="5817" y="99"/>
                    <a:pt x="4135" y="480"/>
                    <a:pt x="2751" y="1659"/>
                  </a:cubicBezTo>
                  <a:cubicBezTo>
                    <a:pt x="525" y="3557"/>
                    <a:pt x="329" y="4736"/>
                    <a:pt x="56" y="6886"/>
                  </a:cubicBezTo>
                  <a:cubicBezTo>
                    <a:pt x="0" y="7366"/>
                    <a:pt x="164" y="7846"/>
                    <a:pt x="514" y="8174"/>
                  </a:cubicBezTo>
                  <a:cubicBezTo>
                    <a:pt x="4310" y="11778"/>
                    <a:pt x="6451" y="12069"/>
                    <a:pt x="7043" y="12069"/>
                  </a:cubicBezTo>
                  <a:cubicBezTo>
                    <a:pt x="7157" y="12069"/>
                    <a:pt x="7214" y="12059"/>
                    <a:pt x="7214" y="12059"/>
                  </a:cubicBezTo>
                  <a:cubicBezTo>
                    <a:pt x="7214" y="12059"/>
                    <a:pt x="7923" y="11495"/>
                    <a:pt x="9124" y="11005"/>
                  </a:cubicBezTo>
                  <a:lnTo>
                    <a:pt x="9124" y="11005"/>
                  </a:lnTo>
                  <a:cubicBezTo>
                    <a:pt x="6550" y="10021"/>
                    <a:pt x="3994" y="6258"/>
                    <a:pt x="3985" y="3985"/>
                  </a:cubicBezTo>
                  <a:cubicBezTo>
                    <a:pt x="3973" y="1248"/>
                    <a:pt x="6581" y="284"/>
                    <a:pt x="702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1057;p38">
              <a:extLst>
                <a:ext uri="{FF2B5EF4-FFF2-40B4-BE49-F238E27FC236}">
                  <a16:creationId xmlns:a16="http://schemas.microsoft.com/office/drawing/2014/main" id="{201E1FFA-30D4-05BB-5276-5050CAF35C2D}"/>
                </a:ext>
              </a:extLst>
            </p:cNvPr>
            <p:cNvSpPr/>
            <p:nvPr/>
          </p:nvSpPr>
          <p:spPr>
            <a:xfrm>
              <a:off x="2069047" y="808357"/>
              <a:ext cx="538621" cy="293029"/>
            </a:xfrm>
            <a:custGeom>
              <a:avLst/>
              <a:gdLst/>
              <a:ahLst/>
              <a:cxnLst/>
              <a:rect l="l" t="t" r="r" b="b"/>
              <a:pathLst>
                <a:path w="12047" h="6554" extrusionOk="0">
                  <a:moveTo>
                    <a:pt x="5904" y="1"/>
                  </a:moveTo>
                  <a:cubicBezTo>
                    <a:pt x="4216" y="1"/>
                    <a:pt x="2350" y="840"/>
                    <a:pt x="829" y="3183"/>
                  </a:cubicBezTo>
                  <a:cubicBezTo>
                    <a:pt x="775" y="3258"/>
                    <a:pt x="731" y="3335"/>
                    <a:pt x="688" y="3411"/>
                  </a:cubicBezTo>
                  <a:cubicBezTo>
                    <a:pt x="447" y="3793"/>
                    <a:pt x="219" y="4219"/>
                    <a:pt x="1" y="4678"/>
                  </a:cubicBezTo>
                  <a:cubicBezTo>
                    <a:pt x="1" y="4678"/>
                    <a:pt x="2345" y="6554"/>
                    <a:pt x="4108" y="6554"/>
                  </a:cubicBezTo>
                  <a:cubicBezTo>
                    <a:pt x="4517" y="6554"/>
                    <a:pt x="4894" y="6453"/>
                    <a:pt x="5204" y="6205"/>
                  </a:cubicBezTo>
                  <a:cubicBezTo>
                    <a:pt x="6852" y="4895"/>
                    <a:pt x="7736" y="4317"/>
                    <a:pt x="9678" y="3520"/>
                  </a:cubicBezTo>
                  <a:cubicBezTo>
                    <a:pt x="10216" y="3303"/>
                    <a:pt x="10651" y="3224"/>
                    <a:pt x="11001" y="3224"/>
                  </a:cubicBezTo>
                  <a:cubicBezTo>
                    <a:pt x="11531" y="3224"/>
                    <a:pt x="11862" y="3406"/>
                    <a:pt x="12047" y="3565"/>
                  </a:cubicBezTo>
                  <a:cubicBezTo>
                    <a:pt x="11686" y="3194"/>
                    <a:pt x="10857" y="2364"/>
                    <a:pt x="9810" y="1578"/>
                  </a:cubicBezTo>
                  <a:cubicBezTo>
                    <a:pt x="9723" y="1501"/>
                    <a:pt x="9624" y="1437"/>
                    <a:pt x="9537" y="1360"/>
                  </a:cubicBezTo>
                  <a:cubicBezTo>
                    <a:pt x="9275" y="1174"/>
                    <a:pt x="9002" y="989"/>
                    <a:pt x="8718" y="814"/>
                  </a:cubicBezTo>
                  <a:cubicBezTo>
                    <a:pt x="7932" y="325"/>
                    <a:pt x="6952" y="1"/>
                    <a:pt x="5904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1058;p38">
              <a:extLst>
                <a:ext uri="{FF2B5EF4-FFF2-40B4-BE49-F238E27FC236}">
                  <a16:creationId xmlns:a16="http://schemas.microsoft.com/office/drawing/2014/main" id="{0945ADAE-3626-A60B-C1A8-6C7C84EC7B0C}"/>
                </a:ext>
              </a:extLst>
            </p:cNvPr>
            <p:cNvSpPr/>
            <p:nvPr/>
          </p:nvSpPr>
          <p:spPr>
            <a:xfrm>
              <a:off x="2609546" y="969626"/>
              <a:ext cx="6885" cy="7377"/>
            </a:xfrm>
            <a:custGeom>
              <a:avLst/>
              <a:gdLst/>
              <a:ahLst/>
              <a:cxnLst/>
              <a:rect l="l" t="t" r="r" b="b"/>
              <a:pathLst>
                <a:path w="154" h="165" extrusionOk="0">
                  <a:moveTo>
                    <a:pt x="1" y="0"/>
                  </a:moveTo>
                  <a:cubicBezTo>
                    <a:pt x="99" y="99"/>
                    <a:pt x="154" y="165"/>
                    <a:pt x="154" y="165"/>
                  </a:cubicBezTo>
                  <a:cubicBezTo>
                    <a:pt x="154" y="165"/>
                    <a:pt x="110" y="88"/>
                    <a:pt x="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1059;p38">
              <a:extLst>
                <a:ext uri="{FF2B5EF4-FFF2-40B4-BE49-F238E27FC236}">
                  <a16:creationId xmlns:a16="http://schemas.microsoft.com/office/drawing/2014/main" id="{0BA64F55-DC16-68B2-1A00-AC57D2373186}"/>
                </a:ext>
              </a:extLst>
            </p:cNvPr>
            <p:cNvSpPr/>
            <p:nvPr/>
          </p:nvSpPr>
          <p:spPr>
            <a:xfrm>
              <a:off x="2179972" y="656522"/>
              <a:ext cx="108556" cy="145352"/>
            </a:xfrm>
            <a:custGeom>
              <a:avLst/>
              <a:gdLst/>
              <a:ahLst/>
              <a:cxnLst/>
              <a:rect l="l" t="t" r="r" b="b"/>
              <a:pathLst>
                <a:path w="2428" h="3251" extrusionOk="0">
                  <a:moveTo>
                    <a:pt x="1552" y="497"/>
                  </a:moveTo>
                  <a:cubicBezTo>
                    <a:pt x="1599" y="497"/>
                    <a:pt x="1641" y="508"/>
                    <a:pt x="1678" y="531"/>
                  </a:cubicBezTo>
                  <a:cubicBezTo>
                    <a:pt x="1753" y="575"/>
                    <a:pt x="1811" y="667"/>
                    <a:pt x="1853" y="805"/>
                  </a:cubicBezTo>
                  <a:cubicBezTo>
                    <a:pt x="1899" y="955"/>
                    <a:pt x="1903" y="1075"/>
                    <a:pt x="1865" y="1164"/>
                  </a:cubicBezTo>
                  <a:cubicBezTo>
                    <a:pt x="1826" y="1253"/>
                    <a:pt x="1747" y="1322"/>
                    <a:pt x="1627" y="1371"/>
                  </a:cubicBezTo>
                  <a:lnTo>
                    <a:pt x="874" y="1677"/>
                  </a:lnTo>
                  <a:lnTo>
                    <a:pt x="620" y="848"/>
                  </a:lnTo>
                  <a:lnTo>
                    <a:pt x="1397" y="531"/>
                  </a:lnTo>
                  <a:cubicBezTo>
                    <a:pt x="1454" y="508"/>
                    <a:pt x="1506" y="497"/>
                    <a:pt x="1552" y="497"/>
                  </a:cubicBezTo>
                  <a:close/>
                  <a:moveTo>
                    <a:pt x="1708" y="0"/>
                  </a:moveTo>
                  <a:cubicBezTo>
                    <a:pt x="1594" y="0"/>
                    <a:pt x="1467" y="28"/>
                    <a:pt x="1327" y="84"/>
                  </a:cubicBezTo>
                  <a:lnTo>
                    <a:pt x="0" y="621"/>
                  </a:lnTo>
                  <a:lnTo>
                    <a:pt x="808" y="3250"/>
                  </a:lnTo>
                  <a:lnTo>
                    <a:pt x="1298" y="3054"/>
                  </a:lnTo>
                  <a:lnTo>
                    <a:pt x="1005" y="2102"/>
                  </a:lnTo>
                  <a:lnTo>
                    <a:pt x="1787" y="1783"/>
                  </a:lnTo>
                  <a:cubicBezTo>
                    <a:pt x="2052" y="1676"/>
                    <a:pt x="2233" y="1521"/>
                    <a:pt x="2328" y="1314"/>
                  </a:cubicBezTo>
                  <a:cubicBezTo>
                    <a:pt x="2423" y="1109"/>
                    <a:pt x="2427" y="866"/>
                    <a:pt x="2342" y="587"/>
                  </a:cubicBezTo>
                  <a:cubicBezTo>
                    <a:pt x="2220" y="196"/>
                    <a:pt x="2010" y="0"/>
                    <a:pt x="1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1060;p38">
              <a:extLst>
                <a:ext uri="{FF2B5EF4-FFF2-40B4-BE49-F238E27FC236}">
                  <a16:creationId xmlns:a16="http://schemas.microsoft.com/office/drawing/2014/main" id="{C98CA910-24E1-DEF1-4413-EABFD8A4A207}"/>
                </a:ext>
              </a:extLst>
            </p:cNvPr>
            <p:cNvSpPr/>
            <p:nvPr/>
          </p:nvSpPr>
          <p:spPr>
            <a:xfrm>
              <a:off x="2086081" y="892367"/>
              <a:ext cx="453583" cy="159659"/>
            </a:xfrm>
            <a:custGeom>
              <a:avLst/>
              <a:gdLst/>
              <a:ahLst/>
              <a:cxnLst/>
              <a:rect l="l" t="t" r="r" b="b"/>
              <a:pathLst>
                <a:path w="10145" h="3571" extrusionOk="0">
                  <a:moveTo>
                    <a:pt x="9826" y="1"/>
                  </a:moveTo>
                  <a:cubicBezTo>
                    <a:pt x="9628" y="47"/>
                    <a:pt x="9420" y="109"/>
                    <a:pt x="9184" y="206"/>
                  </a:cubicBezTo>
                  <a:cubicBezTo>
                    <a:pt x="7240" y="1005"/>
                    <a:pt x="6350" y="1578"/>
                    <a:pt x="4704" y="2894"/>
                  </a:cubicBezTo>
                  <a:cubicBezTo>
                    <a:pt x="4393" y="3141"/>
                    <a:pt x="4015" y="3242"/>
                    <a:pt x="3607" y="3242"/>
                  </a:cubicBezTo>
                  <a:cubicBezTo>
                    <a:pt x="2407" y="3242"/>
                    <a:pt x="942" y="2376"/>
                    <a:pt x="129" y="1824"/>
                  </a:cubicBezTo>
                  <a:cubicBezTo>
                    <a:pt x="84" y="1900"/>
                    <a:pt x="43" y="1985"/>
                    <a:pt x="0" y="2063"/>
                  </a:cubicBezTo>
                  <a:cubicBezTo>
                    <a:pt x="782" y="2607"/>
                    <a:pt x="2343" y="3570"/>
                    <a:pt x="3607" y="3570"/>
                  </a:cubicBezTo>
                  <a:cubicBezTo>
                    <a:pt x="4016" y="3570"/>
                    <a:pt x="4393" y="3470"/>
                    <a:pt x="4704" y="3222"/>
                  </a:cubicBezTo>
                  <a:cubicBezTo>
                    <a:pt x="6350" y="1906"/>
                    <a:pt x="7240" y="1333"/>
                    <a:pt x="9184" y="534"/>
                  </a:cubicBezTo>
                  <a:cubicBezTo>
                    <a:pt x="9552" y="384"/>
                    <a:pt x="9867" y="303"/>
                    <a:pt x="10145" y="263"/>
                  </a:cubicBezTo>
                  <a:cubicBezTo>
                    <a:pt x="10041" y="175"/>
                    <a:pt x="9936" y="88"/>
                    <a:pt x="98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1061;p38">
              <a:extLst>
                <a:ext uri="{FF2B5EF4-FFF2-40B4-BE49-F238E27FC236}">
                  <a16:creationId xmlns:a16="http://schemas.microsoft.com/office/drawing/2014/main" id="{F560BDF5-2FBD-FB65-1BF5-62C9CC43AB48}"/>
                </a:ext>
              </a:extLst>
            </p:cNvPr>
            <p:cNvSpPr/>
            <p:nvPr/>
          </p:nvSpPr>
          <p:spPr>
            <a:xfrm>
              <a:off x="2099762" y="869118"/>
              <a:ext cx="407889" cy="146336"/>
            </a:xfrm>
            <a:custGeom>
              <a:avLst/>
              <a:gdLst/>
              <a:ahLst/>
              <a:cxnLst/>
              <a:rect l="l" t="t" r="r" b="b"/>
              <a:pathLst>
                <a:path w="9123" h="3273" extrusionOk="0">
                  <a:moveTo>
                    <a:pt x="8850" y="1"/>
                  </a:moveTo>
                  <a:cubicBezTo>
                    <a:pt x="7038" y="754"/>
                    <a:pt x="5827" y="1332"/>
                    <a:pt x="4244" y="2587"/>
                  </a:cubicBezTo>
                  <a:cubicBezTo>
                    <a:pt x="3935" y="2837"/>
                    <a:pt x="3556" y="2938"/>
                    <a:pt x="3145" y="2938"/>
                  </a:cubicBezTo>
                  <a:cubicBezTo>
                    <a:pt x="2153" y="2938"/>
                    <a:pt x="975" y="2347"/>
                    <a:pt x="142" y="1824"/>
                  </a:cubicBezTo>
                  <a:cubicBezTo>
                    <a:pt x="88" y="1899"/>
                    <a:pt x="44" y="1976"/>
                    <a:pt x="1" y="2052"/>
                  </a:cubicBezTo>
                  <a:cubicBezTo>
                    <a:pt x="842" y="2603"/>
                    <a:pt x="2097" y="3272"/>
                    <a:pt x="3149" y="3272"/>
                  </a:cubicBezTo>
                  <a:cubicBezTo>
                    <a:pt x="3556" y="3272"/>
                    <a:pt x="3934" y="3172"/>
                    <a:pt x="4244" y="2925"/>
                  </a:cubicBezTo>
                  <a:cubicBezTo>
                    <a:pt x="5893" y="1605"/>
                    <a:pt x="7148" y="1027"/>
                    <a:pt x="9089" y="229"/>
                  </a:cubicBezTo>
                  <a:cubicBezTo>
                    <a:pt x="9100" y="229"/>
                    <a:pt x="9112" y="219"/>
                    <a:pt x="9123" y="219"/>
                  </a:cubicBezTo>
                  <a:cubicBezTo>
                    <a:pt x="9036" y="142"/>
                    <a:pt x="8937" y="78"/>
                    <a:pt x="885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8425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ENTRY SECTION</a:t>
            </a:r>
            <a:endParaRPr dirty="0"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OUT-VALET THREAD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3453594" y="3124352"/>
            <a:ext cx="2240744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CRITICAL SECTION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62720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EXIT SECTION</a:t>
            </a:r>
            <a:endParaRPr dirty="0"/>
          </a:p>
        </p:txBody>
      </p:sp>
      <p:sp>
        <p:nvSpPr>
          <p:cNvPr id="1232" name="Google Shape;1232;p43"/>
          <p:cNvSpPr/>
          <p:nvPr/>
        </p:nvSpPr>
        <p:spPr>
          <a:xfrm>
            <a:off x="11857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390045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66152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Shape, arrow&#10;&#10;Description automatically generated">
            <a:extLst>
              <a:ext uri="{FF2B5EF4-FFF2-40B4-BE49-F238E27FC236}">
                <a16:creationId xmlns:a16="http://schemas.microsoft.com/office/drawing/2014/main" id="{8F0ABB34-89BE-49E5-7139-7559271F0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1"/>
          <a:stretch/>
        </p:blipFill>
        <p:spPr>
          <a:xfrm>
            <a:off x="1588088" y="2254350"/>
            <a:ext cx="538324" cy="63480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397486B-06E4-9BEA-24E6-F6F15706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475" y="2254350"/>
            <a:ext cx="528550" cy="634800"/>
          </a:xfrm>
          <a:prstGeom prst="rect">
            <a:avLst/>
          </a:prstGeom>
        </p:spPr>
      </p:pic>
      <p:pic>
        <p:nvPicPr>
          <p:cNvPr id="4" name="Picture 3" descr="Arrow&#10;&#10;Description automatically generated with medium confidence">
            <a:extLst>
              <a:ext uri="{FF2B5EF4-FFF2-40B4-BE49-F238E27FC236}">
                <a16:creationId xmlns:a16="http://schemas.microsoft.com/office/drawing/2014/main" id="{4261FDB1-470F-733C-48CE-160EED53DA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17" b="15800"/>
          <a:stretch/>
        </p:blipFill>
        <p:spPr>
          <a:xfrm>
            <a:off x="4139782" y="2210604"/>
            <a:ext cx="864435" cy="7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40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AB9B41A-8197-8EEA-10AA-7B5AACD17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80" r="37981"/>
          <a:stretch/>
        </p:blipFill>
        <p:spPr>
          <a:xfrm>
            <a:off x="405516" y="91855"/>
            <a:ext cx="1693628" cy="4959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1795042-649C-436C-9DE9-984BC88AC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84" t="-1" r="37571" b="50120"/>
          <a:stretch/>
        </p:blipFill>
        <p:spPr>
          <a:xfrm>
            <a:off x="2424635" y="174432"/>
            <a:ext cx="3316720" cy="4794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46026B8-E502-B615-A859-66045CCCF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37" t="50058" r="37417"/>
          <a:stretch/>
        </p:blipFill>
        <p:spPr>
          <a:xfrm>
            <a:off x="6066846" y="432601"/>
            <a:ext cx="2971216" cy="4278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42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50"/>
          <p:cNvSpPr txBox="1">
            <a:spLocks noGrp="1"/>
          </p:cNvSpPr>
          <p:nvPr>
            <p:ph type="title"/>
          </p:nvPr>
        </p:nvSpPr>
        <p:spPr>
          <a:xfrm>
            <a:off x="715974" y="2745460"/>
            <a:ext cx="586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23" name="Google Shape;1723;p50"/>
          <p:cNvSpPr txBox="1">
            <a:spLocks noGrp="1"/>
          </p:cNvSpPr>
          <p:nvPr>
            <p:ph type="title" idx="2"/>
          </p:nvPr>
        </p:nvSpPr>
        <p:spPr>
          <a:xfrm>
            <a:off x="715974" y="1418210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24" name="Google Shape;1724;p50"/>
          <p:cNvGrpSpPr/>
          <p:nvPr/>
        </p:nvGrpSpPr>
        <p:grpSpPr>
          <a:xfrm>
            <a:off x="4829929" y="165060"/>
            <a:ext cx="4180840" cy="2591524"/>
            <a:chOff x="4314826" y="408750"/>
            <a:chExt cx="4514946" cy="2798622"/>
          </a:xfrm>
        </p:grpSpPr>
        <p:sp>
          <p:nvSpPr>
            <p:cNvPr id="1725" name="Google Shape;1725;p50"/>
            <p:cNvSpPr/>
            <p:nvPr/>
          </p:nvSpPr>
          <p:spPr>
            <a:xfrm>
              <a:off x="4314826" y="502232"/>
              <a:ext cx="4514505" cy="2575924"/>
            </a:xfrm>
            <a:custGeom>
              <a:avLst/>
              <a:gdLst/>
              <a:ahLst/>
              <a:cxnLst/>
              <a:rect l="l" t="t" r="r" b="b"/>
              <a:pathLst>
                <a:path w="76686" h="43758" extrusionOk="0">
                  <a:moveTo>
                    <a:pt x="0" y="21883"/>
                  </a:moveTo>
                  <a:lnTo>
                    <a:pt x="38334" y="43758"/>
                  </a:lnTo>
                  <a:lnTo>
                    <a:pt x="76686" y="21892"/>
                  </a:lnTo>
                  <a:lnTo>
                    <a:pt x="3836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4314826" y="1790432"/>
              <a:ext cx="2256781" cy="1416941"/>
            </a:xfrm>
            <a:custGeom>
              <a:avLst/>
              <a:gdLst/>
              <a:ahLst/>
              <a:cxnLst/>
              <a:rect l="l" t="t" r="r" b="b"/>
              <a:pathLst>
                <a:path w="38335" h="24070" extrusionOk="0">
                  <a:moveTo>
                    <a:pt x="38334" y="24069"/>
                  </a:moveTo>
                  <a:lnTo>
                    <a:pt x="9" y="2195"/>
                  </a:lnTo>
                  <a:lnTo>
                    <a:pt x="0" y="0"/>
                  </a:lnTo>
                  <a:lnTo>
                    <a:pt x="38334" y="2187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6195413" y="408750"/>
              <a:ext cx="2633844" cy="1504123"/>
            </a:xfrm>
            <a:custGeom>
              <a:avLst/>
              <a:gdLst/>
              <a:ahLst/>
              <a:cxnLst/>
              <a:rect l="l" t="t" r="r" b="b"/>
              <a:pathLst>
                <a:path w="44740" h="25551" extrusionOk="0">
                  <a:moveTo>
                    <a:pt x="1" y="3720"/>
                  </a:moveTo>
                  <a:lnTo>
                    <a:pt x="38263" y="25550"/>
                  </a:lnTo>
                  <a:lnTo>
                    <a:pt x="44740" y="21982"/>
                  </a:lnTo>
                  <a:lnTo>
                    <a:pt x="6495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6194883" y="627738"/>
              <a:ext cx="2253132" cy="1377558"/>
            </a:xfrm>
            <a:custGeom>
              <a:avLst/>
              <a:gdLst/>
              <a:ahLst/>
              <a:cxnLst/>
              <a:rect l="l" t="t" r="r" b="b"/>
              <a:pathLst>
                <a:path w="38273" h="23401" extrusionOk="0">
                  <a:moveTo>
                    <a:pt x="38272" y="23400"/>
                  </a:moveTo>
                  <a:lnTo>
                    <a:pt x="1" y="1535"/>
                  </a:lnTo>
                  <a:lnTo>
                    <a:pt x="10" y="0"/>
                  </a:lnTo>
                  <a:lnTo>
                    <a:pt x="38272" y="218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0"/>
            <p:cNvSpPr/>
            <p:nvPr/>
          </p:nvSpPr>
          <p:spPr>
            <a:xfrm>
              <a:off x="6571460" y="1698010"/>
              <a:ext cx="2258312" cy="1509363"/>
            </a:xfrm>
            <a:custGeom>
              <a:avLst/>
              <a:gdLst/>
              <a:ahLst/>
              <a:cxnLst/>
              <a:rect l="l" t="t" r="r" b="b"/>
              <a:pathLst>
                <a:path w="38361" h="25640" extrusionOk="0">
                  <a:moveTo>
                    <a:pt x="38361" y="1570"/>
                  </a:moveTo>
                  <a:lnTo>
                    <a:pt x="38352" y="0"/>
                  </a:lnTo>
                  <a:lnTo>
                    <a:pt x="31875" y="3649"/>
                  </a:lnTo>
                  <a:lnTo>
                    <a:pt x="31875" y="5264"/>
                  </a:lnTo>
                  <a:lnTo>
                    <a:pt x="0" y="23445"/>
                  </a:lnTo>
                  <a:lnTo>
                    <a:pt x="0" y="25639"/>
                  </a:lnTo>
                  <a:lnTo>
                    <a:pt x="38343" y="3747"/>
                  </a:lnTo>
                  <a:lnTo>
                    <a:pt x="38361" y="15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0"/>
            <p:cNvSpPr/>
            <p:nvPr/>
          </p:nvSpPr>
          <p:spPr>
            <a:xfrm>
              <a:off x="6195413" y="550503"/>
              <a:ext cx="2379643" cy="1362371"/>
            </a:xfrm>
            <a:custGeom>
              <a:avLst/>
              <a:gdLst/>
              <a:ahLst/>
              <a:cxnLst/>
              <a:rect l="l" t="t" r="r" b="b"/>
              <a:pathLst>
                <a:path w="40422" h="23143" extrusionOk="0">
                  <a:moveTo>
                    <a:pt x="1" y="1312"/>
                  </a:moveTo>
                  <a:lnTo>
                    <a:pt x="38263" y="23142"/>
                  </a:lnTo>
                  <a:lnTo>
                    <a:pt x="40422" y="21929"/>
                  </a:lnTo>
                  <a:lnTo>
                    <a:pt x="228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6542026" y="1944312"/>
              <a:ext cx="1582426" cy="903322"/>
            </a:xfrm>
            <a:custGeom>
              <a:avLst/>
              <a:gdLst/>
              <a:ahLst/>
              <a:cxnLst/>
              <a:rect l="l" t="t" r="r" b="b"/>
              <a:pathLst>
                <a:path w="26880" h="15345" extrusionOk="0">
                  <a:moveTo>
                    <a:pt x="26880" y="714"/>
                  </a:moveTo>
                  <a:lnTo>
                    <a:pt x="1241" y="15344"/>
                  </a:lnTo>
                  <a:lnTo>
                    <a:pt x="1" y="14640"/>
                  </a:lnTo>
                  <a:lnTo>
                    <a:pt x="25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6365599" y="2742556"/>
              <a:ext cx="364523" cy="207449"/>
            </a:xfrm>
            <a:custGeom>
              <a:avLst/>
              <a:gdLst/>
              <a:ahLst/>
              <a:cxnLst/>
              <a:rect l="l" t="t" r="r" b="b"/>
              <a:pathLst>
                <a:path w="6192" h="3524" extrusionOk="0">
                  <a:moveTo>
                    <a:pt x="0" y="714"/>
                  </a:moveTo>
                  <a:lnTo>
                    <a:pt x="4951" y="3524"/>
                  </a:lnTo>
                  <a:lnTo>
                    <a:pt x="6191" y="2828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5616685" y="1415445"/>
              <a:ext cx="1582426" cy="902851"/>
            </a:xfrm>
            <a:custGeom>
              <a:avLst/>
              <a:gdLst/>
              <a:ahLst/>
              <a:cxnLst/>
              <a:rect l="l" t="t" r="r" b="b"/>
              <a:pathLst>
                <a:path w="26880" h="15337" extrusionOk="0">
                  <a:moveTo>
                    <a:pt x="26880" y="715"/>
                  </a:moveTo>
                  <a:lnTo>
                    <a:pt x="1241" y="15336"/>
                  </a:lnTo>
                  <a:lnTo>
                    <a:pt x="1" y="14631"/>
                  </a:lnTo>
                  <a:lnTo>
                    <a:pt x="256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5440258" y="2213160"/>
              <a:ext cx="364523" cy="207508"/>
            </a:xfrm>
            <a:custGeom>
              <a:avLst/>
              <a:gdLst/>
              <a:ahLst/>
              <a:cxnLst/>
              <a:rect l="l" t="t" r="r" b="b"/>
              <a:pathLst>
                <a:path w="6192" h="3525" extrusionOk="0">
                  <a:moveTo>
                    <a:pt x="0" y="715"/>
                  </a:moveTo>
                  <a:lnTo>
                    <a:pt x="4951" y="3525"/>
                  </a:lnTo>
                  <a:lnTo>
                    <a:pt x="6191" y="2829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696642" y="881398"/>
              <a:ext cx="1582955" cy="902792"/>
            </a:xfrm>
            <a:custGeom>
              <a:avLst/>
              <a:gdLst/>
              <a:ahLst/>
              <a:cxnLst/>
              <a:rect l="l" t="t" r="r" b="b"/>
              <a:pathLst>
                <a:path w="26889" h="15336" extrusionOk="0">
                  <a:moveTo>
                    <a:pt x="26888" y="714"/>
                  </a:moveTo>
                  <a:lnTo>
                    <a:pt x="1249" y="15335"/>
                  </a:lnTo>
                  <a:lnTo>
                    <a:pt x="0" y="14640"/>
                  </a:lnTo>
                  <a:lnTo>
                    <a:pt x="25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520686" y="1679643"/>
              <a:ext cx="364523" cy="207449"/>
            </a:xfrm>
            <a:custGeom>
              <a:avLst/>
              <a:gdLst/>
              <a:ahLst/>
              <a:cxnLst/>
              <a:rect l="l" t="t" r="r" b="b"/>
              <a:pathLst>
                <a:path w="6192" h="3524" extrusionOk="0">
                  <a:moveTo>
                    <a:pt x="0" y="714"/>
                  </a:moveTo>
                  <a:lnTo>
                    <a:pt x="4952" y="3524"/>
                  </a:lnTo>
                  <a:lnTo>
                    <a:pt x="6192" y="2828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6132424" y="881398"/>
              <a:ext cx="1993633" cy="1140146"/>
            </a:xfrm>
            <a:custGeom>
              <a:avLst/>
              <a:gdLst/>
              <a:ahLst/>
              <a:cxnLst/>
              <a:rect l="l" t="t" r="r" b="b"/>
              <a:pathLst>
                <a:path w="33865" h="19368" extrusionOk="0">
                  <a:moveTo>
                    <a:pt x="0" y="714"/>
                  </a:moveTo>
                  <a:lnTo>
                    <a:pt x="32624" y="19368"/>
                  </a:lnTo>
                  <a:lnTo>
                    <a:pt x="33864" y="18672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5234928" y="1814567"/>
              <a:ext cx="501043" cy="265787"/>
            </a:xfrm>
            <a:custGeom>
              <a:avLst/>
              <a:gdLst/>
              <a:ahLst/>
              <a:cxnLst/>
              <a:rect l="l" t="t" r="r" b="b"/>
              <a:pathLst>
                <a:path w="8511" h="4515" extrusionOk="0">
                  <a:moveTo>
                    <a:pt x="4255" y="1"/>
                  </a:moveTo>
                  <a:cubicBezTo>
                    <a:pt x="1909" y="1"/>
                    <a:pt x="0" y="1009"/>
                    <a:pt x="0" y="2258"/>
                  </a:cubicBezTo>
                  <a:cubicBezTo>
                    <a:pt x="0" y="3507"/>
                    <a:pt x="1909" y="4515"/>
                    <a:pt x="4255" y="4515"/>
                  </a:cubicBezTo>
                  <a:lnTo>
                    <a:pt x="4255" y="4515"/>
                  </a:lnTo>
                  <a:lnTo>
                    <a:pt x="4255" y="3926"/>
                  </a:lnTo>
                  <a:cubicBezTo>
                    <a:pt x="2525" y="3926"/>
                    <a:pt x="1115" y="3177"/>
                    <a:pt x="1115" y="2258"/>
                  </a:cubicBezTo>
                  <a:cubicBezTo>
                    <a:pt x="1115" y="1339"/>
                    <a:pt x="2525" y="590"/>
                    <a:pt x="4255" y="590"/>
                  </a:cubicBezTo>
                  <a:lnTo>
                    <a:pt x="4255" y="1"/>
                  </a:lnTo>
                  <a:close/>
                  <a:moveTo>
                    <a:pt x="4255" y="4515"/>
                  </a:moveTo>
                  <a:cubicBezTo>
                    <a:pt x="6611" y="4515"/>
                    <a:pt x="8511" y="3507"/>
                    <a:pt x="8511" y="2258"/>
                  </a:cubicBezTo>
                  <a:cubicBezTo>
                    <a:pt x="8511" y="1009"/>
                    <a:pt x="6611" y="1"/>
                    <a:pt x="4255" y="1"/>
                  </a:cubicBezTo>
                  <a:lnTo>
                    <a:pt x="4255" y="590"/>
                  </a:lnTo>
                  <a:cubicBezTo>
                    <a:pt x="5995" y="590"/>
                    <a:pt x="7396" y="1339"/>
                    <a:pt x="7396" y="2258"/>
                  </a:cubicBezTo>
                  <a:cubicBezTo>
                    <a:pt x="7396" y="3177"/>
                    <a:pt x="5995" y="3926"/>
                    <a:pt x="4255" y="39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5332059" y="1727914"/>
              <a:ext cx="344566" cy="210157"/>
            </a:xfrm>
            <a:custGeom>
              <a:avLst/>
              <a:gdLst/>
              <a:ahLst/>
              <a:cxnLst/>
              <a:rect l="l" t="t" r="r" b="b"/>
              <a:pathLst>
                <a:path w="5853" h="3570" extrusionOk="0">
                  <a:moveTo>
                    <a:pt x="4506" y="367"/>
                  </a:moveTo>
                  <a:lnTo>
                    <a:pt x="5380" y="839"/>
                  </a:lnTo>
                  <a:cubicBezTo>
                    <a:pt x="5853" y="1089"/>
                    <a:pt x="5853" y="1580"/>
                    <a:pt x="5460" y="1803"/>
                  </a:cubicBezTo>
                  <a:lnTo>
                    <a:pt x="2837" y="3346"/>
                  </a:lnTo>
                  <a:cubicBezTo>
                    <a:pt x="2445" y="3569"/>
                    <a:pt x="1794" y="3462"/>
                    <a:pt x="1330" y="3203"/>
                  </a:cubicBezTo>
                  <a:lnTo>
                    <a:pt x="473" y="2740"/>
                  </a:lnTo>
                  <a:cubicBezTo>
                    <a:pt x="0" y="2490"/>
                    <a:pt x="0" y="2008"/>
                    <a:pt x="384" y="1776"/>
                  </a:cubicBezTo>
                  <a:lnTo>
                    <a:pt x="2998" y="233"/>
                  </a:lnTo>
                  <a:cubicBezTo>
                    <a:pt x="3382" y="1"/>
                    <a:pt x="4033" y="117"/>
                    <a:pt x="4506" y="3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5180828" y="1745810"/>
              <a:ext cx="316721" cy="184373"/>
            </a:xfrm>
            <a:custGeom>
              <a:avLst/>
              <a:gdLst/>
              <a:ahLst/>
              <a:cxnLst/>
              <a:rect l="l" t="t" r="r" b="b"/>
              <a:pathLst>
                <a:path w="5380" h="3132" extrusionOk="0">
                  <a:moveTo>
                    <a:pt x="1472" y="214"/>
                  </a:moveTo>
                  <a:lnTo>
                    <a:pt x="4960" y="2186"/>
                  </a:lnTo>
                  <a:cubicBezTo>
                    <a:pt x="5299" y="2382"/>
                    <a:pt x="5380" y="2685"/>
                    <a:pt x="5130" y="2864"/>
                  </a:cubicBezTo>
                  <a:lnTo>
                    <a:pt x="4987" y="2962"/>
                  </a:lnTo>
                  <a:cubicBezTo>
                    <a:pt x="4737" y="3131"/>
                    <a:pt x="4256" y="3114"/>
                    <a:pt x="3908" y="2926"/>
                  </a:cubicBezTo>
                  <a:lnTo>
                    <a:pt x="420" y="946"/>
                  </a:lnTo>
                  <a:cubicBezTo>
                    <a:pt x="72" y="750"/>
                    <a:pt x="0" y="446"/>
                    <a:pt x="250" y="277"/>
                  </a:cubicBezTo>
                  <a:lnTo>
                    <a:pt x="384" y="179"/>
                  </a:lnTo>
                  <a:cubicBezTo>
                    <a:pt x="634" y="0"/>
                    <a:pt x="1124" y="18"/>
                    <a:pt x="1472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5283199" y="1657567"/>
              <a:ext cx="188619" cy="114026"/>
            </a:xfrm>
            <a:custGeom>
              <a:avLst/>
              <a:gdLst/>
              <a:ahLst/>
              <a:cxnLst/>
              <a:rect l="l" t="t" r="r" b="b"/>
              <a:pathLst>
                <a:path w="3204" h="1937" extrusionOk="0">
                  <a:moveTo>
                    <a:pt x="1473" y="215"/>
                  </a:moveTo>
                  <a:lnTo>
                    <a:pt x="3203" y="1214"/>
                  </a:lnTo>
                  <a:lnTo>
                    <a:pt x="2151" y="1936"/>
                  </a:lnTo>
                  <a:lnTo>
                    <a:pt x="420" y="946"/>
                  </a:lnTo>
                  <a:cubicBezTo>
                    <a:pt x="81" y="750"/>
                    <a:pt x="1" y="446"/>
                    <a:pt x="251" y="268"/>
                  </a:cubicBezTo>
                  <a:lnTo>
                    <a:pt x="393" y="170"/>
                  </a:lnTo>
                  <a:cubicBezTo>
                    <a:pt x="643" y="0"/>
                    <a:pt x="1125" y="18"/>
                    <a:pt x="1473" y="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5019590" y="1745280"/>
              <a:ext cx="275806" cy="169656"/>
            </a:xfrm>
            <a:custGeom>
              <a:avLst/>
              <a:gdLst/>
              <a:ahLst/>
              <a:cxnLst/>
              <a:rect l="l" t="t" r="r" b="b"/>
              <a:pathLst>
                <a:path w="4685" h="2882" extrusionOk="0">
                  <a:moveTo>
                    <a:pt x="277" y="1829"/>
                  </a:moveTo>
                  <a:lnTo>
                    <a:pt x="3123" y="170"/>
                  </a:lnTo>
                  <a:cubicBezTo>
                    <a:pt x="3399" y="0"/>
                    <a:pt x="3881" y="36"/>
                    <a:pt x="4184" y="250"/>
                  </a:cubicBezTo>
                  <a:lnTo>
                    <a:pt x="4354" y="366"/>
                  </a:lnTo>
                  <a:cubicBezTo>
                    <a:pt x="4666" y="571"/>
                    <a:pt x="4684" y="883"/>
                    <a:pt x="4399" y="1044"/>
                  </a:cubicBezTo>
                  <a:lnTo>
                    <a:pt x="1562" y="2712"/>
                  </a:lnTo>
                  <a:cubicBezTo>
                    <a:pt x="1276" y="2882"/>
                    <a:pt x="794" y="2837"/>
                    <a:pt x="491" y="2632"/>
                  </a:cubicBezTo>
                  <a:lnTo>
                    <a:pt x="322" y="2516"/>
                  </a:lnTo>
                  <a:cubicBezTo>
                    <a:pt x="18" y="2302"/>
                    <a:pt x="0" y="1999"/>
                    <a:pt x="277" y="18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5571003" y="1628663"/>
              <a:ext cx="200688" cy="106138"/>
            </a:xfrm>
            <a:custGeom>
              <a:avLst/>
              <a:gdLst/>
              <a:ahLst/>
              <a:cxnLst/>
              <a:rect l="l" t="t" r="r" b="b"/>
              <a:pathLst>
                <a:path w="3409" h="1803" extrusionOk="0">
                  <a:moveTo>
                    <a:pt x="1704" y="1"/>
                  </a:moveTo>
                  <a:cubicBezTo>
                    <a:pt x="759" y="1"/>
                    <a:pt x="1" y="402"/>
                    <a:pt x="1" y="902"/>
                  </a:cubicBezTo>
                  <a:cubicBezTo>
                    <a:pt x="1" y="1401"/>
                    <a:pt x="759" y="1803"/>
                    <a:pt x="1704" y="1803"/>
                  </a:cubicBezTo>
                  <a:cubicBezTo>
                    <a:pt x="2641" y="1803"/>
                    <a:pt x="3408" y="1401"/>
                    <a:pt x="3408" y="902"/>
                  </a:cubicBezTo>
                  <a:cubicBezTo>
                    <a:pt x="3408" y="402"/>
                    <a:pt x="2641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13629D0-246E-042C-3A60-437C5664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" y="273373"/>
            <a:ext cx="8269357" cy="4596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6060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DD4DF49-EAB6-DDE6-6960-E097BA36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65"/>
            <a:ext cx="9145933" cy="5001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4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CFA2972-40B0-4A0C-1C7A-447DB9D2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" y="257672"/>
            <a:ext cx="3896227" cy="4628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AF5FCA8-BD76-E9AF-9C34-A4C73B2D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689" y="257672"/>
            <a:ext cx="4939504" cy="4628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12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60"/>
          <p:cNvSpPr txBox="1">
            <a:spLocks noGrp="1"/>
          </p:cNvSpPr>
          <p:nvPr>
            <p:ph type="title"/>
          </p:nvPr>
        </p:nvSpPr>
        <p:spPr>
          <a:xfrm>
            <a:off x="715975" y="1884801"/>
            <a:ext cx="47322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Exiting</a:t>
            </a:r>
            <a:endParaRPr dirty="0"/>
          </a:p>
        </p:txBody>
      </p:sp>
      <p:sp>
        <p:nvSpPr>
          <p:cNvPr id="2557" name="Google Shape;2557;p60"/>
          <p:cNvSpPr txBox="1">
            <a:spLocks noGrp="1"/>
          </p:cNvSpPr>
          <p:nvPr>
            <p:ph type="title" idx="2"/>
          </p:nvPr>
        </p:nvSpPr>
        <p:spPr>
          <a:xfrm>
            <a:off x="715975" y="542100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grpSp>
        <p:nvGrpSpPr>
          <p:cNvPr id="2" name="Google Shape;1873;p52">
            <a:extLst>
              <a:ext uri="{FF2B5EF4-FFF2-40B4-BE49-F238E27FC236}">
                <a16:creationId xmlns:a16="http://schemas.microsoft.com/office/drawing/2014/main" id="{6C17B95D-D225-1143-DA13-61B43BEA8D91}"/>
              </a:ext>
            </a:extLst>
          </p:cNvPr>
          <p:cNvGrpSpPr/>
          <p:nvPr/>
        </p:nvGrpSpPr>
        <p:grpSpPr>
          <a:xfrm>
            <a:off x="4572000" y="808251"/>
            <a:ext cx="3589025" cy="3755798"/>
            <a:chOff x="2338125" y="1283925"/>
            <a:chExt cx="500050" cy="829900"/>
          </a:xfrm>
        </p:grpSpPr>
        <p:sp>
          <p:nvSpPr>
            <p:cNvPr id="3" name="Google Shape;1874;p52">
              <a:extLst>
                <a:ext uri="{FF2B5EF4-FFF2-40B4-BE49-F238E27FC236}">
                  <a16:creationId xmlns:a16="http://schemas.microsoft.com/office/drawing/2014/main" id="{9D33996F-B190-C5DE-33D1-8B428369A28F}"/>
                </a:ext>
              </a:extLst>
            </p:cNvPr>
            <p:cNvSpPr/>
            <p:nvPr/>
          </p:nvSpPr>
          <p:spPr>
            <a:xfrm>
              <a:off x="2363775" y="1897900"/>
              <a:ext cx="407275" cy="215925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2" y="8636"/>
                    <a:pt x="16290" y="6701"/>
                    <a:pt x="16290" y="4319"/>
                  </a:cubicBezTo>
                  <a:cubicBezTo>
                    <a:pt x="16290" y="1928"/>
                    <a:pt x="12642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5;p52">
              <a:extLst>
                <a:ext uri="{FF2B5EF4-FFF2-40B4-BE49-F238E27FC236}">
                  <a16:creationId xmlns:a16="http://schemas.microsoft.com/office/drawing/2014/main" id="{0C8F521A-E746-B366-A502-EAD9ACE47299}"/>
                </a:ext>
              </a:extLst>
            </p:cNvPr>
            <p:cNvSpPr/>
            <p:nvPr/>
          </p:nvSpPr>
          <p:spPr>
            <a:xfrm>
              <a:off x="2338125" y="1283925"/>
              <a:ext cx="481325" cy="705900"/>
            </a:xfrm>
            <a:custGeom>
              <a:avLst/>
              <a:gdLst/>
              <a:ahLst/>
              <a:cxnLst/>
              <a:rect l="l" t="t" r="r" b="b"/>
              <a:pathLst>
                <a:path w="19253" h="28236" extrusionOk="0">
                  <a:moveTo>
                    <a:pt x="9626" y="3114"/>
                  </a:moveTo>
                  <a:cubicBezTo>
                    <a:pt x="14943" y="0"/>
                    <a:pt x="19252" y="2400"/>
                    <a:pt x="19252" y="8475"/>
                  </a:cubicBezTo>
                  <a:cubicBezTo>
                    <a:pt x="19252" y="14551"/>
                    <a:pt x="14943" y="22009"/>
                    <a:pt x="9626" y="25122"/>
                  </a:cubicBezTo>
                  <a:cubicBezTo>
                    <a:pt x="4309" y="28235"/>
                    <a:pt x="1" y="25836"/>
                    <a:pt x="1" y="19760"/>
                  </a:cubicBezTo>
                  <a:cubicBezTo>
                    <a:pt x="1" y="13685"/>
                    <a:pt x="4309" y="6227"/>
                    <a:pt x="9626" y="3114"/>
                  </a:cubicBezTo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6;p52">
              <a:extLst>
                <a:ext uri="{FF2B5EF4-FFF2-40B4-BE49-F238E27FC236}">
                  <a16:creationId xmlns:a16="http://schemas.microsoft.com/office/drawing/2014/main" id="{D7A647EB-E3E7-2785-FD34-3D656C7765AB}"/>
                </a:ext>
              </a:extLst>
            </p:cNvPr>
            <p:cNvSpPr/>
            <p:nvPr/>
          </p:nvSpPr>
          <p:spPr>
            <a:xfrm>
              <a:off x="2356850" y="1289275"/>
              <a:ext cx="481325" cy="705900"/>
            </a:xfrm>
            <a:custGeom>
              <a:avLst/>
              <a:gdLst/>
              <a:ahLst/>
              <a:cxnLst/>
              <a:rect l="l" t="t" r="r" b="b"/>
              <a:pathLst>
                <a:path w="19253" h="28236" extrusionOk="0">
                  <a:moveTo>
                    <a:pt x="9627" y="3114"/>
                  </a:moveTo>
                  <a:cubicBezTo>
                    <a:pt x="14944" y="1"/>
                    <a:pt x="19253" y="2400"/>
                    <a:pt x="19253" y="8475"/>
                  </a:cubicBezTo>
                  <a:cubicBezTo>
                    <a:pt x="19253" y="14551"/>
                    <a:pt x="14944" y="22009"/>
                    <a:pt x="9627" y="25122"/>
                  </a:cubicBezTo>
                  <a:cubicBezTo>
                    <a:pt x="4319" y="28235"/>
                    <a:pt x="1" y="25836"/>
                    <a:pt x="1" y="19761"/>
                  </a:cubicBezTo>
                  <a:cubicBezTo>
                    <a:pt x="1" y="13685"/>
                    <a:pt x="4319" y="6227"/>
                    <a:pt x="9627" y="31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7;p52">
              <a:extLst>
                <a:ext uri="{FF2B5EF4-FFF2-40B4-BE49-F238E27FC236}">
                  <a16:creationId xmlns:a16="http://schemas.microsoft.com/office/drawing/2014/main" id="{9729CCBE-FA53-09A6-7361-C4B11ED17927}"/>
                </a:ext>
              </a:extLst>
            </p:cNvPr>
            <p:cNvSpPr/>
            <p:nvPr/>
          </p:nvSpPr>
          <p:spPr>
            <a:xfrm>
              <a:off x="2374700" y="1315375"/>
              <a:ext cx="445850" cy="653925"/>
            </a:xfrm>
            <a:custGeom>
              <a:avLst/>
              <a:gdLst/>
              <a:ahLst/>
              <a:cxnLst/>
              <a:rect l="l" t="t" r="r" b="b"/>
              <a:pathLst>
                <a:path w="17834" h="26157" extrusionOk="0">
                  <a:moveTo>
                    <a:pt x="8913" y="2882"/>
                  </a:moveTo>
                  <a:cubicBezTo>
                    <a:pt x="13837" y="0"/>
                    <a:pt x="17834" y="2222"/>
                    <a:pt x="17834" y="7851"/>
                  </a:cubicBezTo>
                  <a:cubicBezTo>
                    <a:pt x="17834" y="13480"/>
                    <a:pt x="13837" y="20385"/>
                    <a:pt x="8913" y="23266"/>
                  </a:cubicBezTo>
                  <a:cubicBezTo>
                    <a:pt x="3997" y="26157"/>
                    <a:pt x="1" y="23926"/>
                    <a:pt x="1" y="18297"/>
                  </a:cubicBezTo>
                  <a:cubicBezTo>
                    <a:pt x="1" y="12677"/>
                    <a:pt x="3997" y="5772"/>
                    <a:pt x="8913" y="2882"/>
                  </a:cubicBezTo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8;p52">
              <a:extLst>
                <a:ext uri="{FF2B5EF4-FFF2-40B4-BE49-F238E27FC236}">
                  <a16:creationId xmlns:a16="http://schemas.microsoft.com/office/drawing/2014/main" id="{4087F413-45BE-BB3F-2551-870F811B838D}"/>
                </a:ext>
              </a:extLst>
            </p:cNvPr>
            <p:cNvSpPr/>
            <p:nvPr/>
          </p:nvSpPr>
          <p:spPr>
            <a:xfrm>
              <a:off x="2415300" y="1374925"/>
              <a:ext cx="364450" cy="534600"/>
            </a:xfrm>
            <a:custGeom>
              <a:avLst/>
              <a:gdLst/>
              <a:ahLst/>
              <a:cxnLst/>
              <a:rect l="l" t="t" r="r" b="b"/>
              <a:pathLst>
                <a:path w="14578" h="21384" extrusionOk="0">
                  <a:moveTo>
                    <a:pt x="7289" y="2364"/>
                  </a:moveTo>
                  <a:cubicBezTo>
                    <a:pt x="11321" y="0"/>
                    <a:pt x="14577" y="1820"/>
                    <a:pt x="14577" y="6423"/>
                  </a:cubicBezTo>
                  <a:cubicBezTo>
                    <a:pt x="14577" y="11027"/>
                    <a:pt x="11321" y="16665"/>
                    <a:pt x="7289" y="19029"/>
                  </a:cubicBezTo>
                  <a:cubicBezTo>
                    <a:pt x="3265" y="21384"/>
                    <a:pt x="0" y="19564"/>
                    <a:pt x="0" y="14970"/>
                  </a:cubicBezTo>
                  <a:cubicBezTo>
                    <a:pt x="0" y="10366"/>
                    <a:pt x="3265" y="4719"/>
                    <a:pt x="7289" y="2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9;p52">
              <a:extLst>
                <a:ext uri="{FF2B5EF4-FFF2-40B4-BE49-F238E27FC236}">
                  <a16:creationId xmlns:a16="http://schemas.microsoft.com/office/drawing/2014/main" id="{6A807900-5565-96EC-E463-7E9234A8A381}"/>
                </a:ext>
              </a:extLst>
            </p:cNvPr>
            <p:cNvSpPr/>
            <p:nvPr/>
          </p:nvSpPr>
          <p:spPr>
            <a:xfrm>
              <a:off x="2430450" y="1397000"/>
              <a:ext cx="334350" cy="490450"/>
            </a:xfrm>
            <a:custGeom>
              <a:avLst/>
              <a:gdLst/>
              <a:ahLst/>
              <a:cxnLst/>
              <a:rect l="l" t="t" r="r" b="b"/>
              <a:pathLst>
                <a:path w="13374" h="19618" extrusionOk="0">
                  <a:moveTo>
                    <a:pt x="6683" y="2168"/>
                  </a:moveTo>
                  <a:cubicBezTo>
                    <a:pt x="10376" y="0"/>
                    <a:pt x="13374" y="1669"/>
                    <a:pt x="13374" y="5888"/>
                  </a:cubicBezTo>
                  <a:cubicBezTo>
                    <a:pt x="13374" y="10108"/>
                    <a:pt x="10376" y="15291"/>
                    <a:pt x="6683" y="17450"/>
                  </a:cubicBezTo>
                  <a:cubicBezTo>
                    <a:pt x="2998" y="19618"/>
                    <a:pt x="1" y="17949"/>
                    <a:pt x="1" y="13730"/>
                  </a:cubicBezTo>
                  <a:cubicBezTo>
                    <a:pt x="1" y="9510"/>
                    <a:pt x="2998" y="4327"/>
                    <a:pt x="6683" y="21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0;p52">
              <a:extLst>
                <a:ext uri="{FF2B5EF4-FFF2-40B4-BE49-F238E27FC236}">
                  <a16:creationId xmlns:a16="http://schemas.microsoft.com/office/drawing/2014/main" id="{40013CE2-6BF2-C559-9CB5-7628DF0B0CD8}"/>
                </a:ext>
              </a:extLst>
            </p:cNvPr>
            <p:cNvSpPr/>
            <p:nvPr/>
          </p:nvSpPr>
          <p:spPr>
            <a:xfrm>
              <a:off x="2447625" y="1553550"/>
              <a:ext cx="289075" cy="200975"/>
            </a:xfrm>
            <a:custGeom>
              <a:avLst/>
              <a:gdLst/>
              <a:ahLst/>
              <a:cxnLst/>
              <a:rect l="l" t="t" r="r" b="b"/>
              <a:pathLst>
                <a:path w="11563" h="8039" extrusionOk="0">
                  <a:moveTo>
                    <a:pt x="11562" y="4997"/>
                  </a:moveTo>
                  <a:lnTo>
                    <a:pt x="1633" y="1"/>
                  </a:lnTo>
                  <a:cubicBezTo>
                    <a:pt x="1009" y="947"/>
                    <a:pt x="456" y="1955"/>
                    <a:pt x="1" y="2989"/>
                  </a:cubicBezTo>
                  <a:lnTo>
                    <a:pt x="10046" y="8039"/>
                  </a:lnTo>
                  <a:cubicBezTo>
                    <a:pt x="10644" y="7066"/>
                    <a:pt x="11152" y="6040"/>
                    <a:pt x="11562" y="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1;p52">
              <a:extLst>
                <a:ext uri="{FF2B5EF4-FFF2-40B4-BE49-F238E27FC236}">
                  <a16:creationId xmlns:a16="http://schemas.microsoft.com/office/drawing/2014/main" id="{646CAF0A-7FBE-105D-C4A3-00128AFA4662}"/>
                </a:ext>
              </a:extLst>
            </p:cNvPr>
            <p:cNvSpPr/>
            <p:nvPr/>
          </p:nvSpPr>
          <p:spPr>
            <a:xfrm>
              <a:off x="2453200" y="1413500"/>
              <a:ext cx="301350" cy="458125"/>
            </a:xfrm>
            <a:custGeom>
              <a:avLst/>
              <a:gdLst/>
              <a:ahLst/>
              <a:cxnLst/>
              <a:rect l="l" t="t" r="r" b="b"/>
              <a:pathLst>
                <a:path w="12054" h="18325" extrusionOk="0">
                  <a:moveTo>
                    <a:pt x="1" y="17227"/>
                  </a:moveTo>
                  <a:lnTo>
                    <a:pt x="8975" y="1"/>
                  </a:lnTo>
                  <a:cubicBezTo>
                    <a:pt x="10037" y="393"/>
                    <a:pt x="11081" y="884"/>
                    <a:pt x="12053" y="1455"/>
                  </a:cubicBezTo>
                  <a:lnTo>
                    <a:pt x="3319" y="18324"/>
                  </a:lnTo>
                  <a:cubicBezTo>
                    <a:pt x="2267" y="17896"/>
                    <a:pt x="955" y="17825"/>
                    <a:pt x="1" y="17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82;p52">
              <a:extLst>
                <a:ext uri="{FF2B5EF4-FFF2-40B4-BE49-F238E27FC236}">
                  <a16:creationId xmlns:a16="http://schemas.microsoft.com/office/drawing/2014/main" id="{BC6C73C1-B80F-32FC-706E-7B4D3B0DC097}"/>
                </a:ext>
              </a:extLst>
            </p:cNvPr>
            <p:cNvSpPr/>
            <p:nvPr/>
          </p:nvSpPr>
          <p:spPr>
            <a:xfrm>
              <a:off x="2418200" y="1548200"/>
              <a:ext cx="341025" cy="209225"/>
            </a:xfrm>
            <a:custGeom>
              <a:avLst/>
              <a:gdLst/>
              <a:ahLst/>
              <a:cxnLst/>
              <a:rect l="l" t="t" r="r" b="b"/>
              <a:pathLst>
                <a:path w="13641" h="8369" extrusionOk="0">
                  <a:moveTo>
                    <a:pt x="13640" y="6308"/>
                  </a:moveTo>
                  <a:lnTo>
                    <a:pt x="1106" y="1"/>
                  </a:lnTo>
                  <a:cubicBezTo>
                    <a:pt x="696" y="661"/>
                    <a:pt x="330" y="1339"/>
                    <a:pt x="0" y="2035"/>
                  </a:cubicBezTo>
                  <a:lnTo>
                    <a:pt x="12597" y="8369"/>
                  </a:lnTo>
                  <a:cubicBezTo>
                    <a:pt x="12980" y="7700"/>
                    <a:pt x="13328" y="7004"/>
                    <a:pt x="13640" y="6308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83;p52">
              <a:extLst>
                <a:ext uri="{FF2B5EF4-FFF2-40B4-BE49-F238E27FC236}">
                  <a16:creationId xmlns:a16="http://schemas.microsoft.com/office/drawing/2014/main" id="{AE00A6A5-7467-017C-E2B4-54CD27D5AADD}"/>
                </a:ext>
              </a:extLst>
            </p:cNvPr>
            <p:cNvSpPr/>
            <p:nvPr/>
          </p:nvSpPr>
          <p:spPr>
            <a:xfrm>
              <a:off x="2451650" y="1390525"/>
              <a:ext cx="304000" cy="513200"/>
            </a:xfrm>
            <a:custGeom>
              <a:avLst/>
              <a:gdLst/>
              <a:ahLst/>
              <a:cxnLst/>
              <a:rect l="l" t="t" r="r" b="b"/>
              <a:pathLst>
                <a:path w="12160" h="20528" extrusionOk="0">
                  <a:moveTo>
                    <a:pt x="0" y="19475"/>
                  </a:moveTo>
                  <a:lnTo>
                    <a:pt x="10072" y="1"/>
                  </a:lnTo>
                  <a:cubicBezTo>
                    <a:pt x="10786" y="295"/>
                    <a:pt x="11482" y="625"/>
                    <a:pt x="12160" y="1000"/>
                  </a:cubicBezTo>
                  <a:lnTo>
                    <a:pt x="2061" y="20528"/>
                  </a:lnTo>
                  <a:cubicBezTo>
                    <a:pt x="1356" y="20216"/>
                    <a:pt x="669" y="19859"/>
                    <a:pt x="0" y="1947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2129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5965465" y="1293181"/>
            <a:ext cx="2300488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STOP SIMULATION</a:t>
            </a:r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5905564" y="2971576"/>
            <a:ext cx="2415859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 STATISTICS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6026307" y="4621186"/>
            <a:ext cx="2188107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 UP</a:t>
            </a:r>
            <a:endParaRPr dirty="0"/>
          </a:p>
        </p:txBody>
      </p:sp>
      <p:sp>
        <p:nvSpPr>
          <p:cNvPr id="1232" name="Google Shape;1232;p43"/>
          <p:cNvSpPr/>
          <p:nvPr/>
        </p:nvSpPr>
        <p:spPr>
          <a:xfrm>
            <a:off x="6423150" y="303164"/>
            <a:ext cx="1448064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6422571" y="1971931"/>
            <a:ext cx="1448064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6423150" y="3621541"/>
            <a:ext cx="1448064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8F068-462A-DF42-84E9-0ADAE28A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1" y="303164"/>
            <a:ext cx="3984171" cy="4573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Graphic 9" descr="Warning with solid fill">
            <a:extLst>
              <a:ext uri="{FF2B5EF4-FFF2-40B4-BE49-F238E27FC236}">
                <a16:creationId xmlns:a16="http://schemas.microsoft.com/office/drawing/2014/main" id="{AFFC28D5-51E0-B63C-6AE6-5830E1A77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3160" y="284114"/>
            <a:ext cx="914400" cy="914400"/>
          </a:xfrm>
          <a:prstGeom prst="rect">
            <a:avLst/>
          </a:prstGeom>
        </p:spPr>
      </p:pic>
      <p:pic>
        <p:nvPicPr>
          <p:cNvPr id="12" name="Graphic 11" descr="Abacus with solid fill">
            <a:extLst>
              <a:ext uri="{FF2B5EF4-FFF2-40B4-BE49-F238E27FC236}">
                <a16:creationId xmlns:a16="http://schemas.microsoft.com/office/drawing/2014/main" id="{7E221517-264F-3259-3312-3C5E058F4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3160" y="1971931"/>
            <a:ext cx="914400" cy="914400"/>
          </a:xfrm>
          <a:prstGeom prst="rect">
            <a:avLst/>
          </a:prstGeom>
        </p:spPr>
      </p:pic>
      <p:pic>
        <p:nvPicPr>
          <p:cNvPr id="14" name="Graphic 13" descr="Garbage with solid fill">
            <a:extLst>
              <a:ext uri="{FF2B5EF4-FFF2-40B4-BE49-F238E27FC236}">
                <a16:creationId xmlns:a16="http://schemas.microsoft.com/office/drawing/2014/main" id="{7E6AF6A2-3CA8-643B-A0AE-913549D66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9403" y="36023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88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2FFA92-034D-BAF4-4947-79246980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7" y="58057"/>
            <a:ext cx="7283190" cy="50273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0696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2FFA92-034D-BAF4-4947-79246980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7" y="58057"/>
            <a:ext cx="7283190" cy="50273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0E7C4C-1E58-F305-7E74-26FFB538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28" y="1927433"/>
            <a:ext cx="3327076" cy="25729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BBB258-503B-126C-1311-56C09C473FB2}"/>
              </a:ext>
            </a:extLst>
          </p:cNvPr>
          <p:cNvCxnSpPr>
            <a:endCxn id="11" idx="0"/>
          </p:cNvCxnSpPr>
          <p:nvPr/>
        </p:nvCxnSpPr>
        <p:spPr>
          <a:xfrm>
            <a:off x="1618343" y="1291771"/>
            <a:ext cx="5611423" cy="6356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68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DC7582-5316-6B42-4F0B-04DAEE73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7864"/>
            <a:ext cx="7162799" cy="4847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37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5" name="Google Shape;3405;p70"/>
          <p:cNvGrpSpPr/>
          <p:nvPr/>
        </p:nvGrpSpPr>
        <p:grpSpPr>
          <a:xfrm>
            <a:off x="4476217" y="1486197"/>
            <a:ext cx="3954533" cy="3187253"/>
            <a:chOff x="1018175" y="1425708"/>
            <a:chExt cx="3954533" cy="3187253"/>
          </a:xfrm>
        </p:grpSpPr>
        <p:grpSp>
          <p:nvGrpSpPr>
            <p:cNvPr id="3406" name="Google Shape;3406;p70"/>
            <p:cNvGrpSpPr/>
            <p:nvPr/>
          </p:nvGrpSpPr>
          <p:grpSpPr>
            <a:xfrm>
              <a:off x="1018175" y="1425708"/>
              <a:ext cx="3954533" cy="2712044"/>
              <a:chOff x="1451975" y="725825"/>
              <a:chExt cx="3996900" cy="2741100"/>
            </a:xfrm>
          </p:grpSpPr>
          <p:sp>
            <p:nvSpPr>
              <p:cNvPr id="3407" name="Google Shape;3407;p70"/>
              <p:cNvSpPr/>
              <p:nvPr/>
            </p:nvSpPr>
            <p:spPr>
              <a:xfrm>
                <a:off x="1451975" y="725825"/>
                <a:ext cx="3996900" cy="2741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3408" name="Google Shape;3408;p70"/>
              <p:cNvCxnSpPr/>
              <p:nvPr/>
            </p:nvCxnSpPr>
            <p:spPr>
              <a:xfrm rot="10800000">
                <a:off x="1457400" y="3076575"/>
                <a:ext cx="399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09" name="Google Shape;3409;p70"/>
            <p:cNvSpPr/>
            <p:nvPr/>
          </p:nvSpPr>
          <p:spPr>
            <a:xfrm>
              <a:off x="2120960" y="4454459"/>
              <a:ext cx="1748863" cy="158502"/>
            </a:xfrm>
            <a:prstGeom prst="trapezoid">
              <a:avLst>
                <a:gd name="adj" fmla="val 41368"/>
              </a:avLst>
            </a:prstGeom>
            <a:solidFill>
              <a:schemeClr val="lt1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0"/>
            <p:cNvSpPr/>
            <p:nvPr/>
          </p:nvSpPr>
          <p:spPr>
            <a:xfrm>
              <a:off x="2481950" y="4166526"/>
              <a:ext cx="1026900" cy="288000"/>
            </a:xfrm>
            <a:prstGeom prst="trapezoid">
              <a:avLst>
                <a:gd name="adj" fmla="val 41368"/>
              </a:avLst>
            </a:prstGeom>
            <a:solidFill>
              <a:schemeClr val="lt1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1" name="Google Shape;3411;p70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14" name="Google Shape;3414;p70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Google Shape;3415;p70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3445;p71">
            <a:extLst>
              <a:ext uri="{FF2B5EF4-FFF2-40B4-BE49-F238E27FC236}">
                <a16:creationId xmlns:a16="http://schemas.microsoft.com/office/drawing/2014/main" id="{6B4704E0-5FC2-EEC0-E5B9-EC1F7C530529}"/>
              </a:ext>
            </a:extLst>
          </p:cNvPr>
          <p:cNvGrpSpPr/>
          <p:nvPr/>
        </p:nvGrpSpPr>
        <p:grpSpPr>
          <a:xfrm>
            <a:off x="1478408" y="1321126"/>
            <a:ext cx="1929978" cy="3438377"/>
            <a:chOff x="6667500" y="1149400"/>
            <a:chExt cx="1596606" cy="2844690"/>
          </a:xfrm>
        </p:grpSpPr>
        <p:sp>
          <p:nvSpPr>
            <p:cNvPr id="5" name="Google Shape;3446;p71">
              <a:extLst>
                <a:ext uri="{FF2B5EF4-FFF2-40B4-BE49-F238E27FC236}">
                  <a16:creationId xmlns:a16="http://schemas.microsoft.com/office/drawing/2014/main" id="{5A2088EE-4AAE-34A6-EC55-3A98B371027F}"/>
                </a:ext>
              </a:extLst>
            </p:cNvPr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47;p71">
              <a:extLst>
                <a:ext uri="{FF2B5EF4-FFF2-40B4-BE49-F238E27FC236}">
                  <a16:creationId xmlns:a16="http://schemas.microsoft.com/office/drawing/2014/main" id="{564A2F3C-43E3-0C7C-9D57-0DD3BC1CBE67}"/>
                </a:ext>
              </a:extLst>
            </p:cNvPr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48;p71">
              <a:extLst>
                <a:ext uri="{FF2B5EF4-FFF2-40B4-BE49-F238E27FC236}">
                  <a16:creationId xmlns:a16="http://schemas.microsoft.com/office/drawing/2014/main" id="{4140F0E3-EBAF-0295-EDFC-57471F44D17A}"/>
                </a:ext>
              </a:extLst>
            </p:cNvPr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49;p71">
              <a:extLst>
                <a:ext uri="{FF2B5EF4-FFF2-40B4-BE49-F238E27FC236}">
                  <a16:creationId xmlns:a16="http://schemas.microsoft.com/office/drawing/2014/main" id="{8ADF411F-B848-8DF4-FB41-E3D5C046043D}"/>
                </a:ext>
              </a:extLst>
            </p:cNvPr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50;p71">
              <a:extLst>
                <a:ext uri="{FF2B5EF4-FFF2-40B4-BE49-F238E27FC236}">
                  <a16:creationId xmlns:a16="http://schemas.microsoft.com/office/drawing/2014/main" id="{3C04C52C-6286-B05A-1748-2BD14C965FF9}"/>
                </a:ext>
              </a:extLst>
            </p:cNvPr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picture containing outdoor, person, parking, shoes&#10;&#10;Description automatically generated">
            <a:extLst>
              <a:ext uri="{FF2B5EF4-FFF2-40B4-BE49-F238E27FC236}">
                <a16:creationId xmlns:a16="http://schemas.microsoft.com/office/drawing/2014/main" id="{AF3B92A1-70DD-A8E1-E822-F8810E2F6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" b="4309"/>
          <a:stretch/>
        </p:blipFill>
        <p:spPr>
          <a:xfrm>
            <a:off x="4572000" y="1541294"/>
            <a:ext cx="3779008" cy="2171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161F8C-2D46-B4C5-5EFC-2D18F74B0A4E}"/>
              </a:ext>
            </a:extLst>
          </p:cNvPr>
          <p:cNvSpPr txBox="1"/>
          <p:nvPr/>
        </p:nvSpPr>
        <p:spPr>
          <a:xfrm>
            <a:off x="4572000" y="3896139"/>
            <a:ext cx="377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100" b="1" dirty="0">
                <a:solidFill>
                  <a:schemeClr val="dk1"/>
                </a:solidFill>
                <a:latin typeface="Hammersmith One"/>
                <a:sym typeface="Hammersmith One"/>
              </a:rPr>
              <a:t>IF YOU HAVE ANY QUESTION, PLEASE DO NOT </a:t>
            </a:r>
            <a:r>
              <a:rPr lang="en-US" sz="1100" b="1" dirty="0">
                <a:solidFill>
                  <a:schemeClr val="dk1"/>
                </a:solidFill>
                <a:latin typeface="Hammersmith One"/>
                <a:sym typeface="Hammersmith One"/>
              </a:rPr>
              <a:t>HESITATE</a:t>
            </a:r>
            <a:endParaRPr lang="en-SA" sz="1100" b="1" dirty="0">
              <a:solidFill>
                <a:schemeClr val="dk1"/>
              </a:solidFill>
              <a:latin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0EFDC0-27CC-25D1-59C9-D3EA675C5CCB}"/>
              </a:ext>
            </a:extLst>
          </p:cNvPr>
          <p:cNvSpPr txBox="1"/>
          <p:nvPr/>
        </p:nvSpPr>
        <p:spPr>
          <a:xfrm>
            <a:off x="251617" y="1177993"/>
            <a:ext cx="8862164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Helvetica" pitchFamily="2" charset="0"/>
              </a:rPr>
              <a:t>Threads: the program will use a set of threads to perform certain functions. </a:t>
            </a:r>
            <a:endParaRPr lang="ar-SA" sz="1800" b="1" dirty="0">
              <a:effectLst/>
              <a:latin typeface="Helvetica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Helvetica" pitchFamily="2" charset="0"/>
              </a:rPr>
              <a:t>Mutex: </a:t>
            </a:r>
            <a:r>
              <a:rPr lang="en-US" sz="1800" b="1" dirty="0">
                <a:latin typeface="Helvetica" pitchFamily="2" charset="0"/>
              </a:rPr>
              <a:t>a M</a:t>
            </a:r>
            <a:r>
              <a:rPr lang="en-US" sz="1800" b="1" dirty="0">
                <a:effectLst/>
                <a:latin typeface="Helvetica" pitchFamily="2" charset="0"/>
              </a:rPr>
              <a:t>utex will be used to protect the shared resources in the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Helvetica" pitchFamily="2" charset="0"/>
              </a:rPr>
              <a:t>Semaphores: Semaphores will be used to avoid the busy-waiting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Helvetica" pitchFamily="2" charset="0"/>
              </a:rPr>
              <a:t>Car park array: a</a:t>
            </a:r>
            <a:r>
              <a:rPr lang="en-US" sz="1800" b="1" dirty="0">
                <a:latin typeface="Helvetica" pitchFamily="2" charset="0"/>
              </a:rPr>
              <a:t> park</a:t>
            </a:r>
            <a:r>
              <a:rPr lang="en-US" sz="1800" b="1" dirty="0">
                <a:effectLst/>
                <a:latin typeface="Helvetica" pitchFamily="2" charset="0"/>
              </a:rPr>
              <a:t> array will be used to represent the car park space. </a:t>
            </a:r>
            <a:endParaRPr lang="ar-SA" sz="1800" b="1" dirty="0">
              <a:effectLst/>
              <a:latin typeface="Helvetica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Helvetica" pitchFamily="2" charset="0"/>
              </a:rPr>
              <a:t>Car Queue: </a:t>
            </a:r>
            <a:r>
              <a:rPr lang="en-GB" sz="1800" b="1" dirty="0">
                <a:latin typeface="Helvetica" pitchFamily="2" charset="0"/>
              </a:rPr>
              <a:t>w</a:t>
            </a:r>
            <a:r>
              <a:rPr lang="en-GB" sz="1800" b="1" dirty="0">
                <a:effectLst/>
                <a:latin typeface="Helvetica" pitchFamily="2" charset="0"/>
              </a:rPr>
              <a:t>e implemented Queue data structure to hold cars.</a:t>
            </a:r>
            <a:endParaRPr lang="ar-SA" sz="1800" b="1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1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0"/>
          <p:cNvSpPr txBox="1">
            <a:spLocks noGrp="1"/>
          </p:cNvSpPr>
          <p:nvPr>
            <p:ph type="title"/>
          </p:nvPr>
        </p:nvSpPr>
        <p:spPr>
          <a:xfrm>
            <a:off x="3514668" y="1955837"/>
            <a:ext cx="52074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2"/>
          </p:nvPr>
        </p:nvSpPr>
        <p:spPr>
          <a:xfrm>
            <a:off x="5218668" y="730162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1212;p42">
            <a:extLst>
              <a:ext uri="{FF2B5EF4-FFF2-40B4-BE49-F238E27FC236}">
                <a16:creationId xmlns:a16="http://schemas.microsoft.com/office/drawing/2014/main" id="{562E55BA-6154-9C81-8B55-41848A42506D}"/>
              </a:ext>
            </a:extLst>
          </p:cNvPr>
          <p:cNvGrpSpPr/>
          <p:nvPr/>
        </p:nvGrpSpPr>
        <p:grpSpPr>
          <a:xfrm>
            <a:off x="824696" y="751961"/>
            <a:ext cx="2443289" cy="3639577"/>
            <a:chOff x="4154662" y="1316316"/>
            <a:chExt cx="834887" cy="1284713"/>
          </a:xfrm>
        </p:grpSpPr>
        <p:sp>
          <p:nvSpPr>
            <p:cNvPr id="3" name="Google Shape;1213;p42">
              <a:extLst>
                <a:ext uri="{FF2B5EF4-FFF2-40B4-BE49-F238E27FC236}">
                  <a16:creationId xmlns:a16="http://schemas.microsoft.com/office/drawing/2014/main" id="{7475F34F-2BE4-64A2-8387-D3EBBE67B691}"/>
                </a:ext>
              </a:extLst>
            </p:cNvPr>
            <p:cNvSpPr/>
            <p:nvPr/>
          </p:nvSpPr>
          <p:spPr>
            <a:xfrm>
              <a:off x="4154662" y="1316316"/>
              <a:ext cx="749614" cy="1284713"/>
            </a:xfrm>
            <a:custGeom>
              <a:avLst/>
              <a:gdLst/>
              <a:ahLst/>
              <a:cxnLst/>
              <a:rect l="l" t="t" r="r" b="b"/>
              <a:pathLst>
                <a:path w="9573" h="16406" extrusionOk="0">
                  <a:moveTo>
                    <a:pt x="4800" y="821"/>
                  </a:moveTo>
                  <a:cubicBezTo>
                    <a:pt x="5969" y="134"/>
                    <a:pt x="7039" y="0"/>
                    <a:pt x="7860" y="330"/>
                  </a:cubicBezTo>
                  <a:cubicBezTo>
                    <a:pt x="7931" y="357"/>
                    <a:pt x="7994" y="393"/>
                    <a:pt x="8056" y="419"/>
                  </a:cubicBezTo>
                  <a:lnTo>
                    <a:pt x="8056" y="419"/>
                  </a:lnTo>
                  <a:lnTo>
                    <a:pt x="9180" y="1017"/>
                  </a:lnTo>
                  <a:lnTo>
                    <a:pt x="8841" y="1097"/>
                  </a:lnTo>
                  <a:cubicBezTo>
                    <a:pt x="9305" y="1668"/>
                    <a:pt x="9573" y="2507"/>
                    <a:pt x="9573" y="3568"/>
                  </a:cubicBezTo>
                  <a:cubicBezTo>
                    <a:pt x="9573" y="4220"/>
                    <a:pt x="9475" y="4898"/>
                    <a:pt x="9287" y="5576"/>
                  </a:cubicBezTo>
                  <a:cubicBezTo>
                    <a:pt x="8681" y="9349"/>
                    <a:pt x="6772" y="13792"/>
                    <a:pt x="5969" y="16406"/>
                  </a:cubicBez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955" y="11892"/>
                  </a:lnTo>
                  <a:cubicBezTo>
                    <a:pt x="919" y="11856"/>
                    <a:pt x="884" y="11820"/>
                    <a:pt x="857" y="11794"/>
                  </a:cubicBezTo>
                  <a:lnTo>
                    <a:pt x="848" y="11785"/>
                  </a:lnTo>
                  <a:lnTo>
                    <a:pt x="848" y="11776"/>
                  </a:lnTo>
                  <a:cubicBezTo>
                    <a:pt x="759" y="11687"/>
                    <a:pt x="670" y="11580"/>
                    <a:pt x="598" y="11464"/>
                  </a:cubicBezTo>
                  <a:lnTo>
                    <a:pt x="589" y="11464"/>
                  </a:lnTo>
                  <a:lnTo>
                    <a:pt x="589" y="11464"/>
                  </a:lnTo>
                  <a:cubicBezTo>
                    <a:pt x="215" y="10902"/>
                    <a:pt x="1" y="10134"/>
                    <a:pt x="1" y="9180"/>
                  </a:cubicBezTo>
                  <a:cubicBezTo>
                    <a:pt x="1" y="8546"/>
                    <a:pt x="99" y="7877"/>
                    <a:pt x="277" y="7208"/>
                  </a:cubicBezTo>
                  <a:cubicBezTo>
                    <a:pt x="794" y="4773"/>
                    <a:pt x="2570" y="2239"/>
                    <a:pt x="4577" y="955"/>
                  </a:cubicBezTo>
                  <a:cubicBezTo>
                    <a:pt x="4648" y="910"/>
                    <a:pt x="4720" y="865"/>
                    <a:pt x="4800" y="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14;p42">
              <a:extLst>
                <a:ext uri="{FF2B5EF4-FFF2-40B4-BE49-F238E27FC236}">
                  <a16:creationId xmlns:a16="http://schemas.microsoft.com/office/drawing/2014/main" id="{5A99B4A1-B724-886F-A4E2-3935D3624600}"/>
                </a:ext>
              </a:extLst>
            </p:cNvPr>
            <p:cNvSpPr/>
            <p:nvPr/>
          </p:nvSpPr>
          <p:spPr>
            <a:xfrm>
              <a:off x="4240562" y="1349126"/>
              <a:ext cx="748987" cy="1251902"/>
            </a:xfrm>
            <a:custGeom>
              <a:avLst/>
              <a:gdLst/>
              <a:ahLst/>
              <a:cxnLst/>
              <a:rect l="l" t="t" r="r" b="b"/>
              <a:pathLst>
                <a:path w="9565" h="15987" extrusionOk="0">
                  <a:moveTo>
                    <a:pt x="4800" y="982"/>
                  </a:moveTo>
                  <a:cubicBezTo>
                    <a:pt x="6460" y="0"/>
                    <a:pt x="7923" y="143"/>
                    <a:pt x="8752" y="1151"/>
                  </a:cubicBezTo>
                  <a:cubicBezTo>
                    <a:pt x="9270" y="1722"/>
                    <a:pt x="9564" y="2596"/>
                    <a:pt x="9564" y="3729"/>
                  </a:cubicBezTo>
                  <a:cubicBezTo>
                    <a:pt x="9564" y="4684"/>
                    <a:pt x="9359" y="5701"/>
                    <a:pt x="8984" y="6700"/>
                  </a:cubicBezTo>
                  <a:lnTo>
                    <a:pt x="4872" y="15987"/>
                  </a:lnTo>
                  <a:lnTo>
                    <a:pt x="955" y="12044"/>
                  </a:lnTo>
                  <a:cubicBezTo>
                    <a:pt x="920" y="12017"/>
                    <a:pt x="884" y="11981"/>
                    <a:pt x="857" y="11946"/>
                  </a:cubicBezTo>
                  <a:lnTo>
                    <a:pt x="839" y="11937"/>
                  </a:lnTo>
                  <a:lnTo>
                    <a:pt x="848" y="11937"/>
                  </a:lnTo>
                  <a:cubicBezTo>
                    <a:pt x="750" y="11839"/>
                    <a:pt x="670" y="11731"/>
                    <a:pt x="590" y="11615"/>
                  </a:cubicBezTo>
                  <a:lnTo>
                    <a:pt x="590" y="11615"/>
                  </a:lnTo>
                  <a:lnTo>
                    <a:pt x="590" y="11615"/>
                  </a:lnTo>
                  <a:cubicBezTo>
                    <a:pt x="215" y="11062"/>
                    <a:pt x="1" y="10286"/>
                    <a:pt x="1" y="9332"/>
                  </a:cubicBezTo>
                  <a:cubicBezTo>
                    <a:pt x="1" y="8698"/>
                    <a:pt x="99" y="8029"/>
                    <a:pt x="277" y="7360"/>
                  </a:cubicBezTo>
                  <a:cubicBezTo>
                    <a:pt x="822" y="4836"/>
                    <a:pt x="2695" y="2213"/>
                    <a:pt x="4800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15;p42">
              <a:extLst>
                <a:ext uri="{FF2B5EF4-FFF2-40B4-BE49-F238E27FC236}">
                  <a16:creationId xmlns:a16="http://schemas.microsoft.com/office/drawing/2014/main" id="{FE71D203-3B7D-8BB8-E208-5C91D3ED3A06}"/>
                </a:ext>
              </a:extLst>
            </p:cNvPr>
            <p:cNvSpPr/>
            <p:nvPr/>
          </p:nvSpPr>
          <p:spPr>
            <a:xfrm>
              <a:off x="4320197" y="1483968"/>
              <a:ext cx="590420" cy="753788"/>
            </a:xfrm>
            <a:custGeom>
              <a:avLst/>
              <a:gdLst/>
              <a:ahLst/>
              <a:cxnLst/>
              <a:rect l="l" t="t" r="r" b="b"/>
              <a:pathLst>
                <a:path w="7540" h="9626" extrusionOk="0">
                  <a:moveTo>
                    <a:pt x="5434" y="232"/>
                  </a:moveTo>
                  <a:cubicBezTo>
                    <a:pt x="6585" y="232"/>
                    <a:pt x="7307" y="1169"/>
                    <a:pt x="7307" y="2667"/>
                  </a:cubicBezTo>
                  <a:cubicBezTo>
                    <a:pt x="7307" y="4933"/>
                    <a:pt x="5692" y="7726"/>
                    <a:pt x="3712" y="8885"/>
                  </a:cubicBezTo>
                  <a:cubicBezTo>
                    <a:pt x="3150" y="9215"/>
                    <a:pt x="2597" y="9385"/>
                    <a:pt x="2106" y="9385"/>
                  </a:cubicBezTo>
                  <a:cubicBezTo>
                    <a:pt x="946" y="9385"/>
                    <a:pt x="233" y="8457"/>
                    <a:pt x="233" y="6950"/>
                  </a:cubicBezTo>
                  <a:cubicBezTo>
                    <a:pt x="233" y="4684"/>
                    <a:pt x="1847" y="1900"/>
                    <a:pt x="3828" y="741"/>
                  </a:cubicBezTo>
                  <a:cubicBezTo>
                    <a:pt x="4390" y="410"/>
                    <a:pt x="4943" y="232"/>
                    <a:pt x="5434" y="232"/>
                  </a:cubicBezTo>
                  <a:close/>
                  <a:moveTo>
                    <a:pt x="5434" y="0"/>
                  </a:moveTo>
                  <a:cubicBezTo>
                    <a:pt x="4890" y="0"/>
                    <a:pt x="4310" y="179"/>
                    <a:pt x="3712" y="535"/>
                  </a:cubicBezTo>
                  <a:cubicBezTo>
                    <a:pt x="1660" y="1731"/>
                    <a:pt x="1" y="4612"/>
                    <a:pt x="1" y="6950"/>
                  </a:cubicBezTo>
                  <a:cubicBezTo>
                    <a:pt x="1" y="8573"/>
                    <a:pt x="822" y="9626"/>
                    <a:pt x="2106" y="9626"/>
                  </a:cubicBezTo>
                  <a:cubicBezTo>
                    <a:pt x="2641" y="9626"/>
                    <a:pt x="3221" y="9447"/>
                    <a:pt x="3828" y="9091"/>
                  </a:cubicBezTo>
                  <a:cubicBezTo>
                    <a:pt x="5871" y="7886"/>
                    <a:pt x="7539" y="5014"/>
                    <a:pt x="7539" y="2667"/>
                  </a:cubicBezTo>
                  <a:cubicBezTo>
                    <a:pt x="7539" y="1044"/>
                    <a:pt x="6709" y="0"/>
                    <a:pt x="5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6;p42">
              <a:extLst>
                <a:ext uri="{FF2B5EF4-FFF2-40B4-BE49-F238E27FC236}">
                  <a16:creationId xmlns:a16="http://schemas.microsoft.com/office/drawing/2014/main" id="{9179293C-07E1-8EC2-4486-01E49C63F200}"/>
                </a:ext>
              </a:extLst>
            </p:cNvPr>
            <p:cNvSpPr/>
            <p:nvPr/>
          </p:nvSpPr>
          <p:spPr>
            <a:xfrm>
              <a:off x="4494189" y="1553111"/>
              <a:ext cx="326297" cy="622466"/>
            </a:xfrm>
            <a:custGeom>
              <a:avLst/>
              <a:gdLst/>
              <a:ahLst/>
              <a:cxnLst/>
              <a:rect l="l" t="t" r="r" b="b"/>
              <a:pathLst>
                <a:path w="4167" h="7949" extrusionOk="0">
                  <a:moveTo>
                    <a:pt x="2646" y="1374"/>
                  </a:moveTo>
                  <a:cubicBezTo>
                    <a:pt x="2724" y="1374"/>
                    <a:pt x="2793" y="1394"/>
                    <a:pt x="2855" y="1437"/>
                  </a:cubicBezTo>
                  <a:cubicBezTo>
                    <a:pt x="2971" y="1517"/>
                    <a:pt x="3033" y="1669"/>
                    <a:pt x="3033" y="1892"/>
                  </a:cubicBezTo>
                  <a:cubicBezTo>
                    <a:pt x="3033" y="2079"/>
                    <a:pt x="2989" y="2257"/>
                    <a:pt x="2908" y="2445"/>
                  </a:cubicBezTo>
                  <a:cubicBezTo>
                    <a:pt x="2828" y="2632"/>
                    <a:pt x="2712" y="2801"/>
                    <a:pt x="2569" y="2953"/>
                  </a:cubicBezTo>
                  <a:cubicBezTo>
                    <a:pt x="2471" y="3060"/>
                    <a:pt x="2302" y="3185"/>
                    <a:pt x="2070" y="3337"/>
                  </a:cubicBezTo>
                  <a:cubicBezTo>
                    <a:pt x="1963" y="3408"/>
                    <a:pt x="1838" y="3479"/>
                    <a:pt x="1695" y="3560"/>
                  </a:cubicBezTo>
                  <a:lnTo>
                    <a:pt x="1097" y="3908"/>
                  </a:lnTo>
                  <a:lnTo>
                    <a:pt x="1097" y="2150"/>
                  </a:lnTo>
                  <a:lnTo>
                    <a:pt x="1633" y="1838"/>
                  </a:lnTo>
                  <a:cubicBezTo>
                    <a:pt x="1802" y="1740"/>
                    <a:pt x="1945" y="1660"/>
                    <a:pt x="2070" y="1588"/>
                  </a:cubicBezTo>
                  <a:cubicBezTo>
                    <a:pt x="2230" y="1508"/>
                    <a:pt x="2346" y="1445"/>
                    <a:pt x="2418" y="1419"/>
                  </a:cubicBezTo>
                  <a:cubicBezTo>
                    <a:pt x="2501" y="1389"/>
                    <a:pt x="2577" y="1374"/>
                    <a:pt x="2646" y="1374"/>
                  </a:cubicBezTo>
                  <a:close/>
                  <a:moveTo>
                    <a:pt x="3356" y="1"/>
                  </a:moveTo>
                  <a:cubicBezTo>
                    <a:pt x="3265" y="1"/>
                    <a:pt x="3169" y="15"/>
                    <a:pt x="3069" y="45"/>
                  </a:cubicBezTo>
                  <a:cubicBezTo>
                    <a:pt x="2899" y="89"/>
                    <a:pt x="2560" y="250"/>
                    <a:pt x="2070" y="536"/>
                  </a:cubicBezTo>
                  <a:cubicBezTo>
                    <a:pt x="1972" y="589"/>
                    <a:pt x="1874" y="652"/>
                    <a:pt x="1767" y="714"/>
                  </a:cubicBezTo>
                  <a:lnTo>
                    <a:pt x="0" y="1740"/>
                  </a:lnTo>
                  <a:lnTo>
                    <a:pt x="0" y="7949"/>
                  </a:lnTo>
                  <a:lnTo>
                    <a:pt x="1097" y="7307"/>
                  </a:lnTo>
                  <a:lnTo>
                    <a:pt x="1097" y="4969"/>
                  </a:lnTo>
                  <a:lnTo>
                    <a:pt x="1811" y="4550"/>
                  </a:lnTo>
                  <a:cubicBezTo>
                    <a:pt x="1900" y="4496"/>
                    <a:pt x="1990" y="4443"/>
                    <a:pt x="2070" y="4398"/>
                  </a:cubicBezTo>
                  <a:cubicBezTo>
                    <a:pt x="2445" y="4166"/>
                    <a:pt x="2739" y="3961"/>
                    <a:pt x="2953" y="3792"/>
                  </a:cubicBezTo>
                  <a:cubicBezTo>
                    <a:pt x="3140" y="3631"/>
                    <a:pt x="3337" y="3417"/>
                    <a:pt x="3515" y="3167"/>
                  </a:cubicBezTo>
                  <a:cubicBezTo>
                    <a:pt x="3702" y="2909"/>
                    <a:pt x="3863" y="2614"/>
                    <a:pt x="3979" y="2284"/>
                  </a:cubicBezTo>
                  <a:cubicBezTo>
                    <a:pt x="4104" y="1954"/>
                    <a:pt x="4166" y="1597"/>
                    <a:pt x="4166" y="1214"/>
                  </a:cubicBezTo>
                  <a:cubicBezTo>
                    <a:pt x="4166" y="723"/>
                    <a:pt x="4059" y="375"/>
                    <a:pt x="3845" y="188"/>
                  </a:cubicBezTo>
                  <a:cubicBezTo>
                    <a:pt x="3708" y="62"/>
                    <a:pt x="3542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7;p42">
              <a:extLst>
                <a:ext uri="{FF2B5EF4-FFF2-40B4-BE49-F238E27FC236}">
                  <a16:creationId xmlns:a16="http://schemas.microsoft.com/office/drawing/2014/main" id="{F2D46E3A-075B-7513-2AAA-818B5C627A22}"/>
                </a:ext>
              </a:extLst>
            </p:cNvPr>
            <p:cNvSpPr/>
            <p:nvPr/>
          </p:nvSpPr>
          <p:spPr>
            <a:xfrm>
              <a:off x="4320197" y="1483968"/>
              <a:ext cx="590420" cy="753788"/>
            </a:xfrm>
            <a:custGeom>
              <a:avLst/>
              <a:gdLst/>
              <a:ahLst/>
              <a:cxnLst/>
              <a:rect l="l" t="t" r="r" b="b"/>
              <a:pathLst>
                <a:path w="7540" h="9626" extrusionOk="0">
                  <a:moveTo>
                    <a:pt x="5434" y="232"/>
                  </a:moveTo>
                  <a:cubicBezTo>
                    <a:pt x="6585" y="232"/>
                    <a:pt x="7307" y="1169"/>
                    <a:pt x="7307" y="2667"/>
                  </a:cubicBezTo>
                  <a:cubicBezTo>
                    <a:pt x="7307" y="4933"/>
                    <a:pt x="5692" y="7726"/>
                    <a:pt x="3712" y="8885"/>
                  </a:cubicBezTo>
                  <a:cubicBezTo>
                    <a:pt x="3150" y="9215"/>
                    <a:pt x="2597" y="9385"/>
                    <a:pt x="2106" y="9385"/>
                  </a:cubicBezTo>
                  <a:cubicBezTo>
                    <a:pt x="946" y="9385"/>
                    <a:pt x="233" y="8457"/>
                    <a:pt x="233" y="6950"/>
                  </a:cubicBezTo>
                  <a:cubicBezTo>
                    <a:pt x="233" y="4684"/>
                    <a:pt x="1847" y="1900"/>
                    <a:pt x="3828" y="741"/>
                  </a:cubicBezTo>
                  <a:cubicBezTo>
                    <a:pt x="4390" y="410"/>
                    <a:pt x="4943" y="232"/>
                    <a:pt x="5434" y="232"/>
                  </a:cubicBezTo>
                  <a:close/>
                  <a:moveTo>
                    <a:pt x="5434" y="0"/>
                  </a:moveTo>
                  <a:cubicBezTo>
                    <a:pt x="4890" y="0"/>
                    <a:pt x="4310" y="179"/>
                    <a:pt x="3712" y="535"/>
                  </a:cubicBezTo>
                  <a:cubicBezTo>
                    <a:pt x="1660" y="1731"/>
                    <a:pt x="1" y="4612"/>
                    <a:pt x="1" y="6950"/>
                  </a:cubicBezTo>
                  <a:cubicBezTo>
                    <a:pt x="1" y="8573"/>
                    <a:pt x="822" y="9626"/>
                    <a:pt x="2106" y="9626"/>
                  </a:cubicBezTo>
                  <a:cubicBezTo>
                    <a:pt x="2641" y="9626"/>
                    <a:pt x="3221" y="9447"/>
                    <a:pt x="3828" y="9091"/>
                  </a:cubicBezTo>
                  <a:cubicBezTo>
                    <a:pt x="5871" y="7886"/>
                    <a:pt x="7539" y="5014"/>
                    <a:pt x="7539" y="2667"/>
                  </a:cubicBezTo>
                  <a:cubicBezTo>
                    <a:pt x="7539" y="1044"/>
                    <a:pt x="6709" y="0"/>
                    <a:pt x="5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589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72A86-9D05-3057-3FB2-ABCA5CF6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1113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0"/>
          <p:cNvSpPr txBox="1">
            <a:spLocks noGrp="1"/>
          </p:cNvSpPr>
          <p:nvPr>
            <p:ph type="title"/>
          </p:nvPr>
        </p:nvSpPr>
        <p:spPr>
          <a:xfrm>
            <a:off x="3514668" y="1955837"/>
            <a:ext cx="52074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br>
              <a:rPr lang="en" dirty="0"/>
            </a:br>
            <a:r>
              <a:rPr lang="en" dirty="0"/>
              <a:t>THREAD</a:t>
            </a:r>
            <a:endParaRPr dirty="0"/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2"/>
          </p:nvPr>
        </p:nvSpPr>
        <p:spPr>
          <a:xfrm>
            <a:off x="5218668" y="730162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448" name="Google Shape;3455;p72">
            <a:extLst>
              <a:ext uri="{FF2B5EF4-FFF2-40B4-BE49-F238E27FC236}">
                <a16:creationId xmlns:a16="http://schemas.microsoft.com/office/drawing/2014/main" id="{7A9668A2-5223-2E66-09A6-FB6759929101}"/>
              </a:ext>
            </a:extLst>
          </p:cNvPr>
          <p:cNvGrpSpPr/>
          <p:nvPr/>
        </p:nvGrpSpPr>
        <p:grpSpPr>
          <a:xfrm>
            <a:off x="413680" y="730162"/>
            <a:ext cx="3805840" cy="3487898"/>
            <a:chOff x="1198635" y="-188975"/>
            <a:chExt cx="5476817" cy="5019280"/>
          </a:xfrm>
        </p:grpSpPr>
        <p:sp>
          <p:nvSpPr>
            <p:cNvPr id="1449" name="Google Shape;3456;p72">
              <a:extLst>
                <a:ext uri="{FF2B5EF4-FFF2-40B4-BE49-F238E27FC236}">
                  <a16:creationId xmlns:a16="http://schemas.microsoft.com/office/drawing/2014/main" id="{6F72BFAA-55BC-CD98-FED8-84EC0081CFAB}"/>
                </a:ext>
              </a:extLst>
            </p:cNvPr>
            <p:cNvSpPr/>
            <p:nvPr/>
          </p:nvSpPr>
          <p:spPr>
            <a:xfrm>
              <a:off x="1467325" y="855191"/>
              <a:ext cx="1497708" cy="831234"/>
            </a:xfrm>
            <a:custGeom>
              <a:avLst/>
              <a:gdLst/>
              <a:ahLst/>
              <a:cxnLst/>
              <a:rect l="l" t="t" r="r" b="b"/>
              <a:pathLst>
                <a:path w="29225" h="16220" extrusionOk="0">
                  <a:moveTo>
                    <a:pt x="1" y="1"/>
                  </a:moveTo>
                  <a:lnTo>
                    <a:pt x="1" y="8447"/>
                  </a:lnTo>
                  <a:cubicBezTo>
                    <a:pt x="1" y="12739"/>
                    <a:pt x="6543" y="16220"/>
                    <a:pt x="14612" y="16220"/>
                  </a:cubicBezTo>
                  <a:cubicBezTo>
                    <a:pt x="22682" y="16220"/>
                    <a:pt x="29224" y="12739"/>
                    <a:pt x="29224" y="8447"/>
                  </a:cubicBezTo>
                  <a:cubicBezTo>
                    <a:pt x="29224" y="4154"/>
                    <a:pt x="22682" y="675"/>
                    <a:pt x="14612" y="675"/>
                  </a:cubicBezTo>
                  <a:cubicBezTo>
                    <a:pt x="10931" y="675"/>
                    <a:pt x="7570" y="1400"/>
                    <a:pt x="5000" y="25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3457;p72">
              <a:extLst>
                <a:ext uri="{FF2B5EF4-FFF2-40B4-BE49-F238E27FC236}">
                  <a16:creationId xmlns:a16="http://schemas.microsoft.com/office/drawing/2014/main" id="{68FB1EBF-D1E6-6EE4-0D6E-5F514BC96569}"/>
                </a:ext>
              </a:extLst>
            </p:cNvPr>
            <p:cNvSpPr/>
            <p:nvPr/>
          </p:nvSpPr>
          <p:spPr>
            <a:xfrm>
              <a:off x="1467325" y="456948"/>
              <a:ext cx="1497708" cy="796642"/>
            </a:xfrm>
            <a:custGeom>
              <a:avLst/>
              <a:gdLst/>
              <a:ahLst/>
              <a:cxnLst/>
              <a:rect l="l" t="t" r="r" b="b"/>
              <a:pathLst>
                <a:path w="29225" h="15545" extrusionOk="0">
                  <a:moveTo>
                    <a:pt x="14612" y="0"/>
                  </a:moveTo>
                  <a:cubicBezTo>
                    <a:pt x="6543" y="0"/>
                    <a:pt x="1" y="3479"/>
                    <a:pt x="1" y="7772"/>
                  </a:cubicBezTo>
                  <a:cubicBezTo>
                    <a:pt x="1" y="12064"/>
                    <a:pt x="6543" y="15545"/>
                    <a:pt x="14612" y="15545"/>
                  </a:cubicBezTo>
                  <a:cubicBezTo>
                    <a:pt x="22682" y="15545"/>
                    <a:pt x="29224" y="12064"/>
                    <a:pt x="29224" y="7772"/>
                  </a:cubicBezTo>
                  <a:cubicBezTo>
                    <a:pt x="29224" y="3479"/>
                    <a:pt x="22682" y="0"/>
                    <a:pt x="14612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3458;p72">
              <a:extLst>
                <a:ext uri="{FF2B5EF4-FFF2-40B4-BE49-F238E27FC236}">
                  <a16:creationId xmlns:a16="http://schemas.microsoft.com/office/drawing/2014/main" id="{31BD3DDA-18B9-E1D1-6F84-7E6B8068A1C8}"/>
                </a:ext>
              </a:extLst>
            </p:cNvPr>
            <p:cNvSpPr/>
            <p:nvPr/>
          </p:nvSpPr>
          <p:spPr>
            <a:xfrm>
              <a:off x="2049138" y="611253"/>
              <a:ext cx="787879" cy="675596"/>
            </a:xfrm>
            <a:custGeom>
              <a:avLst/>
              <a:gdLst/>
              <a:ahLst/>
              <a:cxnLst/>
              <a:rect l="l" t="t" r="r" b="b"/>
              <a:pathLst>
                <a:path w="15374" h="13183" extrusionOk="0">
                  <a:moveTo>
                    <a:pt x="5401" y="0"/>
                  </a:moveTo>
                  <a:cubicBezTo>
                    <a:pt x="2378" y="0"/>
                    <a:pt x="1" y="1532"/>
                    <a:pt x="1" y="3181"/>
                  </a:cubicBezTo>
                  <a:cubicBezTo>
                    <a:pt x="1" y="3950"/>
                    <a:pt x="518" y="4655"/>
                    <a:pt x="1375" y="5202"/>
                  </a:cubicBezTo>
                  <a:lnTo>
                    <a:pt x="1356" y="5201"/>
                  </a:lnTo>
                  <a:lnTo>
                    <a:pt x="1551" y="5305"/>
                  </a:lnTo>
                  <a:cubicBezTo>
                    <a:pt x="1664" y="5372"/>
                    <a:pt x="1782" y="5435"/>
                    <a:pt x="1905" y="5496"/>
                  </a:cubicBezTo>
                  <a:lnTo>
                    <a:pt x="4997" y="7120"/>
                  </a:lnTo>
                  <a:lnTo>
                    <a:pt x="4980" y="7140"/>
                  </a:lnTo>
                  <a:lnTo>
                    <a:pt x="4980" y="13182"/>
                  </a:lnTo>
                  <a:lnTo>
                    <a:pt x="15374" y="7135"/>
                  </a:lnTo>
                  <a:cubicBezTo>
                    <a:pt x="15374" y="7135"/>
                    <a:pt x="14845" y="557"/>
                    <a:pt x="5949" y="17"/>
                  </a:cubicBezTo>
                  <a:cubicBezTo>
                    <a:pt x="5765" y="6"/>
                    <a:pt x="5582" y="0"/>
                    <a:pt x="5401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3459;p72">
              <a:extLst>
                <a:ext uri="{FF2B5EF4-FFF2-40B4-BE49-F238E27FC236}">
                  <a16:creationId xmlns:a16="http://schemas.microsoft.com/office/drawing/2014/main" id="{955880A6-DFA0-D66B-9A39-C1EF46AC818A}"/>
                </a:ext>
              </a:extLst>
            </p:cNvPr>
            <p:cNvSpPr/>
            <p:nvPr/>
          </p:nvSpPr>
          <p:spPr>
            <a:xfrm>
              <a:off x="1892628" y="974854"/>
              <a:ext cx="412696" cy="699887"/>
            </a:xfrm>
            <a:custGeom>
              <a:avLst/>
              <a:gdLst/>
              <a:ahLst/>
              <a:cxnLst/>
              <a:rect l="l" t="t" r="r" b="b"/>
              <a:pathLst>
                <a:path w="8053" h="13657" extrusionOk="0">
                  <a:moveTo>
                    <a:pt x="8053" y="0"/>
                  </a:moveTo>
                  <a:lnTo>
                    <a:pt x="1" y="4604"/>
                  </a:lnTo>
                  <a:lnTo>
                    <a:pt x="1" y="13656"/>
                  </a:lnTo>
                  <a:lnTo>
                    <a:pt x="8053" y="9054"/>
                  </a:lnTo>
                  <a:lnTo>
                    <a:pt x="805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3460;p72">
              <a:extLst>
                <a:ext uri="{FF2B5EF4-FFF2-40B4-BE49-F238E27FC236}">
                  <a16:creationId xmlns:a16="http://schemas.microsoft.com/office/drawing/2014/main" id="{E558B4BE-CC15-23F6-1AD7-7358A331C6B6}"/>
                </a:ext>
              </a:extLst>
            </p:cNvPr>
            <p:cNvSpPr/>
            <p:nvPr/>
          </p:nvSpPr>
          <p:spPr>
            <a:xfrm>
              <a:off x="1919584" y="1027331"/>
              <a:ext cx="360834" cy="672162"/>
            </a:xfrm>
            <a:custGeom>
              <a:avLst/>
              <a:gdLst/>
              <a:ahLst/>
              <a:cxnLst/>
              <a:rect l="l" t="t" r="r" b="b"/>
              <a:pathLst>
                <a:path w="7041" h="13116" extrusionOk="0">
                  <a:moveTo>
                    <a:pt x="7041" y="1"/>
                  </a:moveTo>
                  <a:lnTo>
                    <a:pt x="1" y="4062"/>
                  </a:lnTo>
                  <a:lnTo>
                    <a:pt x="1" y="13115"/>
                  </a:lnTo>
                  <a:lnTo>
                    <a:pt x="7041" y="9054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3461;p72">
              <a:extLst>
                <a:ext uri="{FF2B5EF4-FFF2-40B4-BE49-F238E27FC236}">
                  <a16:creationId xmlns:a16="http://schemas.microsoft.com/office/drawing/2014/main" id="{6E70DD42-9F62-CE84-F1E6-1A8458411BC1}"/>
                </a:ext>
              </a:extLst>
            </p:cNvPr>
            <p:cNvSpPr/>
            <p:nvPr/>
          </p:nvSpPr>
          <p:spPr>
            <a:xfrm>
              <a:off x="1198635" y="1675201"/>
              <a:ext cx="5473131" cy="3155104"/>
            </a:xfrm>
            <a:custGeom>
              <a:avLst/>
              <a:gdLst/>
              <a:ahLst/>
              <a:cxnLst/>
              <a:rect l="l" t="t" r="r" b="b"/>
              <a:pathLst>
                <a:path w="106798" h="61566" extrusionOk="0">
                  <a:moveTo>
                    <a:pt x="35209" y="1"/>
                  </a:moveTo>
                  <a:lnTo>
                    <a:pt x="1" y="20280"/>
                  </a:lnTo>
                  <a:lnTo>
                    <a:pt x="71589" y="61565"/>
                  </a:lnTo>
                  <a:lnTo>
                    <a:pt x="106798" y="41287"/>
                  </a:lnTo>
                  <a:lnTo>
                    <a:pt x="35209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3462;p72">
              <a:extLst>
                <a:ext uri="{FF2B5EF4-FFF2-40B4-BE49-F238E27FC236}">
                  <a16:creationId xmlns:a16="http://schemas.microsoft.com/office/drawing/2014/main" id="{73673022-A03F-8D13-DDD1-358F9987E335}"/>
                </a:ext>
              </a:extLst>
            </p:cNvPr>
            <p:cNvSpPr/>
            <p:nvPr/>
          </p:nvSpPr>
          <p:spPr>
            <a:xfrm>
              <a:off x="3011872" y="1769753"/>
              <a:ext cx="3461051" cy="1990043"/>
            </a:xfrm>
            <a:custGeom>
              <a:avLst/>
              <a:gdLst/>
              <a:ahLst/>
              <a:cxnLst/>
              <a:rect l="l" t="t" r="r" b="b"/>
              <a:pathLst>
                <a:path w="67536" h="38832" extrusionOk="0">
                  <a:moveTo>
                    <a:pt x="0" y="0"/>
                  </a:moveTo>
                  <a:lnTo>
                    <a:pt x="67227" y="38831"/>
                  </a:lnTo>
                  <a:lnTo>
                    <a:pt x="67535" y="38654"/>
                  </a:lnTo>
                  <a:lnTo>
                    <a:pt x="67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463;p72">
              <a:extLst>
                <a:ext uri="{FF2B5EF4-FFF2-40B4-BE49-F238E27FC236}">
                  <a16:creationId xmlns:a16="http://schemas.microsoft.com/office/drawing/2014/main" id="{62CDF037-335F-F16A-18DD-EA1F348B40D3}"/>
                </a:ext>
              </a:extLst>
            </p:cNvPr>
            <p:cNvSpPr/>
            <p:nvPr/>
          </p:nvSpPr>
          <p:spPr>
            <a:xfrm>
              <a:off x="4313506" y="2842925"/>
              <a:ext cx="588270" cy="337516"/>
            </a:xfrm>
            <a:custGeom>
              <a:avLst/>
              <a:gdLst/>
              <a:ahLst/>
              <a:cxnLst/>
              <a:rect l="l" t="t" r="r" b="b"/>
              <a:pathLst>
                <a:path w="11479" h="6586" extrusionOk="0">
                  <a:moveTo>
                    <a:pt x="11144" y="0"/>
                  </a:moveTo>
                  <a:lnTo>
                    <a:pt x="660" y="6042"/>
                  </a:lnTo>
                  <a:lnTo>
                    <a:pt x="309" y="5842"/>
                  </a:lnTo>
                  <a:lnTo>
                    <a:pt x="1" y="6018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464;p72">
              <a:extLst>
                <a:ext uri="{FF2B5EF4-FFF2-40B4-BE49-F238E27FC236}">
                  <a16:creationId xmlns:a16="http://schemas.microsoft.com/office/drawing/2014/main" id="{A138DD61-D650-D56E-C037-D31FE8FDF054}"/>
                </a:ext>
              </a:extLst>
            </p:cNvPr>
            <p:cNvSpPr/>
            <p:nvPr/>
          </p:nvSpPr>
          <p:spPr>
            <a:xfrm>
              <a:off x="4682795" y="3056217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4" y="1"/>
                  </a:moveTo>
                  <a:lnTo>
                    <a:pt x="660" y="6043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6"/>
                  </a:lnTo>
                  <a:lnTo>
                    <a:pt x="1295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465;p72">
              <a:extLst>
                <a:ext uri="{FF2B5EF4-FFF2-40B4-BE49-F238E27FC236}">
                  <a16:creationId xmlns:a16="http://schemas.microsoft.com/office/drawing/2014/main" id="{10E99B01-C162-18D8-B6E1-6B47FB396567}"/>
                </a:ext>
              </a:extLst>
            </p:cNvPr>
            <p:cNvSpPr/>
            <p:nvPr/>
          </p:nvSpPr>
          <p:spPr>
            <a:xfrm>
              <a:off x="5057824" y="3273147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0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3466;p72">
              <a:extLst>
                <a:ext uri="{FF2B5EF4-FFF2-40B4-BE49-F238E27FC236}">
                  <a16:creationId xmlns:a16="http://schemas.microsoft.com/office/drawing/2014/main" id="{1C4DB489-3EB8-B934-57A9-411578DEF6C6}"/>
                </a:ext>
              </a:extLst>
            </p:cNvPr>
            <p:cNvSpPr/>
            <p:nvPr/>
          </p:nvSpPr>
          <p:spPr>
            <a:xfrm>
              <a:off x="5427113" y="3486490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9" y="6044"/>
                  </a:lnTo>
                  <a:lnTo>
                    <a:pt x="308" y="5841"/>
                  </a:lnTo>
                  <a:lnTo>
                    <a:pt x="0" y="6019"/>
                  </a:lnTo>
                  <a:lnTo>
                    <a:pt x="988" y="6587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7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3467;p72">
              <a:extLst>
                <a:ext uri="{FF2B5EF4-FFF2-40B4-BE49-F238E27FC236}">
                  <a16:creationId xmlns:a16="http://schemas.microsoft.com/office/drawing/2014/main" id="{CC3CCDF6-B9FC-C930-ED13-52847AB8D243}"/>
                </a:ext>
              </a:extLst>
            </p:cNvPr>
            <p:cNvSpPr/>
            <p:nvPr/>
          </p:nvSpPr>
          <p:spPr>
            <a:xfrm>
              <a:off x="3944627" y="2629428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468;p72">
              <a:extLst>
                <a:ext uri="{FF2B5EF4-FFF2-40B4-BE49-F238E27FC236}">
                  <a16:creationId xmlns:a16="http://schemas.microsoft.com/office/drawing/2014/main" id="{371E22F8-A269-2D31-D7F3-DD5808EF63FE}"/>
                </a:ext>
              </a:extLst>
            </p:cNvPr>
            <p:cNvSpPr/>
            <p:nvPr/>
          </p:nvSpPr>
          <p:spPr>
            <a:xfrm>
              <a:off x="2831071" y="1987349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5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2"/>
                  </a:lnTo>
                  <a:lnTo>
                    <a:pt x="11478" y="164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469;p72">
              <a:extLst>
                <a:ext uri="{FF2B5EF4-FFF2-40B4-BE49-F238E27FC236}">
                  <a16:creationId xmlns:a16="http://schemas.microsoft.com/office/drawing/2014/main" id="{BE4F524E-BF5E-084D-ABB7-65AEDF1616A8}"/>
                </a:ext>
              </a:extLst>
            </p:cNvPr>
            <p:cNvSpPr/>
            <p:nvPr/>
          </p:nvSpPr>
          <p:spPr>
            <a:xfrm>
              <a:off x="3200360" y="2200744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1"/>
                  </a:moveTo>
                  <a:lnTo>
                    <a:pt x="660" y="6043"/>
                  </a:lnTo>
                  <a:lnTo>
                    <a:pt x="309" y="5841"/>
                  </a:lnTo>
                  <a:lnTo>
                    <a:pt x="0" y="6019"/>
                  </a:lnTo>
                  <a:lnTo>
                    <a:pt x="988" y="6586"/>
                  </a:lnTo>
                  <a:lnTo>
                    <a:pt x="1293" y="6406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470;p72">
              <a:extLst>
                <a:ext uri="{FF2B5EF4-FFF2-40B4-BE49-F238E27FC236}">
                  <a16:creationId xmlns:a16="http://schemas.microsoft.com/office/drawing/2014/main" id="{02223062-0FED-BCF7-5CBB-F04E9B8E85C9}"/>
                </a:ext>
              </a:extLst>
            </p:cNvPr>
            <p:cNvSpPr/>
            <p:nvPr/>
          </p:nvSpPr>
          <p:spPr>
            <a:xfrm>
              <a:off x="3575389" y="2417674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1" y="1"/>
                  </a:moveTo>
                  <a:lnTo>
                    <a:pt x="659" y="6043"/>
                  </a:lnTo>
                  <a:lnTo>
                    <a:pt x="307" y="5842"/>
                  </a:lnTo>
                  <a:lnTo>
                    <a:pt x="0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7" y="162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471;p72">
              <a:extLst>
                <a:ext uri="{FF2B5EF4-FFF2-40B4-BE49-F238E27FC236}">
                  <a16:creationId xmlns:a16="http://schemas.microsoft.com/office/drawing/2014/main" id="{9FB906C1-0076-60AE-96D6-F39993467182}"/>
                </a:ext>
              </a:extLst>
            </p:cNvPr>
            <p:cNvSpPr/>
            <p:nvPr/>
          </p:nvSpPr>
          <p:spPr>
            <a:xfrm>
              <a:off x="2462192" y="1773955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58" y="6043"/>
                  </a:lnTo>
                  <a:lnTo>
                    <a:pt x="307" y="5842"/>
                  </a:lnTo>
                  <a:lnTo>
                    <a:pt x="1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472;p72">
              <a:extLst>
                <a:ext uri="{FF2B5EF4-FFF2-40B4-BE49-F238E27FC236}">
                  <a16:creationId xmlns:a16="http://schemas.microsoft.com/office/drawing/2014/main" id="{9C3865AC-67AB-2AAC-1485-AF874CD1977E}"/>
                </a:ext>
              </a:extLst>
            </p:cNvPr>
            <p:cNvSpPr/>
            <p:nvPr/>
          </p:nvSpPr>
          <p:spPr>
            <a:xfrm>
              <a:off x="1293084" y="2674833"/>
              <a:ext cx="3266362" cy="1886113"/>
            </a:xfrm>
            <a:custGeom>
              <a:avLst/>
              <a:gdLst/>
              <a:ahLst/>
              <a:cxnLst/>
              <a:rect l="l" t="t" r="r" b="b"/>
              <a:pathLst>
                <a:path w="63737" h="36804" extrusionOk="0">
                  <a:moveTo>
                    <a:pt x="313" y="1"/>
                  </a:moveTo>
                  <a:lnTo>
                    <a:pt x="0" y="182"/>
                  </a:lnTo>
                  <a:lnTo>
                    <a:pt x="63426" y="36804"/>
                  </a:lnTo>
                  <a:lnTo>
                    <a:pt x="63736" y="36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473;p72">
              <a:extLst>
                <a:ext uri="{FF2B5EF4-FFF2-40B4-BE49-F238E27FC236}">
                  <a16:creationId xmlns:a16="http://schemas.microsoft.com/office/drawing/2014/main" id="{23964A4B-0E82-6C94-C57D-F40FACA08AC1}"/>
                </a:ext>
              </a:extLst>
            </p:cNvPr>
            <p:cNvSpPr/>
            <p:nvPr/>
          </p:nvSpPr>
          <p:spPr>
            <a:xfrm>
              <a:off x="4339950" y="4102382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1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474;p72">
              <a:extLst>
                <a:ext uri="{FF2B5EF4-FFF2-40B4-BE49-F238E27FC236}">
                  <a16:creationId xmlns:a16="http://schemas.microsoft.com/office/drawing/2014/main" id="{8D1B94B2-74B0-18B2-8105-C622945B7A23}"/>
                </a:ext>
              </a:extLst>
            </p:cNvPr>
            <p:cNvSpPr/>
            <p:nvPr/>
          </p:nvSpPr>
          <p:spPr>
            <a:xfrm>
              <a:off x="3217733" y="3453999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3" y="182"/>
                  </a:lnTo>
                  <a:lnTo>
                    <a:pt x="10748" y="380"/>
                  </a:lnTo>
                  <a:lnTo>
                    <a:pt x="0" y="6575"/>
                  </a:lnTo>
                  <a:lnTo>
                    <a:pt x="310" y="6756"/>
                  </a:lnTo>
                  <a:lnTo>
                    <a:pt x="11062" y="559"/>
                  </a:lnTo>
                  <a:lnTo>
                    <a:pt x="11404" y="757"/>
                  </a:lnTo>
                  <a:lnTo>
                    <a:pt x="11713" y="576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475;p72">
              <a:extLst>
                <a:ext uri="{FF2B5EF4-FFF2-40B4-BE49-F238E27FC236}">
                  <a16:creationId xmlns:a16="http://schemas.microsoft.com/office/drawing/2014/main" id="{5E234952-B03E-865A-867B-F5052160123F}"/>
                </a:ext>
              </a:extLst>
            </p:cNvPr>
            <p:cNvSpPr/>
            <p:nvPr/>
          </p:nvSpPr>
          <p:spPr>
            <a:xfrm>
              <a:off x="2095363" y="2803772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4" y="1"/>
                  </a:moveTo>
                  <a:lnTo>
                    <a:pt x="10403" y="180"/>
                  </a:lnTo>
                  <a:lnTo>
                    <a:pt x="10748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4" y="57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476;p72">
              <a:extLst>
                <a:ext uri="{FF2B5EF4-FFF2-40B4-BE49-F238E27FC236}">
                  <a16:creationId xmlns:a16="http://schemas.microsoft.com/office/drawing/2014/main" id="{9890F083-C18D-AE2E-6E02-F7A408D21AE9}"/>
                </a:ext>
              </a:extLst>
            </p:cNvPr>
            <p:cNvSpPr/>
            <p:nvPr/>
          </p:nvSpPr>
          <p:spPr>
            <a:xfrm>
              <a:off x="1719463" y="2587559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9"/>
                  </a:lnTo>
                  <a:lnTo>
                    <a:pt x="1" y="6575"/>
                  </a:lnTo>
                  <a:lnTo>
                    <a:pt x="312" y="6756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477;p72">
              <a:extLst>
                <a:ext uri="{FF2B5EF4-FFF2-40B4-BE49-F238E27FC236}">
                  <a16:creationId xmlns:a16="http://schemas.microsoft.com/office/drawing/2014/main" id="{19361385-C7AF-39E6-43CA-34F485005614}"/>
                </a:ext>
              </a:extLst>
            </p:cNvPr>
            <p:cNvSpPr/>
            <p:nvPr/>
          </p:nvSpPr>
          <p:spPr>
            <a:xfrm>
              <a:off x="2841116" y="3237786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8"/>
                  </a:lnTo>
                  <a:lnTo>
                    <a:pt x="1" y="6573"/>
                  </a:lnTo>
                  <a:lnTo>
                    <a:pt x="312" y="6756"/>
                  </a:lnTo>
                  <a:lnTo>
                    <a:pt x="11063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478;p72">
              <a:extLst>
                <a:ext uri="{FF2B5EF4-FFF2-40B4-BE49-F238E27FC236}">
                  <a16:creationId xmlns:a16="http://schemas.microsoft.com/office/drawing/2014/main" id="{2A3ECA33-E79E-9D82-AB28-72C31769584A}"/>
                </a:ext>
              </a:extLst>
            </p:cNvPr>
            <p:cNvSpPr/>
            <p:nvPr/>
          </p:nvSpPr>
          <p:spPr>
            <a:xfrm>
              <a:off x="2467932" y="3021983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2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479;p72">
              <a:extLst>
                <a:ext uri="{FF2B5EF4-FFF2-40B4-BE49-F238E27FC236}">
                  <a16:creationId xmlns:a16="http://schemas.microsoft.com/office/drawing/2014/main" id="{B46DF55A-B7F3-C6CE-E94B-1D63C083BCDD}"/>
                </a:ext>
              </a:extLst>
            </p:cNvPr>
            <p:cNvSpPr/>
            <p:nvPr/>
          </p:nvSpPr>
          <p:spPr>
            <a:xfrm>
              <a:off x="1346842" y="2369296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1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5"/>
                  </a:lnTo>
                  <a:lnTo>
                    <a:pt x="311" y="6756"/>
                  </a:lnTo>
                  <a:lnTo>
                    <a:pt x="11062" y="559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480;p72">
              <a:extLst>
                <a:ext uri="{FF2B5EF4-FFF2-40B4-BE49-F238E27FC236}">
                  <a16:creationId xmlns:a16="http://schemas.microsoft.com/office/drawing/2014/main" id="{580477C0-8253-4DBE-7A39-17DF084F3667}"/>
                </a:ext>
              </a:extLst>
            </p:cNvPr>
            <p:cNvSpPr/>
            <p:nvPr/>
          </p:nvSpPr>
          <p:spPr>
            <a:xfrm>
              <a:off x="4294032" y="2975912"/>
              <a:ext cx="83175" cy="68262"/>
            </a:xfrm>
            <a:custGeom>
              <a:avLst/>
              <a:gdLst/>
              <a:ahLst/>
              <a:cxnLst/>
              <a:rect l="l" t="t" r="r" b="b"/>
              <a:pathLst>
                <a:path w="1623" h="1332" extrusionOk="0">
                  <a:moveTo>
                    <a:pt x="624" y="1"/>
                  </a:moveTo>
                  <a:cubicBezTo>
                    <a:pt x="144" y="1"/>
                    <a:pt x="1" y="346"/>
                    <a:pt x="1" y="346"/>
                  </a:cubicBezTo>
                  <a:lnTo>
                    <a:pt x="1089" y="1128"/>
                  </a:lnTo>
                  <a:lnTo>
                    <a:pt x="1447" y="1332"/>
                  </a:lnTo>
                  <a:cubicBezTo>
                    <a:pt x="1447" y="1332"/>
                    <a:pt x="1623" y="979"/>
                    <a:pt x="1595" y="787"/>
                  </a:cubicBezTo>
                  <a:cubicBezTo>
                    <a:pt x="1568" y="594"/>
                    <a:pt x="1286" y="59"/>
                    <a:pt x="724" y="5"/>
                  </a:cubicBezTo>
                  <a:cubicBezTo>
                    <a:pt x="689" y="2"/>
                    <a:pt x="656" y="1"/>
                    <a:pt x="62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481;p72">
              <a:extLst>
                <a:ext uri="{FF2B5EF4-FFF2-40B4-BE49-F238E27FC236}">
                  <a16:creationId xmlns:a16="http://schemas.microsoft.com/office/drawing/2014/main" id="{0AE8850B-DC0F-2C5D-4821-1E5B6E076855}"/>
                </a:ext>
              </a:extLst>
            </p:cNvPr>
            <p:cNvSpPr/>
            <p:nvPr/>
          </p:nvSpPr>
          <p:spPr>
            <a:xfrm>
              <a:off x="4631753" y="2774561"/>
              <a:ext cx="83226" cy="68774"/>
            </a:xfrm>
            <a:custGeom>
              <a:avLst/>
              <a:gdLst/>
              <a:ahLst/>
              <a:cxnLst/>
              <a:rect l="l" t="t" r="r" b="b"/>
              <a:pathLst>
                <a:path w="1624" h="1342" extrusionOk="0">
                  <a:moveTo>
                    <a:pt x="622" y="0"/>
                  </a:moveTo>
                  <a:cubicBezTo>
                    <a:pt x="144" y="0"/>
                    <a:pt x="0" y="344"/>
                    <a:pt x="0" y="344"/>
                  </a:cubicBezTo>
                  <a:lnTo>
                    <a:pt x="1090" y="1127"/>
                  </a:lnTo>
                  <a:lnTo>
                    <a:pt x="1451" y="1342"/>
                  </a:lnTo>
                  <a:cubicBezTo>
                    <a:pt x="1451" y="1342"/>
                    <a:pt x="1624" y="979"/>
                    <a:pt x="1596" y="785"/>
                  </a:cubicBezTo>
                  <a:cubicBezTo>
                    <a:pt x="1567" y="594"/>
                    <a:pt x="1287" y="59"/>
                    <a:pt x="725" y="5"/>
                  </a:cubicBezTo>
                  <a:cubicBezTo>
                    <a:pt x="689" y="2"/>
                    <a:pt x="655" y="0"/>
                    <a:pt x="622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482;p72">
              <a:extLst>
                <a:ext uri="{FF2B5EF4-FFF2-40B4-BE49-F238E27FC236}">
                  <a16:creationId xmlns:a16="http://schemas.microsoft.com/office/drawing/2014/main" id="{B267FB09-6BDF-3AA5-712D-40E89F84BED9}"/>
                </a:ext>
              </a:extLst>
            </p:cNvPr>
            <p:cNvSpPr/>
            <p:nvPr/>
          </p:nvSpPr>
          <p:spPr>
            <a:xfrm>
              <a:off x="4249344" y="2988673"/>
              <a:ext cx="107773" cy="141392"/>
            </a:xfrm>
            <a:custGeom>
              <a:avLst/>
              <a:gdLst/>
              <a:ahLst/>
              <a:cxnLst/>
              <a:rect l="l" t="t" r="r" b="b"/>
              <a:pathLst>
                <a:path w="2103" h="2759" extrusionOk="0">
                  <a:moveTo>
                    <a:pt x="1241" y="0"/>
                  </a:moveTo>
                  <a:cubicBezTo>
                    <a:pt x="1127" y="0"/>
                    <a:pt x="985" y="36"/>
                    <a:pt x="864" y="106"/>
                  </a:cubicBezTo>
                  <a:cubicBezTo>
                    <a:pt x="387" y="380"/>
                    <a:pt x="0" y="1119"/>
                    <a:pt x="0" y="1756"/>
                  </a:cubicBezTo>
                  <a:cubicBezTo>
                    <a:pt x="0" y="1894"/>
                    <a:pt x="19" y="2015"/>
                    <a:pt x="53" y="2119"/>
                  </a:cubicBezTo>
                  <a:cubicBezTo>
                    <a:pt x="63" y="2151"/>
                    <a:pt x="100" y="2240"/>
                    <a:pt x="125" y="2285"/>
                  </a:cubicBezTo>
                  <a:cubicBezTo>
                    <a:pt x="180" y="2384"/>
                    <a:pt x="299" y="2565"/>
                    <a:pt x="500" y="2674"/>
                  </a:cubicBezTo>
                  <a:cubicBezTo>
                    <a:pt x="617" y="2738"/>
                    <a:pt x="733" y="2759"/>
                    <a:pt x="833" y="2759"/>
                  </a:cubicBezTo>
                  <a:cubicBezTo>
                    <a:pt x="1006" y="2759"/>
                    <a:pt x="1132" y="2697"/>
                    <a:pt x="1132" y="2697"/>
                  </a:cubicBezTo>
                  <a:lnTo>
                    <a:pt x="2102" y="705"/>
                  </a:lnTo>
                  <a:cubicBezTo>
                    <a:pt x="2102" y="705"/>
                    <a:pt x="2066" y="324"/>
                    <a:pt x="1794" y="155"/>
                  </a:cubicBezTo>
                  <a:cubicBezTo>
                    <a:pt x="1558" y="9"/>
                    <a:pt x="1330" y="0"/>
                    <a:pt x="124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483;p72">
              <a:extLst>
                <a:ext uri="{FF2B5EF4-FFF2-40B4-BE49-F238E27FC236}">
                  <a16:creationId xmlns:a16="http://schemas.microsoft.com/office/drawing/2014/main" id="{C53D3288-BC50-1CF9-3B7B-A76EEB43FE37}"/>
                </a:ext>
              </a:extLst>
            </p:cNvPr>
            <p:cNvSpPr/>
            <p:nvPr/>
          </p:nvSpPr>
          <p:spPr>
            <a:xfrm>
              <a:off x="4270100" y="3000306"/>
              <a:ext cx="88504" cy="128631"/>
            </a:xfrm>
            <a:custGeom>
              <a:avLst/>
              <a:gdLst/>
              <a:ahLst/>
              <a:cxnLst/>
              <a:rect l="l" t="t" r="r" b="b"/>
              <a:pathLst>
                <a:path w="1727" h="2510" extrusionOk="0">
                  <a:moveTo>
                    <a:pt x="1206" y="0"/>
                  </a:moveTo>
                  <a:cubicBezTo>
                    <a:pt x="1101" y="0"/>
                    <a:pt x="985" y="34"/>
                    <a:pt x="863" y="104"/>
                  </a:cubicBezTo>
                  <a:cubicBezTo>
                    <a:pt x="387" y="379"/>
                    <a:pt x="0" y="1118"/>
                    <a:pt x="0" y="1753"/>
                  </a:cubicBezTo>
                  <a:cubicBezTo>
                    <a:pt x="0" y="2226"/>
                    <a:pt x="214" y="2510"/>
                    <a:pt x="520" y="2510"/>
                  </a:cubicBezTo>
                  <a:cubicBezTo>
                    <a:pt x="626" y="2510"/>
                    <a:pt x="741" y="2476"/>
                    <a:pt x="863" y="2406"/>
                  </a:cubicBezTo>
                  <a:cubicBezTo>
                    <a:pt x="1340" y="2131"/>
                    <a:pt x="1726" y="1392"/>
                    <a:pt x="1726" y="756"/>
                  </a:cubicBezTo>
                  <a:cubicBezTo>
                    <a:pt x="1726" y="284"/>
                    <a:pt x="1512" y="0"/>
                    <a:pt x="120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484;p72">
              <a:extLst>
                <a:ext uri="{FF2B5EF4-FFF2-40B4-BE49-F238E27FC236}">
                  <a16:creationId xmlns:a16="http://schemas.microsoft.com/office/drawing/2014/main" id="{9B7E6DE8-E5F5-08BA-EF48-CAFEA6A019EE}"/>
                </a:ext>
              </a:extLst>
            </p:cNvPr>
            <p:cNvSpPr/>
            <p:nvPr/>
          </p:nvSpPr>
          <p:spPr>
            <a:xfrm>
              <a:off x="4279990" y="3013784"/>
              <a:ext cx="70055" cy="101675"/>
            </a:xfrm>
            <a:custGeom>
              <a:avLst/>
              <a:gdLst/>
              <a:ahLst/>
              <a:cxnLst/>
              <a:rect l="l" t="t" r="r" b="b"/>
              <a:pathLst>
                <a:path w="1367" h="1984" extrusionOk="0">
                  <a:moveTo>
                    <a:pt x="955" y="0"/>
                  </a:moveTo>
                  <a:cubicBezTo>
                    <a:pt x="872" y="0"/>
                    <a:pt x="780" y="27"/>
                    <a:pt x="684" y="82"/>
                  </a:cubicBezTo>
                  <a:cubicBezTo>
                    <a:pt x="307" y="300"/>
                    <a:pt x="0" y="884"/>
                    <a:pt x="0" y="1385"/>
                  </a:cubicBezTo>
                  <a:cubicBezTo>
                    <a:pt x="0" y="1760"/>
                    <a:pt x="170" y="1984"/>
                    <a:pt x="413" y="1984"/>
                  </a:cubicBezTo>
                  <a:cubicBezTo>
                    <a:pt x="496" y="1984"/>
                    <a:pt x="588" y="1957"/>
                    <a:pt x="684" y="1902"/>
                  </a:cubicBezTo>
                  <a:cubicBezTo>
                    <a:pt x="1061" y="1684"/>
                    <a:pt x="1366" y="1100"/>
                    <a:pt x="1366" y="597"/>
                  </a:cubicBezTo>
                  <a:cubicBezTo>
                    <a:pt x="1366" y="224"/>
                    <a:pt x="1197" y="0"/>
                    <a:pt x="95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485;p72">
              <a:extLst>
                <a:ext uri="{FF2B5EF4-FFF2-40B4-BE49-F238E27FC236}">
                  <a16:creationId xmlns:a16="http://schemas.microsoft.com/office/drawing/2014/main" id="{EA9C49AB-553F-9A77-4645-A3A64CB516F4}"/>
                </a:ext>
              </a:extLst>
            </p:cNvPr>
            <p:cNvSpPr/>
            <p:nvPr/>
          </p:nvSpPr>
          <p:spPr>
            <a:xfrm>
              <a:off x="4278094" y="3009274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7" y="1"/>
                  </a:moveTo>
                  <a:cubicBezTo>
                    <a:pt x="919" y="1"/>
                    <a:pt x="823" y="29"/>
                    <a:pt x="721" y="87"/>
                  </a:cubicBezTo>
                  <a:cubicBezTo>
                    <a:pt x="322" y="317"/>
                    <a:pt x="1" y="934"/>
                    <a:pt x="1" y="1464"/>
                  </a:cubicBezTo>
                  <a:cubicBezTo>
                    <a:pt x="1" y="1859"/>
                    <a:pt x="179" y="2095"/>
                    <a:pt x="435" y="2095"/>
                  </a:cubicBezTo>
                  <a:cubicBezTo>
                    <a:pt x="522" y="2095"/>
                    <a:pt x="619" y="2067"/>
                    <a:pt x="721" y="2008"/>
                  </a:cubicBezTo>
                  <a:cubicBezTo>
                    <a:pt x="1118" y="1778"/>
                    <a:pt x="1442" y="1162"/>
                    <a:pt x="1442" y="632"/>
                  </a:cubicBezTo>
                  <a:cubicBezTo>
                    <a:pt x="1442" y="237"/>
                    <a:pt x="1262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486;p72">
              <a:extLst>
                <a:ext uri="{FF2B5EF4-FFF2-40B4-BE49-F238E27FC236}">
                  <a16:creationId xmlns:a16="http://schemas.microsoft.com/office/drawing/2014/main" id="{FB2767E0-E86F-6209-BF56-AF0012B440E5}"/>
                </a:ext>
              </a:extLst>
            </p:cNvPr>
            <p:cNvSpPr/>
            <p:nvPr/>
          </p:nvSpPr>
          <p:spPr>
            <a:xfrm>
              <a:off x="4293007" y="3031464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8" y="1"/>
                  </a:moveTo>
                  <a:cubicBezTo>
                    <a:pt x="107" y="73"/>
                    <a:pt x="50" y="156"/>
                    <a:pt x="1" y="245"/>
                  </a:cubicBezTo>
                  <a:lnTo>
                    <a:pt x="257" y="484"/>
                  </a:lnTo>
                  <a:cubicBezTo>
                    <a:pt x="269" y="461"/>
                    <a:pt x="283" y="439"/>
                    <a:pt x="297" y="418"/>
                  </a:cubicBezTo>
                  <a:cubicBezTo>
                    <a:pt x="281" y="364"/>
                    <a:pt x="220" y="153"/>
                    <a:pt x="16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487;p72">
              <a:extLst>
                <a:ext uri="{FF2B5EF4-FFF2-40B4-BE49-F238E27FC236}">
                  <a16:creationId xmlns:a16="http://schemas.microsoft.com/office/drawing/2014/main" id="{C90646A5-37D9-7468-24E3-F746CFFD74D1}"/>
                </a:ext>
              </a:extLst>
            </p:cNvPr>
            <p:cNvSpPr/>
            <p:nvPr/>
          </p:nvSpPr>
          <p:spPr>
            <a:xfrm>
              <a:off x="4284705" y="3050631"/>
              <a:ext cx="19628" cy="14708"/>
            </a:xfrm>
            <a:custGeom>
              <a:avLst/>
              <a:gdLst/>
              <a:ahLst/>
              <a:cxnLst/>
              <a:rect l="l" t="t" r="r" b="b"/>
              <a:pathLst>
                <a:path w="383" h="287" extrusionOk="0">
                  <a:moveTo>
                    <a:pt x="98" y="1"/>
                  </a:moveTo>
                  <a:cubicBezTo>
                    <a:pt x="57" y="93"/>
                    <a:pt x="25" y="189"/>
                    <a:pt x="0" y="286"/>
                  </a:cubicBezTo>
                  <a:lnTo>
                    <a:pt x="361" y="263"/>
                  </a:lnTo>
                  <a:lnTo>
                    <a:pt x="364" y="252"/>
                  </a:lnTo>
                  <a:cubicBezTo>
                    <a:pt x="370" y="232"/>
                    <a:pt x="376" y="212"/>
                    <a:pt x="382" y="194"/>
                  </a:cubicBezTo>
                  <a:cubicBezTo>
                    <a:pt x="365" y="180"/>
                    <a:pt x="216" y="73"/>
                    <a:pt x="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488;p72">
              <a:extLst>
                <a:ext uri="{FF2B5EF4-FFF2-40B4-BE49-F238E27FC236}">
                  <a16:creationId xmlns:a16="http://schemas.microsoft.com/office/drawing/2014/main" id="{5A5A3FA6-584B-F034-A4E3-3B56B0B8B977}"/>
                </a:ext>
              </a:extLst>
            </p:cNvPr>
            <p:cNvSpPr/>
            <p:nvPr/>
          </p:nvSpPr>
          <p:spPr>
            <a:xfrm>
              <a:off x="4282655" y="3068004"/>
              <a:ext cx="19987" cy="2034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50" y="15"/>
                    <a:pt x="157" y="74"/>
                    <a:pt x="8" y="129"/>
                  </a:cubicBezTo>
                  <a:cubicBezTo>
                    <a:pt x="4" y="175"/>
                    <a:pt x="0" y="221"/>
                    <a:pt x="0" y="266"/>
                  </a:cubicBezTo>
                  <a:cubicBezTo>
                    <a:pt x="0" y="312"/>
                    <a:pt x="4" y="355"/>
                    <a:pt x="8" y="396"/>
                  </a:cubicBezTo>
                  <a:lnTo>
                    <a:pt x="388" y="70"/>
                  </a:lnTo>
                  <a:cubicBezTo>
                    <a:pt x="388" y="61"/>
                    <a:pt x="387" y="53"/>
                    <a:pt x="387" y="44"/>
                  </a:cubicBezTo>
                  <a:cubicBezTo>
                    <a:pt x="387" y="30"/>
                    <a:pt x="388" y="16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489;p72">
              <a:extLst>
                <a:ext uri="{FF2B5EF4-FFF2-40B4-BE49-F238E27FC236}">
                  <a16:creationId xmlns:a16="http://schemas.microsoft.com/office/drawing/2014/main" id="{331F9FE7-57DA-2FD6-F37A-79A912FE440F}"/>
                </a:ext>
              </a:extLst>
            </p:cNvPr>
            <p:cNvSpPr/>
            <p:nvPr/>
          </p:nvSpPr>
          <p:spPr>
            <a:xfrm>
              <a:off x="4284295" y="3076101"/>
              <a:ext cx="20499" cy="27622"/>
            </a:xfrm>
            <a:custGeom>
              <a:avLst/>
              <a:gdLst/>
              <a:ahLst/>
              <a:cxnLst/>
              <a:rect l="l" t="t" r="r" b="b"/>
              <a:pathLst>
                <a:path w="400" h="539" extrusionOk="0">
                  <a:moveTo>
                    <a:pt x="373" y="1"/>
                  </a:moveTo>
                  <a:cubicBezTo>
                    <a:pt x="327" y="44"/>
                    <a:pt x="140" y="217"/>
                    <a:pt x="1" y="355"/>
                  </a:cubicBezTo>
                  <a:cubicBezTo>
                    <a:pt x="22" y="428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89" y="33"/>
                    <a:pt x="381" y="17"/>
                    <a:pt x="37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490;p72">
              <a:extLst>
                <a:ext uri="{FF2B5EF4-FFF2-40B4-BE49-F238E27FC236}">
                  <a16:creationId xmlns:a16="http://schemas.microsoft.com/office/drawing/2014/main" id="{2EC9552B-398D-74A9-009F-EE6B19827D74}"/>
                </a:ext>
              </a:extLst>
            </p:cNvPr>
            <p:cNvSpPr/>
            <p:nvPr/>
          </p:nvSpPr>
          <p:spPr>
            <a:xfrm>
              <a:off x="4326677" y="3029978"/>
              <a:ext cx="20704" cy="23010"/>
            </a:xfrm>
            <a:custGeom>
              <a:avLst/>
              <a:gdLst/>
              <a:ahLst/>
              <a:cxnLst/>
              <a:rect l="l" t="t" r="r" b="b"/>
              <a:pathLst>
                <a:path w="404" h="449" extrusionOk="0">
                  <a:moveTo>
                    <a:pt x="362" y="1"/>
                  </a:moveTo>
                  <a:lnTo>
                    <a:pt x="0" y="393"/>
                  </a:lnTo>
                  <a:cubicBezTo>
                    <a:pt x="6" y="410"/>
                    <a:pt x="11" y="428"/>
                    <a:pt x="14" y="448"/>
                  </a:cubicBezTo>
                  <a:cubicBezTo>
                    <a:pt x="49" y="430"/>
                    <a:pt x="250" y="324"/>
                    <a:pt x="403" y="235"/>
                  </a:cubicBezTo>
                  <a:cubicBezTo>
                    <a:pt x="399" y="146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491;p72">
              <a:extLst>
                <a:ext uri="{FF2B5EF4-FFF2-40B4-BE49-F238E27FC236}">
                  <a16:creationId xmlns:a16="http://schemas.microsoft.com/office/drawing/2014/main" id="{983170EB-2076-4D2F-2B1D-BE2E74BCF396}"/>
                </a:ext>
              </a:extLst>
            </p:cNvPr>
            <p:cNvSpPr/>
            <p:nvPr/>
          </p:nvSpPr>
          <p:spPr>
            <a:xfrm>
              <a:off x="4323346" y="3017986"/>
              <a:ext cx="19320" cy="29314"/>
            </a:xfrm>
            <a:custGeom>
              <a:avLst/>
              <a:gdLst/>
              <a:ahLst/>
              <a:cxnLst/>
              <a:rect l="l" t="t" r="r" b="b"/>
              <a:pathLst>
                <a:path w="377" h="572" extrusionOk="0">
                  <a:moveTo>
                    <a:pt x="246" y="0"/>
                  </a:moveTo>
                  <a:lnTo>
                    <a:pt x="1" y="541"/>
                  </a:lnTo>
                  <a:cubicBezTo>
                    <a:pt x="13" y="549"/>
                    <a:pt x="25" y="560"/>
                    <a:pt x="34" y="572"/>
                  </a:cubicBezTo>
                  <a:cubicBezTo>
                    <a:pt x="71" y="528"/>
                    <a:pt x="246" y="304"/>
                    <a:pt x="376" y="127"/>
                  </a:cubicBezTo>
                  <a:cubicBezTo>
                    <a:pt x="341" y="72"/>
                    <a:pt x="297" y="29"/>
                    <a:pt x="24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492;p72">
              <a:extLst>
                <a:ext uri="{FF2B5EF4-FFF2-40B4-BE49-F238E27FC236}">
                  <a16:creationId xmlns:a16="http://schemas.microsoft.com/office/drawing/2014/main" id="{C1F91471-2662-E5B6-78B9-190E0BF4B9C0}"/>
                </a:ext>
              </a:extLst>
            </p:cNvPr>
            <p:cNvSpPr/>
            <p:nvPr/>
          </p:nvSpPr>
          <p:spPr>
            <a:xfrm>
              <a:off x="4318067" y="3015936"/>
              <a:ext cx="12812" cy="29109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192" y="0"/>
                  </a:moveTo>
                  <a:cubicBezTo>
                    <a:pt x="150" y="0"/>
                    <a:pt x="105" y="8"/>
                    <a:pt x="59" y="23"/>
                  </a:cubicBezTo>
                  <a:lnTo>
                    <a:pt x="1" y="568"/>
                  </a:lnTo>
                  <a:cubicBezTo>
                    <a:pt x="13" y="565"/>
                    <a:pt x="23" y="564"/>
                    <a:pt x="33" y="564"/>
                  </a:cubicBezTo>
                  <a:cubicBezTo>
                    <a:pt x="39" y="564"/>
                    <a:pt x="45" y="564"/>
                    <a:pt x="51" y="564"/>
                  </a:cubicBezTo>
                  <a:cubicBezTo>
                    <a:pt x="79" y="488"/>
                    <a:pt x="179" y="213"/>
                    <a:pt x="249" y="5"/>
                  </a:cubicBezTo>
                  <a:cubicBezTo>
                    <a:pt x="231" y="2"/>
                    <a:pt x="212" y="0"/>
                    <a:pt x="19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493;p72">
              <a:extLst>
                <a:ext uri="{FF2B5EF4-FFF2-40B4-BE49-F238E27FC236}">
                  <a16:creationId xmlns:a16="http://schemas.microsoft.com/office/drawing/2014/main" id="{8C549B03-3F0A-EFD3-FC24-29EE424A84E8}"/>
                </a:ext>
              </a:extLst>
            </p:cNvPr>
            <p:cNvSpPr/>
            <p:nvPr/>
          </p:nvSpPr>
          <p:spPr>
            <a:xfrm>
              <a:off x="4305665" y="3019370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200" y="1"/>
                  </a:moveTo>
                  <a:cubicBezTo>
                    <a:pt x="194" y="4"/>
                    <a:pt x="188" y="5"/>
                    <a:pt x="183" y="8"/>
                  </a:cubicBezTo>
                  <a:cubicBezTo>
                    <a:pt x="119" y="45"/>
                    <a:pt x="59" y="94"/>
                    <a:pt x="1" y="149"/>
                  </a:cubicBezTo>
                  <a:lnTo>
                    <a:pt x="116" y="577"/>
                  </a:lnTo>
                  <a:cubicBezTo>
                    <a:pt x="133" y="560"/>
                    <a:pt x="149" y="546"/>
                    <a:pt x="168" y="536"/>
                  </a:cubicBezTo>
                  <a:cubicBezTo>
                    <a:pt x="172" y="464"/>
                    <a:pt x="192" y="198"/>
                    <a:pt x="2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494;p72">
              <a:extLst>
                <a:ext uri="{FF2B5EF4-FFF2-40B4-BE49-F238E27FC236}">
                  <a16:creationId xmlns:a16="http://schemas.microsoft.com/office/drawing/2014/main" id="{054C9779-45F6-8B08-C0F9-14C240FA8B4D}"/>
                </a:ext>
              </a:extLst>
            </p:cNvPr>
            <p:cNvSpPr/>
            <p:nvPr/>
          </p:nvSpPr>
          <p:spPr>
            <a:xfrm>
              <a:off x="4323909" y="3065800"/>
              <a:ext cx="17937" cy="19884"/>
            </a:xfrm>
            <a:custGeom>
              <a:avLst/>
              <a:gdLst/>
              <a:ahLst/>
              <a:cxnLst/>
              <a:rect l="l" t="t" r="r" b="b"/>
              <a:pathLst>
                <a:path w="350" h="388" extrusionOk="0">
                  <a:moveTo>
                    <a:pt x="33" y="1"/>
                  </a:moveTo>
                  <a:cubicBezTo>
                    <a:pt x="23" y="27"/>
                    <a:pt x="13" y="51"/>
                    <a:pt x="0" y="74"/>
                  </a:cubicBezTo>
                  <a:cubicBezTo>
                    <a:pt x="28" y="116"/>
                    <a:pt x="131" y="275"/>
                    <a:pt x="213" y="387"/>
                  </a:cubicBezTo>
                  <a:cubicBezTo>
                    <a:pt x="266" y="301"/>
                    <a:pt x="313" y="209"/>
                    <a:pt x="350" y="11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495;p72">
              <a:extLst>
                <a:ext uri="{FF2B5EF4-FFF2-40B4-BE49-F238E27FC236}">
                  <a16:creationId xmlns:a16="http://schemas.microsoft.com/office/drawing/2014/main" id="{248B2288-9F7A-FA7B-C8FC-DBDB1C6406E8}"/>
                </a:ext>
              </a:extLst>
            </p:cNvPr>
            <p:cNvSpPr/>
            <p:nvPr/>
          </p:nvSpPr>
          <p:spPr>
            <a:xfrm>
              <a:off x="4326831" y="3049862"/>
              <a:ext cx="20294" cy="14657"/>
            </a:xfrm>
            <a:custGeom>
              <a:avLst/>
              <a:gdLst/>
              <a:ahLst/>
              <a:cxnLst/>
              <a:rect l="l" t="t" r="r" b="b"/>
              <a:pathLst>
                <a:path w="396" h="286" extrusionOk="0">
                  <a:moveTo>
                    <a:pt x="396" y="1"/>
                  </a:moveTo>
                  <a:lnTo>
                    <a:pt x="11" y="157"/>
                  </a:lnTo>
                  <a:cubicBezTo>
                    <a:pt x="9" y="180"/>
                    <a:pt x="6" y="203"/>
                    <a:pt x="0" y="226"/>
                  </a:cubicBezTo>
                  <a:cubicBezTo>
                    <a:pt x="29" y="232"/>
                    <a:pt x="204" y="269"/>
                    <a:pt x="340" y="286"/>
                  </a:cubicBezTo>
                  <a:cubicBezTo>
                    <a:pt x="368" y="191"/>
                    <a:pt x="388" y="96"/>
                    <a:pt x="39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496;p72">
              <a:extLst>
                <a:ext uri="{FF2B5EF4-FFF2-40B4-BE49-F238E27FC236}">
                  <a16:creationId xmlns:a16="http://schemas.microsoft.com/office/drawing/2014/main" id="{8C587FA1-CDBA-1B6B-A26E-210BD1A6CC10}"/>
                </a:ext>
              </a:extLst>
            </p:cNvPr>
            <p:cNvSpPr/>
            <p:nvPr/>
          </p:nvSpPr>
          <p:spPr>
            <a:xfrm>
              <a:off x="4291982" y="3080508"/>
              <a:ext cx="17424" cy="29365"/>
            </a:xfrm>
            <a:custGeom>
              <a:avLst/>
              <a:gdLst/>
              <a:ahLst/>
              <a:cxnLst/>
              <a:rect l="l" t="t" r="r" b="b"/>
              <a:pathLst>
                <a:path w="340" h="573" extrusionOk="0">
                  <a:moveTo>
                    <a:pt x="300" y="0"/>
                  </a:moveTo>
                  <a:cubicBezTo>
                    <a:pt x="277" y="39"/>
                    <a:pt x="117" y="304"/>
                    <a:pt x="1" y="509"/>
                  </a:cubicBezTo>
                  <a:cubicBezTo>
                    <a:pt x="47" y="545"/>
                    <a:pt x="101" y="566"/>
                    <a:pt x="160" y="572"/>
                  </a:cubicBezTo>
                  <a:lnTo>
                    <a:pt x="340" y="13"/>
                  </a:lnTo>
                  <a:cubicBezTo>
                    <a:pt x="327" y="11"/>
                    <a:pt x="312" y="7"/>
                    <a:pt x="30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497;p72">
              <a:extLst>
                <a:ext uri="{FF2B5EF4-FFF2-40B4-BE49-F238E27FC236}">
                  <a16:creationId xmlns:a16="http://schemas.microsoft.com/office/drawing/2014/main" id="{CD01BD07-1FCB-7E1C-C630-8A72E0DA6C77}"/>
                </a:ext>
              </a:extLst>
            </p:cNvPr>
            <p:cNvSpPr/>
            <p:nvPr/>
          </p:nvSpPr>
          <p:spPr>
            <a:xfrm>
              <a:off x="4306229" y="3079791"/>
              <a:ext cx="10250" cy="29775"/>
            </a:xfrm>
            <a:custGeom>
              <a:avLst/>
              <a:gdLst/>
              <a:ahLst/>
              <a:cxnLst/>
              <a:rect l="l" t="t" r="r" b="b"/>
              <a:pathLst>
                <a:path w="200" h="581" extrusionOk="0">
                  <a:moveTo>
                    <a:pt x="164" y="1"/>
                  </a:moveTo>
                  <a:cubicBezTo>
                    <a:pt x="148" y="11"/>
                    <a:pt x="131" y="18"/>
                    <a:pt x="114" y="22"/>
                  </a:cubicBezTo>
                  <a:cubicBezTo>
                    <a:pt x="100" y="87"/>
                    <a:pt x="40" y="367"/>
                    <a:pt x="0" y="580"/>
                  </a:cubicBezTo>
                  <a:cubicBezTo>
                    <a:pt x="56" y="569"/>
                    <a:pt x="112" y="548"/>
                    <a:pt x="172" y="514"/>
                  </a:cubicBezTo>
                  <a:cubicBezTo>
                    <a:pt x="181" y="508"/>
                    <a:pt x="191" y="502"/>
                    <a:pt x="200" y="496"/>
                  </a:cubicBezTo>
                  <a:lnTo>
                    <a:pt x="16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498;p72">
              <a:extLst>
                <a:ext uri="{FF2B5EF4-FFF2-40B4-BE49-F238E27FC236}">
                  <a16:creationId xmlns:a16="http://schemas.microsoft.com/office/drawing/2014/main" id="{133AAA13-9FA1-7411-861B-FF4A96F5FA27}"/>
                </a:ext>
              </a:extLst>
            </p:cNvPr>
            <p:cNvSpPr/>
            <p:nvPr/>
          </p:nvSpPr>
          <p:spPr>
            <a:xfrm>
              <a:off x="4318477" y="3074153"/>
              <a:ext cx="12761" cy="27315"/>
            </a:xfrm>
            <a:custGeom>
              <a:avLst/>
              <a:gdLst/>
              <a:ahLst/>
              <a:cxnLst/>
              <a:rect l="l" t="t" r="r" b="b"/>
              <a:pathLst>
                <a:path w="249" h="533" extrusionOk="0">
                  <a:moveTo>
                    <a:pt x="48" y="0"/>
                  </a:moveTo>
                  <a:cubicBezTo>
                    <a:pt x="34" y="20"/>
                    <a:pt x="17" y="39"/>
                    <a:pt x="1" y="54"/>
                  </a:cubicBezTo>
                  <a:cubicBezTo>
                    <a:pt x="7" y="112"/>
                    <a:pt x="34" y="354"/>
                    <a:pt x="62" y="532"/>
                  </a:cubicBezTo>
                  <a:cubicBezTo>
                    <a:pt x="128" y="476"/>
                    <a:pt x="191" y="405"/>
                    <a:pt x="249" y="32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499;p72">
              <a:extLst>
                <a:ext uri="{FF2B5EF4-FFF2-40B4-BE49-F238E27FC236}">
                  <a16:creationId xmlns:a16="http://schemas.microsoft.com/office/drawing/2014/main" id="{A235549E-DBB6-8AFE-D1E2-5F321FC1D28D}"/>
                </a:ext>
              </a:extLst>
            </p:cNvPr>
            <p:cNvSpPr/>
            <p:nvPr/>
          </p:nvSpPr>
          <p:spPr>
            <a:xfrm>
              <a:off x="4305512" y="3049145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0"/>
                  </a:moveTo>
                  <a:cubicBezTo>
                    <a:pt x="237" y="0"/>
                    <a:pt x="212" y="7"/>
                    <a:pt x="186" y="22"/>
                  </a:cubicBezTo>
                  <a:cubicBezTo>
                    <a:pt x="83" y="82"/>
                    <a:pt x="1" y="240"/>
                    <a:pt x="1" y="376"/>
                  </a:cubicBezTo>
                  <a:cubicBezTo>
                    <a:pt x="1" y="479"/>
                    <a:pt x="46" y="540"/>
                    <a:pt x="112" y="540"/>
                  </a:cubicBezTo>
                  <a:cubicBezTo>
                    <a:pt x="135" y="540"/>
                    <a:pt x="160" y="533"/>
                    <a:pt x="186" y="517"/>
                  </a:cubicBezTo>
                  <a:cubicBezTo>
                    <a:pt x="289" y="458"/>
                    <a:pt x="372" y="300"/>
                    <a:pt x="372" y="163"/>
                  </a:cubicBezTo>
                  <a:cubicBezTo>
                    <a:pt x="372" y="61"/>
                    <a:pt x="325" y="0"/>
                    <a:pt x="2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500;p72">
              <a:extLst>
                <a:ext uri="{FF2B5EF4-FFF2-40B4-BE49-F238E27FC236}">
                  <a16:creationId xmlns:a16="http://schemas.microsoft.com/office/drawing/2014/main" id="{579D8DE4-99A6-1029-3865-F2FB5150AB07}"/>
                </a:ext>
              </a:extLst>
            </p:cNvPr>
            <p:cNvSpPr/>
            <p:nvPr/>
          </p:nvSpPr>
          <p:spPr>
            <a:xfrm>
              <a:off x="4311354" y="3056114"/>
              <a:ext cx="10250" cy="14913"/>
            </a:xfrm>
            <a:custGeom>
              <a:avLst/>
              <a:gdLst/>
              <a:ahLst/>
              <a:cxnLst/>
              <a:rect l="l" t="t" r="r" b="b"/>
              <a:pathLst>
                <a:path w="200" h="291" extrusionOk="0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5" y="44"/>
                    <a:pt x="0" y="130"/>
                    <a:pt x="0" y="204"/>
                  </a:cubicBezTo>
                  <a:cubicBezTo>
                    <a:pt x="0" y="258"/>
                    <a:pt x="25" y="291"/>
                    <a:pt x="60" y="291"/>
                  </a:cubicBezTo>
                  <a:cubicBezTo>
                    <a:pt x="72" y="291"/>
                    <a:pt x="86" y="287"/>
                    <a:pt x="100" y="279"/>
                  </a:cubicBezTo>
                  <a:cubicBezTo>
                    <a:pt x="155" y="248"/>
                    <a:pt x="199" y="162"/>
                    <a:pt x="199" y="89"/>
                  </a:cubicBezTo>
                  <a:cubicBezTo>
                    <a:pt x="199" y="33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501;p72">
              <a:extLst>
                <a:ext uri="{FF2B5EF4-FFF2-40B4-BE49-F238E27FC236}">
                  <a16:creationId xmlns:a16="http://schemas.microsoft.com/office/drawing/2014/main" id="{7BF95A1C-710B-22D2-4EEE-3011B61A7347}"/>
                </a:ext>
              </a:extLst>
            </p:cNvPr>
            <p:cNvSpPr/>
            <p:nvPr/>
          </p:nvSpPr>
          <p:spPr>
            <a:xfrm>
              <a:off x="4587270" y="2785374"/>
              <a:ext cx="107671" cy="141392"/>
            </a:xfrm>
            <a:custGeom>
              <a:avLst/>
              <a:gdLst/>
              <a:ahLst/>
              <a:cxnLst/>
              <a:rect l="l" t="t" r="r" b="b"/>
              <a:pathLst>
                <a:path w="2101" h="2759" extrusionOk="0">
                  <a:moveTo>
                    <a:pt x="1232" y="1"/>
                  </a:moveTo>
                  <a:cubicBezTo>
                    <a:pt x="1120" y="1"/>
                    <a:pt x="981" y="38"/>
                    <a:pt x="862" y="105"/>
                  </a:cubicBezTo>
                  <a:cubicBezTo>
                    <a:pt x="387" y="381"/>
                    <a:pt x="0" y="1119"/>
                    <a:pt x="0" y="1755"/>
                  </a:cubicBezTo>
                  <a:cubicBezTo>
                    <a:pt x="0" y="1893"/>
                    <a:pt x="19" y="2016"/>
                    <a:pt x="53" y="2118"/>
                  </a:cubicBezTo>
                  <a:cubicBezTo>
                    <a:pt x="63" y="2152"/>
                    <a:pt x="99" y="2239"/>
                    <a:pt x="123" y="2284"/>
                  </a:cubicBezTo>
                  <a:cubicBezTo>
                    <a:pt x="178" y="2384"/>
                    <a:pt x="299" y="2564"/>
                    <a:pt x="499" y="2673"/>
                  </a:cubicBezTo>
                  <a:cubicBezTo>
                    <a:pt x="616" y="2738"/>
                    <a:pt x="732" y="2758"/>
                    <a:pt x="832" y="2758"/>
                  </a:cubicBezTo>
                  <a:cubicBezTo>
                    <a:pt x="1006" y="2758"/>
                    <a:pt x="1132" y="2696"/>
                    <a:pt x="1132" y="2696"/>
                  </a:cubicBezTo>
                  <a:lnTo>
                    <a:pt x="2101" y="705"/>
                  </a:lnTo>
                  <a:cubicBezTo>
                    <a:pt x="2101" y="705"/>
                    <a:pt x="2064" y="323"/>
                    <a:pt x="1793" y="156"/>
                  </a:cubicBezTo>
                  <a:cubicBezTo>
                    <a:pt x="1557" y="9"/>
                    <a:pt x="1330" y="1"/>
                    <a:pt x="1239" y="1"/>
                  </a:cubicBezTo>
                  <a:cubicBezTo>
                    <a:pt x="1237" y="1"/>
                    <a:pt x="1235" y="1"/>
                    <a:pt x="123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502;p72">
              <a:extLst>
                <a:ext uri="{FF2B5EF4-FFF2-40B4-BE49-F238E27FC236}">
                  <a16:creationId xmlns:a16="http://schemas.microsoft.com/office/drawing/2014/main" id="{B1B40F72-74F7-50FF-410C-9C641991FDEB}"/>
                </a:ext>
              </a:extLst>
            </p:cNvPr>
            <p:cNvSpPr/>
            <p:nvPr/>
          </p:nvSpPr>
          <p:spPr>
            <a:xfrm>
              <a:off x="4607923" y="2797007"/>
              <a:ext cx="88504" cy="128580"/>
            </a:xfrm>
            <a:custGeom>
              <a:avLst/>
              <a:gdLst/>
              <a:ahLst/>
              <a:cxnLst/>
              <a:rect l="l" t="t" r="r" b="b"/>
              <a:pathLst>
                <a:path w="1727" h="2509" extrusionOk="0">
                  <a:moveTo>
                    <a:pt x="1206" y="0"/>
                  </a:moveTo>
                  <a:cubicBezTo>
                    <a:pt x="1101" y="0"/>
                    <a:pt x="986" y="34"/>
                    <a:pt x="864" y="104"/>
                  </a:cubicBezTo>
                  <a:cubicBezTo>
                    <a:pt x="387" y="380"/>
                    <a:pt x="1" y="1117"/>
                    <a:pt x="1" y="1753"/>
                  </a:cubicBezTo>
                  <a:cubicBezTo>
                    <a:pt x="1" y="2226"/>
                    <a:pt x="215" y="2509"/>
                    <a:pt x="521" y="2509"/>
                  </a:cubicBezTo>
                  <a:cubicBezTo>
                    <a:pt x="626" y="2509"/>
                    <a:pt x="742" y="2475"/>
                    <a:pt x="864" y="2405"/>
                  </a:cubicBezTo>
                  <a:cubicBezTo>
                    <a:pt x="1341" y="2130"/>
                    <a:pt x="1727" y="1391"/>
                    <a:pt x="1727" y="757"/>
                  </a:cubicBezTo>
                  <a:cubicBezTo>
                    <a:pt x="1727" y="283"/>
                    <a:pt x="1513" y="0"/>
                    <a:pt x="120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503;p72">
              <a:extLst>
                <a:ext uri="{FF2B5EF4-FFF2-40B4-BE49-F238E27FC236}">
                  <a16:creationId xmlns:a16="http://schemas.microsoft.com/office/drawing/2014/main" id="{C42D0874-58B9-30ED-FC83-568551B8A678}"/>
                </a:ext>
              </a:extLst>
            </p:cNvPr>
            <p:cNvSpPr/>
            <p:nvPr/>
          </p:nvSpPr>
          <p:spPr>
            <a:xfrm>
              <a:off x="4617916" y="2810434"/>
              <a:ext cx="69953" cy="101726"/>
            </a:xfrm>
            <a:custGeom>
              <a:avLst/>
              <a:gdLst/>
              <a:ahLst/>
              <a:cxnLst/>
              <a:rect l="l" t="t" r="r" b="b"/>
              <a:pathLst>
                <a:path w="1365" h="1985" extrusionOk="0">
                  <a:moveTo>
                    <a:pt x="953" y="0"/>
                  </a:moveTo>
                  <a:cubicBezTo>
                    <a:pt x="870" y="0"/>
                    <a:pt x="779" y="27"/>
                    <a:pt x="683" y="82"/>
                  </a:cubicBezTo>
                  <a:cubicBezTo>
                    <a:pt x="305" y="300"/>
                    <a:pt x="0" y="884"/>
                    <a:pt x="0" y="1387"/>
                  </a:cubicBezTo>
                  <a:cubicBezTo>
                    <a:pt x="0" y="1761"/>
                    <a:pt x="169" y="1984"/>
                    <a:pt x="411" y="1984"/>
                  </a:cubicBezTo>
                  <a:cubicBezTo>
                    <a:pt x="494" y="1984"/>
                    <a:pt x="586" y="1958"/>
                    <a:pt x="683" y="1902"/>
                  </a:cubicBezTo>
                  <a:cubicBezTo>
                    <a:pt x="1060" y="1684"/>
                    <a:pt x="1365" y="1100"/>
                    <a:pt x="1365" y="599"/>
                  </a:cubicBezTo>
                  <a:cubicBezTo>
                    <a:pt x="1365" y="224"/>
                    <a:pt x="1196" y="0"/>
                    <a:pt x="9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504;p72">
              <a:extLst>
                <a:ext uri="{FF2B5EF4-FFF2-40B4-BE49-F238E27FC236}">
                  <a16:creationId xmlns:a16="http://schemas.microsoft.com/office/drawing/2014/main" id="{EB86FADE-A12D-CBC3-CDE8-FD94DFC0966E}"/>
                </a:ext>
              </a:extLst>
            </p:cNvPr>
            <p:cNvSpPr/>
            <p:nvPr/>
          </p:nvSpPr>
          <p:spPr>
            <a:xfrm>
              <a:off x="4615969" y="2805976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5" y="1"/>
                  </a:moveTo>
                  <a:cubicBezTo>
                    <a:pt x="918" y="1"/>
                    <a:pt x="822" y="28"/>
                    <a:pt x="721" y="87"/>
                  </a:cubicBezTo>
                  <a:cubicBezTo>
                    <a:pt x="322" y="317"/>
                    <a:pt x="0" y="933"/>
                    <a:pt x="0" y="1463"/>
                  </a:cubicBezTo>
                  <a:cubicBezTo>
                    <a:pt x="0" y="1858"/>
                    <a:pt x="178" y="2094"/>
                    <a:pt x="434" y="2094"/>
                  </a:cubicBezTo>
                  <a:cubicBezTo>
                    <a:pt x="522" y="2094"/>
                    <a:pt x="619" y="2066"/>
                    <a:pt x="721" y="2008"/>
                  </a:cubicBezTo>
                  <a:cubicBezTo>
                    <a:pt x="1118" y="1778"/>
                    <a:pt x="1441" y="1163"/>
                    <a:pt x="1441" y="632"/>
                  </a:cubicBezTo>
                  <a:cubicBezTo>
                    <a:pt x="1441" y="237"/>
                    <a:pt x="1261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505;p72">
              <a:extLst>
                <a:ext uri="{FF2B5EF4-FFF2-40B4-BE49-F238E27FC236}">
                  <a16:creationId xmlns:a16="http://schemas.microsoft.com/office/drawing/2014/main" id="{9E229F7D-576C-F9E1-3B99-768F99ED3BD8}"/>
                </a:ext>
              </a:extLst>
            </p:cNvPr>
            <p:cNvSpPr/>
            <p:nvPr/>
          </p:nvSpPr>
          <p:spPr>
            <a:xfrm>
              <a:off x="4630882" y="2828166"/>
              <a:ext cx="15221" cy="24753"/>
            </a:xfrm>
            <a:custGeom>
              <a:avLst/>
              <a:gdLst/>
              <a:ahLst/>
              <a:cxnLst/>
              <a:rect l="l" t="t" r="r" b="b"/>
              <a:pathLst>
                <a:path w="297" h="483" extrusionOk="0">
                  <a:moveTo>
                    <a:pt x="167" y="0"/>
                  </a:moveTo>
                  <a:cubicBezTo>
                    <a:pt x="106" y="74"/>
                    <a:pt x="49" y="156"/>
                    <a:pt x="0" y="245"/>
                  </a:cubicBezTo>
                  <a:lnTo>
                    <a:pt x="256" y="483"/>
                  </a:lnTo>
                  <a:cubicBezTo>
                    <a:pt x="269" y="460"/>
                    <a:pt x="282" y="439"/>
                    <a:pt x="296" y="417"/>
                  </a:cubicBezTo>
                  <a:cubicBezTo>
                    <a:pt x="281" y="363"/>
                    <a:pt x="220" y="152"/>
                    <a:pt x="16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506;p72">
              <a:extLst>
                <a:ext uri="{FF2B5EF4-FFF2-40B4-BE49-F238E27FC236}">
                  <a16:creationId xmlns:a16="http://schemas.microsoft.com/office/drawing/2014/main" id="{24DCCB30-7C93-BC83-374B-B6F652EE6F80}"/>
                </a:ext>
              </a:extLst>
            </p:cNvPr>
            <p:cNvSpPr/>
            <p:nvPr/>
          </p:nvSpPr>
          <p:spPr>
            <a:xfrm>
              <a:off x="4622631" y="2847332"/>
              <a:ext cx="19628" cy="14657"/>
            </a:xfrm>
            <a:custGeom>
              <a:avLst/>
              <a:gdLst/>
              <a:ahLst/>
              <a:cxnLst/>
              <a:rect l="l" t="t" r="r" b="b"/>
              <a:pathLst>
                <a:path w="383" h="286" extrusionOk="0">
                  <a:moveTo>
                    <a:pt x="97" y="0"/>
                  </a:moveTo>
                  <a:cubicBezTo>
                    <a:pt x="56" y="92"/>
                    <a:pt x="23" y="189"/>
                    <a:pt x="0" y="285"/>
                  </a:cubicBezTo>
                  <a:lnTo>
                    <a:pt x="359" y="262"/>
                  </a:lnTo>
                  <a:lnTo>
                    <a:pt x="364" y="253"/>
                  </a:lnTo>
                  <a:cubicBezTo>
                    <a:pt x="368" y="233"/>
                    <a:pt x="374" y="213"/>
                    <a:pt x="382" y="193"/>
                  </a:cubicBezTo>
                  <a:cubicBezTo>
                    <a:pt x="364" y="180"/>
                    <a:pt x="215" y="72"/>
                    <a:pt x="9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507;p72">
              <a:extLst>
                <a:ext uri="{FF2B5EF4-FFF2-40B4-BE49-F238E27FC236}">
                  <a16:creationId xmlns:a16="http://schemas.microsoft.com/office/drawing/2014/main" id="{50378D12-E494-F719-DCC6-7531B7A77A7E}"/>
                </a:ext>
              </a:extLst>
            </p:cNvPr>
            <p:cNvSpPr/>
            <p:nvPr/>
          </p:nvSpPr>
          <p:spPr>
            <a:xfrm>
              <a:off x="4620478" y="2864756"/>
              <a:ext cx="20038" cy="20243"/>
            </a:xfrm>
            <a:custGeom>
              <a:avLst/>
              <a:gdLst/>
              <a:ahLst/>
              <a:cxnLst/>
              <a:rect l="l" t="t" r="r" b="b"/>
              <a:pathLst>
                <a:path w="391" h="395" extrusionOk="0">
                  <a:moveTo>
                    <a:pt x="390" y="0"/>
                  </a:moveTo>
                  <a:lnTo>
                    <a:pt x="390" y="0"/>
                  </a:lnTo>
                  <a:cubicBezTo>
                    <a:pt x="351" y="13"/>
                    <a:pt x="157" y="73"/>
                    <a:pt x="10" y="128"/>
                  </a:cubicBezTo>
                  <a:cubicBezTo>
                    <a:pt x="4" y="174"/>
                    <a:pt x="1" y="220"/>
                    <a:pt x="1" y="266"/>
                  </a:cubicBezTo>
                  <a:cubicBezTo>
                    <a:pt x="1" y="312"/>
                    <a:pt x="4" y="353"/>
                    <a:pt x="10" y="395"/>
                  </a:cubicBezTo>
                  <a:lnTo>
                    <a:pt x="390" y="69"/>
                  </a:lnTo>
                  <a:cubicBezTo>
                    <a:pt x="389" y="60"/>
                    <a:pt x="387" y="51"/>
                    <a:pt x="387" y="42"/>
                  </a:cubicBezTo>
                  <a:cubicBezTo>
                    <a:pt x="387" y="28"/>
                    <a:pt x="389" y="14"/>
                    <a:pt x="3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508;p72">
              <a:extLst>
                <a:ext uri="{FF2B5EF4-FFF2-40B4-BE49-F238E27FC236}">
                  <a16:creationId xmlns:a16="http://schemas.microsoft.com/office/drawing/2014/main" id="{E347BA51-79A7-DA2E-A2B4-4D3FC1CEE7DB}"/>
                </a:ext>
              </a:extLst>
            </p:cNvPr>
            <p:cNvSpPr/>
            <p:nvPr/>
          </p:nvSpPr>
          <p:spPr>
            <a:xfrm>
              <a:off x="4622170" y="2872751"/>
              <a:ext cx="20448" cy="27622"/>
            </a:xfrm>
            <a:custGeom>
              <a:avLst/>
              <a:gdLst/>
              <a:ahLst/>
              <a:cxnLst/>
              <a:rect l="l" t="t" r="r" b="b"/>
              <a:pathLst>
                <a:path w="399" h="539" extrusionOk="0">
                  <a:moveTo>
                    <a:pt x="374" y="1"/>
                  </a:moveTo>
                  <a:cubicBezTo>
                    <a:pt x="328" y="44"/>
                    <a:pt x="141" y="217"/>
                    <a:pt x="0" y="357"/>
                  </a:cubicBezTo>
                  <a:cubicBezTo>
                    <a:pt x="22" y="430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90" y="33"/>
                    <a:pt x="380" y="19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509;p72">
              <a:extLst>
                <a:ext uri="{FF2B5EF4-FFF2-40B4-BE49-F238E27FC236}">
                  <a16:creationId xmlns:a16="http://schemas.microsoft.com/office/drawing/2014/main" id="{5D0CF9E5-2D6D-EB78-4B60-137F8122BEAF}"/>
                </a:ext>
              </a:extLst>
            </p:cNvPr>
            <p:cNvSpPr/>
            <p:nvPr/>
          </p:nvSpPr>
          <p:spPr>
            <a:xfrm>
              <a:off x="4664500" y="2826628"/>
              <a:ext cx="20704" cy="23113"/>
            </a:xfrm>
            <a:custGeom>
              <a:avLst/>
              <a:gdLst/>
              <a:ahLst/>
              <a:cxnLst/>
              <a:rect l="l" t="t" r="r" b="b"/>
              <a:pathLst>
                <a:path w="404" h="451" extrusionOk="0">
                  <a:moveTo>
                    <a:pt x="362" y="1"/>
                  </a:moveTo>
                  <a:lnTo>
                    <a:pt x="1" y="393"/>
                  </a:lnTo>
                  <a:cubicBezTo>
                    <a:pt x="7" y="410"/>
                    <a:pt x="11" y="429"/>
                    <a:pt x="14" y="450"/>
                  </a:cubicBezTo>
                  <a:cubicBezTo>
                    <a:pt x="50" y="432"/>
                    <a:pt x="250" y="324"/>
                    <a:pt x="404" y="235"/>
                  </a:cubicBezTo>
                  <a:cubicBezTo>
                    <a:pt x="399" y="148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510;p72">
              <a:extLst>
                <a:ext uri="{FF2B5EF4-FFF2-40B4-BE49-F238E27FC236}">
                  <a16:creationId xmlns:a16="http://schemas.microsoft.com/office/drawing/2014/main" id="{5566AC83-7898-AEFD-3815-8F894B008D2A}"/>
                </a:ext>
              </a:extLst>
            </p:cNvPr>
            <p:cNvSpPr/>
            <p:nvPr/>
          </p:nvSpPr>
          <p:spPr>
            <a:xfrm>
              <a:off x="4661271" y="2814688"/>
              <a:ext cx="19218" cy="29314"/>
            </a:xfrm>
            <a:custGeom>
              <a:avLst/>
              <a:gdLst/>
              <a:ahLst/>
              <a:cxnLst/>
              <a:rect l="l" t="t" r="r" b="b"/>
              <a:pathLst>
                <a:path w="375" h="572" extrusionOk="0">
                  <a:moveTo>
                    <a:pt x="244" y="1"/>
                  </a:moveTo>
                  <a:lnTo>
                    <a:pt x="1" y="542"/>
                  </a:lnTo>
                  <a:cubicBezTo>
                    <a:pt x="13" y="550"/>
                    <a:pt x="24" y="559"/>
                    <a:pt x="34" y="571"/>
                  </a:cubicBezTo>
                  <a:cubicBezTo>
                    <a:pt x="70" y="527"/>
                    <a:pt x="244" y="303"/>
                    <a:pt x="375" y="127"/>
                  </a:cubicBezTo>
                  <a:cubicBezTo>
                    <a:pt x="339" y="71"/>
                    <a:pt x="297" y="28"/>
                    <a:pt x="24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3511;p72">
              <a:extLst>
                <a:ext uri="{FF2B5EF4-FFF2-40B4-BE49-F238E27FC236}">
                  <a16:creationId xmlns:a16="http://schemas.microsoft.com/office/drawing/2014/main" id="{2238C308-A1C2-D61D-83A9-01E6466C3F98}"/>
                </a:ext>
              </a:extLst>
            </p:cNvPr>
            <p:cNvSpPr/>
            <p:nvPr/>
          </p:nvSpPr>
          <p:spPr>
            <a:xfrm>
              <a:off x="4655942" y="2812638"/>
              <a:ext cx="12761" cy="29057"/>
            </a:xfrm>
            <a:custGeom>
              <a:avLst/>
              <a:gdLst/>
              <a:ahLst/>
              <a:cxnLst/>
              <a:rect l="l" t="t" r="r" b="b"/>
              <a:pathLst>
                <a:path w="249" h="567" extrusionOk="0">
                  <a:moveTo>
                    <a:pt x="191" y="0"/>
                  </a:moveTo>
                  <a:cubicBezTo>
                    <a:pt x="149" y="0"/>
                    <a:pt x="104" y="8"/>
                    <a:pt x="59" y="22"/>
                  </a:cubicBezTo>
                  <a:lnTo>
                    <a:pt x="0" y="567"/>
                  </a:lnTo>
                  <a:cubicBezTo>
                    <a:pt x="14" y="565"/>
                    <a:pt x="27" y="563"/>
                    <a:pt x="38" y="563"/>
                  </a:cubicBezTo>
                  <a:cubicBezTo>
                    <a:pt x="43" y="563"/>
                    <a:pt x="47" y="563"/>
                    <a:pt x="51" y="564"/>
                  </a:cubicBezTo>
                  <a:cubicBezTo>
                    <a:pt x="79" y="489"/>
                    <a:pt x="178" y="214"/>
                    <a:pt x="249" y="6"/>
                  </a:cubicBezTo>
                  <a:cubicBezTo>
                    <a:pt x="230" y="2"/>
                    <a:pt x="211" y="0"/>
                    <a:pt x="19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3512;p72">
              <a:extLst>
                <a:ext uri="{FF2B5EF4-FFF2-40B4-BE49-F238E27FC236}">
                  <a16:creationId xmlns:a16="http://schemas.microsoft.com/office/drawing/2014/main" id="{F2D36BD7-A33E-8724-3E6E-0B6610D1502D}"/>
                </a:ext>
              </a:extLst>
            </p:cNvPr>
            <p:cNvSpPr/>
            <p:nvPr/>
          </p:nvSpPr>
          <p:spPr>
            <a:xfrm>
              <a:off x="4643540" y="2816020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199" y="1"/>
                  </a:moveTo>
                  <a:lnTo>
                    <a:pt x="199" y="1"/>
                  </a:lnTo>
                  <a:cubicBezTo>
                    <a:pt x="193" y="4"/>
                    <a:pt x="189" y="6"/>
                    <a:pt x="183" y="10"/>
                  </a:cubicBezTo>
                  <a:cubicBezTo>
                    <a:pt x="120" y="45"/>
                    <a:pt x="58" y="94"/>
                    <a:pt x="0" y="151"/>
                  </a:cubicBezTo>
                  <a:lnTo>
                    <a:pt x="115" y="577"/>
                  </a:lnTo>
                  <a:cubicBezTo>
                    <a:pt x="132" y="562"/>
                    <a:pt x="149" y="548"/>
                    <a:pt x="167" y="536"/>
                  </a:cubicBezTo>
                  <a:cubicBezTo>
                    <a:pt x="172" y="464"/>
                    <a:pt x="192" y="199"/>
                    <a:pt x="19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513;p72">
              <a:extLst>
                <a:ext uri="{FF2B5EF4-FFF2-40B4-BE49-F238E27FC236}">
                  <a16:creationId xmlns:a16="http://schemas.microsoft.com/office/drawing/2014/main" id="{41CE341F-04F8-AF77-F4AF-7C2E3B560A27}"/>
                </a:ext>
              </a:extLst>
            </p:cNvPr>
            <p:cNvSpPr/>
            <p:nvPr/>
          </p:nvSpPr>
          <p:spPr>
            <a:xfrm>
              <a:off x="4661733" y="2862553"/>
              <a:ext cx="18039" cy="19782"/>
            </a:xfrm>
            <a:custGeom>
              <a:avLst/>
              <a:gdLst/>
              <a:ahLst/>
              <a:cxnLst/>
              <a:rect l="l" t="t" r="r" b="b"/>
              <a:pathLst>
                <a:path w="352" h="386" extrusionOk="0">
                  <a:moveTo>
                    <a:pt x="33" y="1"/>
                  </a:moveTo>
                  <a:cubicBezTo>
                    <a:pt x="24" y="25"/>
                    <a:pt x="13" y="50"/>
                    <a:pt x="1" y="73"/>
                  </a:cubicBezTo>
                  <a:cubicBezTo>
                    <a:pt x="28" y="114"/>
                    <a:pt x="131" y="273"/>
                    <a:pt x="214" y="385"/>
                  </a:cubicBezTo>
                  <a:cubicBezTo>
                    <a:pt x="268" y="300"/>
                    <a:pt x="314" y="208"/>
                    <a:pt x="352" y="11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514;p72">
              <a:extLst>
                <a:ext uri="{FF2B5EF4-FFF2-40B4-BE49-F238E27FC236}">
                  <a16:creationId xmlns:a16="http://schemas.microsoft.com/office/drawing/2014/main" id="{6D816D05-619E-0831-A1C8-85BCF24B74AF}"/>
                </a:ext>
              </a:extLst>
            </p:cNvPr>
            <p:cNvSpPr/>
            <p:nvPr/>
          </p:nvSpPr>
          <p:spPr>
            <a:xfrm>
              <a:off x="4664756" y="2846512"/>
              <a:ext cx="20243" cy="14657"/>
            </a:xfrm>
            <a:custGeom>
              <a:avLst/>
              <a:gdLst/>
              <a:ahLst/>
              <a:cxnLst/>
              <a:rect l="l" t="t" r="r" b="b"/>
              <a:pathLst>
                <a:path w="395" h="286" extrusionOk="0">
                  <a:moveTo>
                    <a:pt x="394" y="1"/>
                  </a:moveTo>
                  <a:lnTo>
                    <a:pt x="11" y="157"/>
                  </a:lnTo>
                  <a:cubicBezTo>
                    <a:pt x="8" y="180"/>
                    <a:pt x="5" y="203"/>
                    <a:pt x="0" y="228"/>
                  </a:cubicBezTo>
                  <a:cubicBezTo>
                    <a:pt x="28" y="234"/>
                    <a:pt x="202" y="269"/>
                    <a:pt x="339" y="286"/>
                  </a:cubicBezTo>
                  <a:cubicBezTo>
                    <a:pt x="367" y="192"/>
                    <a:pt x="386" y="96"/>
                    <a:pt x="39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515;p72">
              <a:extLst>
                <a:ext uri="{FF2B5EF4-FFF2-40B4-BE49-F238E27FC236}">
                  <a16:creationId xmlns:a16="http://schemas.microsoft.com/office/drawing/2014/main" id="{C12E7C9D-5796-117A-6ECD-59F253205DCE}"/>
                </a:ext>
              </a:extLst>
            </p:cNvPr>
            <p:cNvSpPr/>
            <p:nvPr/>
          </p:nvSpPr>
          <p:spPr>
            <a:xfrm>
              <a:off x="4629857" y="2877261"/>
              <a:ext cx="17475" cy="29365"/>
            </a:xfrm>
            <a:custGeom>
              <a:avLst/>
              <a:gdLst/>
              <a:ahLst/>
              <a:cxnLst/>
              <a:rect l="l" t="t" r="r" b="b"/>
              <a:pathLst>
                <a:path w="341" h="573" extrusionOk="0">
                  <a:moveTo>
                    <a:pt x="299" y="0"/>
                  </a:moveTo>
                  <a:cubicBezTo>
                    <a:pt x="278" y="37"/>
                    <a:pt x="117" y="302"/>
                    <a:pt x="0" y="508"/>
                  </a:cubicBezTo>
                  <a:cubicBezTo>
                    <a:pt x="46" y="543"/>
                    <a:pt x="102" y="564"/>
                    <a:pt x="160" y="572"/>
                  </a:cubicBezTo>
                  <a:lnTo>
                    <a:pt x="341" y="11"/>
                  </a:lnTo>
                  <a:cubicBezTo>
                    <a:pt x="327" y="9"/>
                    <a:pt x="312" y="5"/>
                    <a:pt x="2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516;p72">
              <a:extLst>
                <a:ext uri="{FF2B5EF4-FFF2-40B4-BE49-F238E27FC236}">
                  <a16:creationId xmlns:a16="http://schemas.microsoft.com/office/drawing/2014/main" id="{623DDDCC-E81D-53C1-3631-0D1C199C8022}"/>
                </a:ext>
              </a:extLst>
            </p:cNvPr>
            <p:cNvSpPr/>
            <p:nvPr/>
          </p:nvSpPr>
          <p:spPr>
            <a:xfrm>
              <a:off x="4644052" y="2876543"/>
              <a:ext cx="10301" cy="29724"/>
            </a:xfrm>
            <a:custGeom>
              <a:avLst/>
              <a:gdLst/>
              <a:ahLst/>
              <a:cxnLst/>
              <a:rect l="l" t="t" r="r" b="b"/>
              <a:pathLst>
                <a:path w="201" h="580" extrusionOk="0">
                  <a:moveTo>
                    <a:pt x="166" y="0"/>
                  </a:moveTo>
                  <a:cubicBezTo>
                    <a:pt x="148" y="10"/>
                    <a:pt x="131" y="16"/>
                    <a:pt x="114" y="20"/>
                  </a:cubicBezTo>
                  <a:cubicBezTo>
                    <a:pt x="101" y="85"/>
                    <a:pt x="41" y="367"/>
                    <a:pt x="1" y="580"/>
                  </a:cubicBezTo>
                  <a:cubicBezTo>
                    <a:pt x="56" y="568"/>
                    <a:pt x="113" y="546"/>
                    <a:pt x="173" y="513"/>
                  </a:cubicBezTo>
                  <a:cubicBezTo>
                    <a:pt x="182" y="506"/>
                    <a:pt x="191" y="500"/>
                    <a:pt x="200" y="494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3517;p72">
              <a:extLst>
                <a:ext uri="{FF2B5EF4-FFF2-40B4-BE49-F238E27FC236}">
                  <a16:creationId xmlns:a16="http://schemas.microsoft.com/office/drawing/2014/main" id="{78B7E911-7F18-31C4-C84A-7961C876AA1E}"/>
                </a:ext>
              </a:extLst>
            </p:cNvPr>
            <p:cNvSpPr/>
            <p:nvPr/>
          </p:nvSpPr>
          <p:spPr>
            <a:xfrm>
              <a:off x="4656403" y="2870906"/>
              <a:ext cx="12709" cy="27212"/>
            </a:xfrm>
            <a:custGeom>
              <a:avLst/>
              <a:gdLst/>
              <a:ahLst/>
              <a:cxnLst/>
              <a:rect l="l" t="t" r="r" b="b"/>
              <a:pathLst>
                <a:path w="248" h="531" extrusionOk="0">
                  <a:moveTo>
                    <a:pt x="48" y="0"/>
                  </a:moveTo>
                  <a:cubicBezTo>
                    <a:pt x="33" y="18"/>
                    <a:pt x="16" y="37"/>
                    <a:pt x="1" y="54"/>
                  </a:cubicBezTo>
                  <a:cubicBezTo>
                    <a:pt x="7" y="112"/>
                    <a:pt x="34" y="353"/>
                    <a:pt x="60" y="531"/>
                  </a:cubicBezTo>
                  <a:cubicBezTo>
                    <a:pt x="128" y="474"/>
                    <a:pt x="191" y="403"/>
                    <a:pt x="247" y="32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3518;p72">
              <a:extLst>
                <a:ext uri="{FF2B5EF4-FFF2-40B4-BE49-F238E27FC236}">
                  <a16:creationId xmlns:a16="http://schemas.microsoft.com/office/drawing/2014/main" id="{416DF3E2-2C49-D4E9-78A9-FDCDE063B2DC}"/>
                </a:ext>
              </a:extLst>
            </p:cNvPr>
            <p:cNvSpPr/>
            <p:nvPr/>
          </p:nvSpPr>
          <p:spPr>
            <a:xfrm>
              <a:off x="4643386" y="2845795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1"/>
                  </a:moveTo>
                  <a:cubicBezTo>
                    <a:pt x="236" y="1"/>
                    <a:pt x="212" y="8"/>
                    <a:pt x="186" y="22"/>
                  </a:cubicBezTo>
                  <a:cubicBezTo>
                    <a:pt x="83" y="82"/>
                    <a:pt x="0" y="242"/>
                    <a:pt x="0" y="378"/>
                  </a:cubicBezTo>
                  <a:cubicBezTo>
                    <a:pt x="0" y="480"/>
                    <a:pt x="46" y="540"/>
                    <a:pt x="111" y="540"/>
                  </a:cubicBezTo>
                  <a:cubicBezTo>
                    <a:pt x="134" y="540"/>
                    <a:pt x="159" y="533"/>
                    <a:pt x="186" y="518"/>
                  </a:cubicBezTo>
                  <a:cubicBezTo>
                    <a:pt x="288" y="459"/>
                    <a:pt x="371" y="300"/>
                    <a:pt x="371" y="164"/>
                  </a:cubicBezTo>
                  <a:cubicBezTo>
                    <a:pt x="371" y="62"/>
                    <a:pt x="325" y="1"/>
                    <a:pt x="2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519;p72">
              <a:extLst>
                <a:ext uri="{FF2B5EF4-FFF2-40B4-BE49-F238E27FC236}">
                  <a16:creationId xmlns:a16="http://schemas.microsoft.com/office/drawing/2014/main" id="{524A1CAC-3044-1F7F-072E-1E59805CC40C}"/>
                </a:ext>
              </a:extLst>
            </p:cNvPr>
            <p:cNvSpPr/>
            <p:nvPr/>
          </p:nvSpPr>
          <p:spPr>
            <a:xfrm>
              <a:off x="4649177" y="2852816"/>
              <a:ext cx="10352" cy="14913"/>
            </a:xfrm>
            <a:custGeom>
              <a:avLst/>
              <a:gdLst/>
              <a:ahLst/>
              <a:cxnLst/>
              <a:rect l="l" t="t" r="r" b="b"/>
              <a:pathLst>
                <a:path w="202" h="291" extrusionOk="0">
                  <a:moveTo>
                    <a:pt x="140" y="1"/>
                  </a:moveTo>
                  <a:cubicBezTo>
                    <a:pt x="128" y="1"/>
                    <a:pt x="114" y="4"/>
                    <a:pt x="100" y="13"/>
                  </a:cubicBezTo>
                  <a:cubicBezTo>
                    <a:pt x="45" y="43"/>
                    <a:pt x="1" y="129"/>
                    <a:pt x="1" y="203"/>
                  </a:cubicBezTo>
                  <a:cubicBezTo>
                    <a:pt x="1" y="258"/>
                    <a:pt x="26" y="291"/>
                    <a:pt x="61" y="291"/>
                  </a:cubicBezTo>
                  <a:cubicBezTo>
                    <a:pt x="73" y="291"/>
                    <a:pt x="86" y="287"/>
                    <a:pt x="100" y="279"/>
                  </a:cubicBezTo>
                  <a:cubicBezTo>
                    <a:pt x="155" y="247"/>
                    <a:pt x="201" y="161"/>
                    <a:pt x="201" y="88"/>
                  </a:cubicBezTo>
                  <a:cubicBezTo>
                    <a:pt x="201" y="33"/>
                    <a:pt x="176" y="1"/>
                    <a:pt x="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520;p72">
              <a:extLst>
                <a:ext uri="{FF2B5EF4-FFF2-40B4-BE49-F238E27FC236}">
                  <a16:creationId xmlns:a16="http://schemas.microsoft.com/office/drawing/2014/main" id="{8E0C3C25-6693-F332-2F2D-725E25E958E3}"/>
                </a:ext>
              </a:extLst>
            </p:cNvPr>
            <p:cNvSpPr/>
            <p:nvPr/>
          </p:nvSpPr>
          <p:spPr>
            <a:xfrm>
              <a:off x="4191179" y="2650645"/>
              <a:ext cx="43304" cy="27417"/>
            </a:xfrm>
            <a:custGeom>
              <a:avLst/>
              <a:gdLst/>
              <a:ahLst/>
              <a:cxnLst/>
              <a:rect l="l" t="t" r="r" b="b"/>
              <a:pathLst>
                <a:path w="845" h="535" extrusionOk="0">
                  <a:moveTo>
                    <a:pt x="145" y="1"/>
                  </a:moveTo>
                  <a:cubicBezTo>
                    <a:pt x="113" y="1"/>
                    <a:pt x="84" y="8"/>
                    <a:pt x="58" y="21"/>
                  </a:cubicBezTo>
                  <a:cubicBezTo>
                    <a:pt x="12" y="87"/>
                    <a:pt x="1" y="188"/>
                    <a:pt x="51" y="315"/>
                  </a:cubicBezTo>
                  <a:cubicBezTo>
                    <a:pt x="56" y="324"/>
                    <a:pt x="62" y="335"/>
                    <a:pt x="67" y="346"/>
                  </a:cubicBezTo>
                  <a:cubicBezTo>
                    <a:pt x="62" y="281"/>
                    <a:pt x="74" y="228"/>
                    <a:pt x="102" y="188"/>
                  </a:cubicBezTo>
                  <a:cubicBezTo>
                    <a:pt x="129" y="176"/>
                    <a:pt x="159" y="168"/>
                    <a:pt x="191" y="168"/>
                  </a:cubicBezTo>
                  <a:cubicBezTo>
                    <a:pt x="209" y="168"/>
                    <a:pt x="227" y="171"/>
                    <a:pt x="246" y="175"/>
                  </a:cubicBezTo>
                  <a:cubicBezTo>
                    <a:pt x="389" y="214"/>
                    <a:pt x="639" y="409"/>
                    <a:pt x="790" y="534"/>
                  </a:cubicBezTo>
                  <a:cubicBezTo>
                    <a:pt x="810" y="505"/>
                    <a:pt x="829" y="478"/>
                    <a:pt x="844" y="451"/>
                  </a:cubicBezTo>
                  <a:cubicBezTo>
                    <a:pt x="737" y="358"/>
                    <a:pt x="381" y="56"/>
                    <a:pt x="202" y="8"/>
                  </a:cubicBezTo>
                  <a:cubicBezTo>
                    <a:pt x="182" y="3"/>
                    <a:pt x="163" y="1"/>
                    <a:pt x="145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3521;p72">
              <a:extLst>
                <a:ext uri="{FF2B5EF4-FFF2-40B4-BE49-F238E27FC236}">
                  <a16:creationId xmlns:a16="http://schemas.microsoft.com/office/drawing/2014/main" id="{AF295C88-6BD1-EECA-4A30-CB74D24B664C}"/>
                </a:ext>
              </a:extLst>
            </p:cNvPr>
            <p:cNvSpPr/>
            <p:nvPr/>
          </p:nvSpPr>
          <p:spPr>
            <a:xfrm>
              <a:off x="4194356" y="2659254"/>
              <a:ext cx="37359" cy="36796"/>
            </a:xfrm>
            <a:custGeom>
              <a:avLst/>
              <a:gdLst/>
              <a:ahLst/>
              <a:cxnLst/>
              <a:rect l="l" t="t" r="r" b="b"/>
              <a:pathLst>
                <a:path w="729" h="718" extrusionOk="0">
                  <a:moveTo>
                    <a:pt x="129" y="0"/>
                  </a:moveTo>
                  <a:cubicBezTo>
                    <a:pt x="97" y="0"/>
                    <a:pt x="67" y="8"/>
                    <a:pt x="40" y="20"/>
                  </a:cubicBezTo>
                  <a:cubicBezTo>
                    <a:pt x="12" y="60"/>
                    <a:pt x="0" y="113"/>
                    <a:pt x="5" y="178"/>
                  </a:cubicBezTo>
                  <a:cubicBezTo>
                    <a:pt x="118" y="435"/>
                    <a:pt x="374" y="716"/>
                    <a:pt x="448" y="717"/>
                  </a:cubicBezTo>
                  <a:cubicBezTo>
                    <a:pt x="492" y="717"/>
                    <a:pt x="626" y="526"/>
                    <a:pt x="728" y="366"/>
                  </a:cubicBezTo>
                  <a:cubicBezTo>
                    <a:pt x="577" y="241"/>
                    <a:pt x="327" y="46"/>
                    <a:pt x="184" y="7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522;p72">
              <a:extLst>
                <a:ext uri="{FF2B5EF4-FFF2-40B4-BE49-F238E27FC236}">
                  <a16:creationId xmlns:a16="http://schemas.microsoft.com/office/drawing/2014/main" id="{3C626DEF-E496-0115-AF14-A27C5542F3AB}"/>
                </a:ext>
              </a:extLst>
            </p:cNvPr>
            <p:cNvSpPr/>
            <p:nvPr/>
          </p:nvSpPr>
          <p:spPr>
            <a:xfrm>
              <a:off x="4194100" y="2645725"/>
              <a:ext cx="48941" cy="28084"/>
            </a:xfrm>
            <a:custGeom>
              <a:avLst/>
              <a:gdLst/>
              <a:ahLst/>
              <a:cxnLst/>
              <a:rect l="l" t="t" r="r" b="b"/>
              <a:pathLst>
                <a:path w="955" h="548" extrusionOk="0">
                  <a:moveTo>
                    <a:pt x="263" y="0"/>
                  </a:moveTo>
                  <a:cubicBezTo>
                    <a:pt x="155" y="0"/>
                    <a:pt x="42" y="56"/>
                    <a:pt x="1" y="117"/>
                  </a:cubicBezTo>
                  <a:cubicBezTo>
                    <a:pt x="27" y="104"/>
                    <a:pt x="56" y="97"/>
                    <a:pt x="88" y="97"/>
                  </a:cubicBezTo>
                  <a:cubicBezTo>
                    <a:pt x="106" y="97"/>
                    <a:pt x="125" y="99"/>
                    <a:pt x="145" y="104"/>
                  </a:cubicBezTo>
                  <a:cubicBezTo>
                    <a:pt x="324" y="152"/>
                    <a:pt x="680" y="454"/>
                    <a:pt x="787" y="547"/>
                  </a:cubicBezTo>
                  <a:cubicBezTo>
                    <a:pt x="835" y="472"/>
                    <a:pt x="954" y="394"/>
                    <a:pt x="954" y="394"/>
                  </a:cubicBezTo>
                  <a:cubicBezTo>
                    <a:pt x="954" y="394"/>
                    <a:pt x="571" y="126"/>
                    <a:pt x="375" y="25"/>
                  </a:cubicBezTo>
                  <a:cubicBezTo>
                    <a:pt x="340" y="7"/>
                    <a:pt x="302" y="0"/>
                    <a:pt x="263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3523;p72">
              <a:extLst>
                <a:ext uri="{FF2B5EF4-FFF2-40B4-BE49-F238E27FC236}">
                  <a16:creationId xmlns:a16="http://schemas.microsoft.com/office/drawing/2014/main" id="{F8C98AD0-6A3F-9C9F-18A6-ECEB1B9DD315}"/>
                </a:ext>
              </a:extLst>
            </p:cNvPr>
            <p:cNvSpPr/>
            <p:nvPr/>
          </p:nvSpPr>
          <p:spPr>
            <a:xfrm>
              <a:off x="4118920" y="2659254"/>
              <a:ext cx="308049" cy="129759"/>
            </a:xfrm>
            <a:custGeom>
              <a:avLst/>
              <a:gdLst/>
              <a:ahLst/>
              <a:cxnLst/>
              <a:rect l="l" t="t" r="r" b="b"/>
              <a:pathLst>
                <a:path w="6011" h="2532" extrusionOk="0">
                  <a:moveTo>
                    <a:pt x="2841" y="1"/>
                  </a:moveTo>
                  <a:cubicBezTo>
                    <a:pt x="2663" y="1"/>
                    <a:pt x="2436" y="47"/>
                    <a:pt x="2170" y="202"/>
                  </a:cubicBezTo>
                  <a:cubicBezTo>
                    <a:pt x="2049" y="273"/>
                    <a:pt x="1221" y="728"/>
                    <a:pt x="505" y="1252"/>
                  </a:cubicBezTo>
                  <a:cubicBezTo>
                    <a:pt x="293" y="1407"/>
                    <a:pt x="131" y="1528"/>
                    <a:pt x="0" y="1636"/>
                  </a:cubicBezTo>
                  <a:cubicBezTo>
                    <a:pt x="171" y="1738"/>
                    <a:pt x="359" y="1858"/>
                    <a:pt x="566" y="2001"/>
                  </a:cubicBezTo>
                  <a:cubicBezTo>
                    <a:pt x="1030" y="2321"/>
                    <a:pt x="1511" y="2532"/>
                    <a:pt x="2068" y="2532"/>
                  </a:cubicBezTo>
                  <a:cubicBezTo>
                    <a:pt x="2383" y="2532"/>
                    <a:pt x="2723" y="2465"/>
                    <a:pt x="3097" y="2312"/>
                  </a:cubicBezTo>
                  <a:cubicBezTo>
                    <a:pt x="3459" y="2163"/>
                    <a:pt x="3988" y="1896"/>
                    <a:pt x="4529" y="1806"/>
                  </a:cubicBezTo>
                  <a:cubicBezTo>
                    <a:pt x="4781" y="1764"/>
                    <a:pt x="5062" y="1751"/>
                    <a:pt x="5310" y="1751"/>
                  </a:cubicBezTo>
                  <a:cubicBezTo>
                    <a:pt x="5699" y="1751"/>
                    <a:pt x="6010" y="1783"/>
                    <a:pt x="6010" y="1783"/>
                  </a:cubicBezTo>
                  <a:cubicBezTo>
                    <a:pt x="6010" y="1783"/>
                    <a:pt x="4333" y="811"/>
                    <a:pt x="2875" y="1"/>
                  </a:cubicBezTo>
                  <a:cubicBezTo>
                    <a:pt x="2864" y="1"/>
                    <a:pt x="2852" y="1"/>
                    <a:pt x="2841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3524;p72">
              <a:extLst>
                <a:ext uri="{FF2B5EF4-FFF2-40B4-BE49-F238E27FC236}">
                  <a16:creationId xmlns:a16="http://schemas.microsoft.com/office/drawing/2014/main" id="{134E2385-9D6E-5A0C-A36A-20305905EE8E}"/>
                </a:ext>
              </a:extLst>
            </p:cNvPr>
            <p:cNvSpPr/>
            <p:nvPr/>
          </p:nvSpPr>
          <p:spPr>
            <a:xfrm>
              <a:off x="3989571" y="2659305"/>
              <a:ext cx="746881" cy="456513"/>
            </a:xfrm>
            <a:custGeom>
              <a:avLst/>
              <a:gdLst/>
              <a:ahLst/>
              <a:cxnLst/>
              <a:rect l="l" t="t" r="r" b="b"/>
              <a:pathLst>
                <a:path w="14574" h="8908" extrusionOk="0">
                  <a:moveTo>
                    <a:pt x="5399" y="0"/>
                  </a:moveTo>
                  <a:lnTo>
                    <a:pt x="5399" y="0"/>
                  </a:lnTo>
                  <a:cubicBezTo>
                    <a:pt x="6857" y="810"/>
                    <a:pt x="8534" y="1782"/>
                    <a:pt x="8534" y="1782"/>
                  </a:cubicBezTo>
                  <a:cubicBezTo>
                    <a:pt x="8534" y="1782"/>
                    <a:pt x="8223" y="1750"/>
                    <a:pt x="7834" y="1750"/>
                  </a:cubicBezTo>
                  <a:cubicBezTo>
                    <a:pt x="7586" y="1750"/>
                    <a:pt x="7305" y="1763"/>
                    <a:pt x="7053" y="1805"/>
                  </a:cubicBezTo>
                  <a:cubicBezTo>
                    <a:pt x="6512" y="1895"/>
                    <a:pt x="5983" y="2162"/>
                    <a:pt x="5621" y="2311"/>
                  </a:cubicBezTo>
                  <a:cubicBezTo>
                    <a:pt x="5247" y="2464"/>
                    <a:pt x="4907" y="2531"/>
                    <a:pt x="4592" y="2531"/>
                  </a:cubicBezTo>
                  <a:cubicBezTo>
                    <a:pt x="4035" y="2531"/>
                    <a:pt x="3554" y="2320"/>
                    <a:pt x="3090" y="2000"/>
                  </a:cubicBezTo>
                  <a:cubicBezTo>
                    <a:pt x="2883" y="1857"/>
                    <a:pt x="2695" y="1737"/>
                    <a:pt x="2524" y="1635"/>
                  </a:cubicBezTo>
                  <a:cubicBezTo>
                    <a:pt x="2432" y="1711"/>
                    <a:pt x="2354" y="1782"/>
                    <a:pt x="2297" y="1848"/>
                  </a:cubicBezTo>
                  <a:cubicBezTo>
                    <a:pt x="2052" y="2134"/>
                    <a:pt x="1126" y="3321"/>
                    <a:pt x="947" y="3530"/>
                  </a:cubicBezTo>
                  <a:cubicBezTo>
                    <a:pt x="616" y="3914"/>
                    <a:pt x="475" y="4255"/>
                    <a:pt x="318" y="4704"/>
                  </a:cubicBezTo>
                  <a:cubicBezTo>
                    <a:pt x="228" y="4963"/>
                    <a:pt x="151" y="5314"/>
                    <a:pt x="87" y="5684"/>
                  </a:cubicBezTo>
                  <a:cubicBezTo>
                    <a:pt x="53" y="5878"/>
                    <a:pt x="1" y="6305"/>
                    <a:pt x="15" y="6492"/>
                  </a:cubicBezTo>
                  <a:lnTo>
                    <a:pt x="4252" y="8908"/>
                  </a:lnTo>
                  <a:lnTo>
                    <a:pt x="5356" y="6032"/>
                  </a:lnTo>
                  <a:lnTo>
                    <a:pt x="7961" y="4480"/>
                  </a:lnTo>
                  <a:lnTo>
                    <a:pt x="12784" y="2331"/>
                  </a:lnTo>
                  <a:lnTo>
                    <a:pt x="14573" y="1380"/>
                  </a:lnTo>
                  <a:lnTo>
                    <a:pt x="13816" y="946"/>
                  </a:lnTo>
                  <a:cubicBezTo>
                    <a:pt x="13164" y="1049"/>
                    <a:pt x="12640" y="1256"/>
                    <a:pt x="12094" y="1655"/>
                  </a:cubicBezTo>
                  <a:cubicBezTo>
                    <a:pt x="11197" y="2311"/>
                    <a:pt x="10785" y="2311"/>
                    <a:pt x="10785" y="2311"/>
                  </a:cubicBezTo>
                  <a:cubicBezTo>
                    <a:pt x="10785" y="2311"/>
                    <a:pt x="9799" y="1757"/>
                    <a:pt x="9419" y="1495"/>
                  </a:cubicBezTo>
                  <a:cubicBezTo>
                    <a:pt x="9040" y="1233"/>
                    <a:pt x="7961" y="588"/>
                    <a:pt x="7292" y="348"/>
                  </a:cubicBezTo>
                  <a:cubicBezTo>
                    <a:pt x="7156" y="299"/>
                    <a:pt x="7035" y="258"/>
                    <a:pt x="6925" y="220"/>
                  </a:cubicBezTo>
                  <a:cubicBezTo>
                    <a:pt x="6903" y="226"/>
                    <a:pt x="6879" y="235"/>
                    <a:pt x="6860" y="238"/>
                  </a:cubicBezTo>
                  <a:cubicBezTo>
                    <a:pt x="6806" y="248"/>
                    <a:pt x="6750" y="252"/>
                    <a:pt x="6692" y="252"/>
                  </a:cubicBezTo>
                  <a:cubicBezTo>
                    <a:pt x="6355" y="252"/>
                    <a:pt x="5961" y="105"/>
                    <a:pt x="5574" y="20"/>
                  </a:cubicBezTo>
                  <a:cubicBezTo>
                    <a:pt x="5523" y="10"/>
                    <a:pt x="5465" y="2"/>
                    <a:pt x="5399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3525;p72">
              <a:extLst>
                <a:ext uri="{FF2B5EF4-FFF2-40B4-BE49-F238E27FC236}">
                  <a16:creationId xmlns:a16="http://schemas.microsoft.com/office/drawing/2014/main" id="{79F94C84-931A-1FF3-E89D-AB9E025BE0FF}"/>
                </a:ext>
              </a:extLst>
            </p:cNvPr>
            <p:cNvSpPr/>
            <p:nvPr/>
          </p:nvSpPr>
          <p:spPr>
            <a:xfrm>
              <a:off x="4344408" y="2599397"/>
              <a:ext cx="353198" cy="178341"/>
            </a:xfrm>
            <a:custGeom>
              <a:avLst/>
              <a:gdLst/>
              <a:ahLst/>
              <a:cxnLst/>
              <a:rect l="l" t="t" r="r" b="b"/>
              <a:pathLst>
                <a:path w="6892" h="3480" extrusionOk="0">
                  <a:moveTo>
                    <a:pt x="2944" y="1"/>
                  </a:moveTo>
                  <a:cubicBezTo>
                    <a:pt x="2630" y="1"/>
                    <a:pt x="2226" y="137"/>
                    <a:pt x="1696" y="427"/>
                  </a:cubicBezTo>
                  <a:cubicBezTo>
                    <a:pt x="971" y="824"/>
                    <a:pt x="318" y="1289"/>
                    <a:pt x="1" y="1389"/>
                  </a:cubicBezTo>
                  <a:cubicBezTo>
                    <a:pt x="111" y="1427"/>
                    <a:pt x="232" y="1468"/>
                    <a:pt x="368" y="1517"/>
                  </a:cubicBezTo>
                  <a:cubicBezTo>
                    <a:pt x="1037" y="1757"/>
                    <a:pt x="2116" y="2402"/>
                    <a:pt x="2495" y="2664"/>
                  </a:cubicBezTo>
                  <a:cubicBezTo>
                    <a:pt x="2875" y="2926"/>
                    <a:pt x="3861" y="3480"/>
                    <a:pt x="3861" y="3480"/>
                  </a:cubicBezTo>
                  <a:cubicBezTo>
                    <a:pt x="3861" y="3480"/>
                    <a:pt x="4273" y="3480"/>
                    <a:pt x="5170" y="2824"/>
                  </a:cubicBezTo>
                  <a:cubicBezTo>
                    <a:pt x="5716" y="2425"/>
                    <a:pt x="6240" y="2218"/>
                    <a:pt x="6892" y="2115"/>
                  </a:cubicBezTo>
                  <a:lnTo>
                    <a:pt x="3352" y="95"/>
                  </a:lnTo>
                  <a:cubicBezTo>
                    <a:pt x="3352" y="95"/>
                    <a:pt x="3349" y="96"/>
                    <a:pt x="3346" y="98"/>
                  </a:cubicBezTo>
                  <a:cubicBezTo>
                    <a:pt x="3231" y="34"/>
                    <a:pt x="3099" y="1"/>
                    <a:pt x="294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3526;p72">
              <a:extLst>
                <a:ext uri="{FF2B5EF4-FFF2-40B4-BE49-F238E27FC236}">
                  <a16:creationId xmlns:a16="http://schemas.microsoft.com/office/drawing/2014/main" id="{704B7EB0-BEC3-EABB-7282-2F503148FFFA}"/>
                </a:ext>
              </a:extLst>
            </p:cNvPr>
            <p:cNvSpPr/>
            <p:nvPr/>
          </p:nvSpPr>
          <p:spPr>
            <a:xfrm>
              <a:off x="4206758" y="2722955"/>
              <a:ext cx="551218" cy="394298"/>
            </a:xfrm>
            <a:custGeom>
              <a:avLst/>
              <a:gdLst/>
              <a:ahLst/>
              <a:cxnLst/>
              <a:rect l="l" t="t" r="r" b="b"/>
              <a:pathLst>
                <a:path w="10756" h="7694" extrusionOk="0">
                  <a:moveTo>
                    <a:pt x="9875" y="1"/>
                  </a:moveTo>
                  <a:cubicBezTo>
                    <a:pt x="9559" y="1"/>
                    <a:pt x="9151" y="140"/>
                    <a:pt x="8620" y="431"/>
                  </a:cubicBezTo>
                  <a:cubicBezTo>
                    <a:pt x="7846" y="856"/>
                    <a:pt x="7148" y="1362"/>
                    <a:pt x="6860" y="1412"/>
                  </a:cubicBezTo>
                  <a:cubicBezTo>
                    <a:pt x="6806" y="1421"/>
                    <a:pt x="6751" y="1426"/>
                    <a:pt x="6695" y="1426"/>
                  </a:cubicBezTo>
                  <a:cubicBezTo>
                    <a:pt x="6356" y="1426"/>
                    <a:pt x="5962" y="1279"/>
                    <a:pt x="5573" y="1194"/>
                  </a:cubicBezTo>
                  <a:cubicBezTo>
                    <a:pt x="5515" y="1182"/>
                    <a:pt x="5446" y="1173"/>
                    <a:pt x="5367" y="1173"/>
                  </a:cubicBezTo>
                  <a:cubicBezTo>
                    <a:pt x="5190" y="1173"/>
                    <a:pt x="4961" y="1219"/>
                    <a:pt x="4693" y="1374"/>
                  </a:cubicBezTo>
                  <a:cubicBezTo>
                    <a:pt x="4572" y="1444"/>
                    <a:pt x="3744" y="1900"/>
                    <a:pt x="3027" y="2426"/>
                  </a:cubicBezTo>
                  <a:cubicBezTo>
                    <a:pt x="2665" y="2691"/>
                    <a:pt x="2434" y="2863"/>
                    <a:pt x="2297" y="3022"/>
                  </a:cubicBezTo>
                  <a:cubicBezTo>
                    <a:pt x="2052" y="3307"/>
                    <a:pt x="1126" y="4494"/>
                    <a:pt x="946" y="4704"/>
                  </a:cubicBezTo>
                  <a:cubicBezTo>
                    <a:pt x="615" y="5089"/>
                    <a:pt x="474" y="5429"/>
                    <a:pt x="318" y="5877"/>
                  </a:cubicBezTo>
                  <a:cubicBezTo>
                    <a:pt x="227" y="6136"/>
                    <a:pt x="151" y="6487"/>
                    <a:pt x="86" y="6856"/>
                  </a:cubicBezTo>
                  <a:cubicBezTo>
                    <a:pt x="53" y="7053"/>
                    <a:pt x="0" y="7479"/>
                    <a:pt x="14" y="7666"/>
                  </a:cubicBezTo>
                  <a:cubicBezTo>
                    <a:pt x="41" y="7686"/>
                    <a:pt x="92" y="7694"/>
                    <a:pt x="156" y="7694"/>
                  </a:cubicBezTo>
                  <a:cubicBezTo>
                    <a:pt x="277" y="7694"/>
                    <a:pt x="446" y="7665"/>
                    <a:pt x="582" y="7637"/>
                  </a:cubicBezTo>
                  <a:cubicBezTo>
                    <a:pt x="582" y="7623"/>
                    <a:pt x="580" y="7609"/>
                    <a:pt x="580" y="7595"/>
                  </a:cubicBezTo>
                  <a:cubicBezTo>
                    <a:pt x="580" y="6634"/>
                    <a:pt x="1163" y="5519"/>
                    <a:pt x="1883" y="5104"/>
                  </a:cubicBezTo>
                  <a:cubicBezTo>
                    <a:pt x="2067" y="4997"/>
                    <a:pt x="2243" y="4947"/>
                    <a:pt x="2402" y="4947"/>
                  </a:cubicBezTo>
                  <a:cubicBezTo>
                    <a:pt x="2864" y="4947"/>
                    <a:pt x="3188" y="5374"/>
                    <a:pt x="3188" y="6090"/>
                  </a:cubicBezTo>
                  <a:cubicBezTo>
                    <a:pt x="3188" y="6130"/>
                    <a:pt x="3185" y="6171"/>
                    <a:pt x="3183" y="6212"/>
                  </a:cubicBezTo>
                  <a:lnTo>
                    <a:pt x="7353" y="3779"/>
                  </a:lnTo>
                  <a:cubicBezTo>
                    <a:pt x="7352" y="3750"/>
                    <a:pt x="7350" y="3723"/>
                    <a:pt x="7350" y="3694"/>
                  </a:cubicBezTo>
                  <a:cubicBezTo>
                    <a:pt x="7350" y="2734"/>
                    <a:pt x="7801" y="1687"/>
                    <a:pt x="8520" y="1271"/>
                  </a:cubicBezTo>
                  <a:cubicBezTo>
                    <a:pt x="8704" y="1165"/>
                    <a:pt x="8876" y="1115"/>
                    <a:pt x="9030" y="1115"/>
                  </a:cubicBezTo>
                  <a:cubicBezTo>
                    <a:pt x="9481" y="1115"/>
                    <a:pt x="9782" y="1543"/>
                    <a:pt x="9782" y="2258"/>
                  </a:cubicBezTo>
                  <a:cubicBezTo>
                    <a:pt x="9782" y="2289"/>
                    <a:pt x="9822" y="2318"/>
                    <a:pt x="9822" y="2350"/>
                  </a:cubicBezTo>
                  <a:cubicBezTo>
                    <a:pt x="9935" y="2286"/>
                    <a:pt x="10180" y="2153"/>
                    <a:pt x="10259" y="2110"/>
                  </a:cubicBezTo>
                  <a:cubicBezTo>
                    <a:pt x="10322" y="2073"/>
                    <a:pt x="10598" y="1671"/>
                    <a:pt x="10648" y="1420"/>
                  </a:cubicBezTo>
                  <a:cubicBezTo>
                    <a:pt x="10755" y="891"/>
                    <a:pt x="10693" y="521"/>
                    <a:pt x="10486" y="276"/>
                  </a:cubicBezTo>
                  <a:cubicBezTo>
                    <a:pt x="10333" y="95"/>
                    <a:pt x="10135" y="1"/>
                    <a:pt x="9875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3527;p72">
              <a:extLst>
                <a:ext uri="{FF2B5EF4-FFF2-40B4-BE49-F238E27FC236}">
                  <a16:creationId xmlns:a16="http://schemas.microsoft.com/office/drawing/2014/main" id="{E69A9798-B946-9490-BBF2-2BE8F271E1B6}"/>
                </a:ext>
              </a:extLst>
            </p:cNvPr>
            <p:cNvSpPr/>
            <p:nvPr/>
          </p:nvSpPr>
          <p:spPr>
            <a:xfrm>
              <a:off x="4359578" y="2858760"/>
              <a:ext cx="208424" cy="160200"/>
            </a:xfrm>
            <a:custGeom>
              <a:avLst/>
              <a:gdLst/>
              <a:ahLst/>
              <a:cxnLst/>
              <a:rect l="l" t="t" r="r" b="b"/>
              <a:pathLst>
                <a:path w="4067" h="3126" extrusionOk="0">
                  <a:moveTo>
                    <a:pt x="4066" y="1"/>
                  </a:moveTo>
                  <a:lnTo>
                    <a:pt x="4066" y="1"/>
                  </a:lnTo>
                  <a:cubicBezTo>
                    <a:pt x="3304" y="242"/>
                    <a:pt x="2834" y="541"/>
                    <a:pt x="1875" y="1146"/>
                  </a:cubicBezTo>
                  <a:cubicBezTo>
                    <a:pt x="500" y="2014"/>
                    <a:pt x="0" y="2402"/>
                    <a:pt x="0" y="2402"/>
                  </a:cubicBezTo>
                  <a:cubicBezTo>
                    <a:pt x="218" y="2534"/>
                    <a:pt x="293" y="2762"/>
                    <a:pt x="324" y="3126"/>
                  </a:cubicBezTo>
                  <a:cubicBezTo>
                    <a:pt x="1363" y="2508"/>
                    <a:pt x="4052" y="958"/>
                    <a:pt x="4052" y="958"/>
                  </a:cubicBezTo>
                  <a:cubicBezTo>
                    <a:pt x="4052" y="958"/>
                    <a:pt x="4008" y="275"/>
                    <a:pt x="4066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3528;p72">
              <a:extLst>
                <a:ext uri="{FF2B5EF4-FFF2-40B4-BE49-F238E27FC236}">
                  <a16:creationId xmlns:a16="http://schemas.microsoft.com/office/drawing/2014/main" id="{F08672C0-ADE0-1EBC-6BDB-90DF25566A08}"/>
                </a:ext>
              </a:extLst>
            </p:cNvPr>
            <p:cNvSpPr/>
            <p:nvPr/>
          </p:nvSpPr>
          <p:spPr>
            <a:xfrm>
              <a:off x="4299772" y="2670836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1" y="1"/>
                  </a:moveTo>
                  <a:cubicBezTo>
                    <a:pt x="1" y="1"/>
                    <a:pt x="836" y="356"/>
                    <a:pt x="1716" y="902"/>
                  </a:cubicBezTo>
                  <a:cubicBezTo>
                    <a:pt x="2880" y="1623"/>
                    <a:pt x="2986" y="1690"/>
                    <a:pt x="3289" y="1879"/>
                  </a:cubicBezTo>
                  <a:cubicBezTo>
                    <a:pt x="3456" y="1983"/>
                    <a:pt x="3639" y="2058"/>
                    <a:pt x="3832" y="2103"/>
                  </a:cubicBezTo>
                  <a:lnTo>
                    <a:pt x="4732" y="2308"/>
                  </a:lnTo>
                  <a:cubicBezTo>
                    <a:pt x="4732" y="2308"/>
                    <a:pt x="3763" y="1719"/>
                    <a:pt x="2457" y="911"/>
                  </a:cubicBezTo>
                  <a:cubicBezTo>
                    <a:pt x="1758" y="481"/>
                    <a:pt x="988" y="171"/>
                    <a:pt x="988" y="1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3529;p72">
              <a:extLst>
                <a:ext uri="{FF2B5EF4-FFF2-40B4-BE49-F238E27FC236}">
                  <a16:creationId xmlns:a16="http://schemas.microsoft.com/office/drawing/2014/main" id="{D1749613-9587-0230-ADCB-B7C3DCC0FBB1}"/>
                </a:ext>
              </a:extLst>
            </p:cNvPr>
            <p:cNvSpPr/>
            <p:nvPr/>
          </p:nvSpPr>
          <p:spPr>
            <a:xfrm>
              <a:off x="4063521" y="2777687"/>
              <a:ext cx="235072" cy="190436"/>
            </a:xfrm>
            <a:custGeom>
              <a:avLst/>
              <a:gdLst/>
              <a:ahLst/>
              <a:cxnLst/>
              <a:rect l="l" t="t" r="r" b="b"/>
              <a:pathLst>
                <a:path w="4587" h="3716" extrusionOk="0">
                  <a:moveTo>
                    <a:pt x="1061" y="1"/>
                  </a:moveTo>
                  <a:cubicBezTo>
                    <a:pt x="654" y="544"/>
                    <a:pt x="142" y="1328"/>
                    <a:pt x="1" y="1586"/>
                  </a:cubicBezTo>
                  <a:cubicBezTo>
                    <a:pt x="445" y="1821"/>
                    <a:pt x="2693" y="3124"/>
                    <a:pt x="3369" y="3716"/>
                  </a:cubicBezTo>
                  <a:cubicBezTo>
                    <a:pt x="3369" y="3716"/>
                    <a:pt x="3902" y="2944"/>
                    <a:pt x="4074" y="2701"/>
                  </a:cubicBezTo>
                  <a:cubicBezTo>
                    <a:pt x="4207" y="2512"/>
                    <a:pt x="4586" y="1982"/>
                    <a:pt x="4586" y="1982"/>
                  </a:cubicBezTo>
                  <a:cubicBezTo>
                    <a:pt x="4586" y="1982"/>
                    <a:pt x="2935" y="1160"/>
                    <a:pt x="2078" y="666"/>
                  </a:cubicBezTo>
                  <a:cubicBezTo>
                    <a:pt x="1552" y="363"/>
                    <a:pt x="1230" y="131"/>
                    <a:pt x="1061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3530;p72">
              <a:extLst>
                <a:ext uri="{FF2B5EF4-FFF2-40B4-BE49-F238E27FC236}">
                  <a16:creationId xmlns:a16="http://schemas.microsoft.com/office/drawing/2014/main" id="{754533DA-BC80-15A7-763C-257A5742590E}"/>
                </a:ext>
              </a:extLst>
            </p:cNvPr>
            <p:cNvSpPr/>
            <p:nvPr/>
          </p:nvSpPr>
          <p:spPr>
            <a:xfrm>
              <a:off x="4048044" y="2771486"/>
              <a:ext cx="188130" cy="198225"/>
            </a:xfrm>
            <a:custGeom>
              <a:avLst/>
              <a:gdLst/>
              <a:ahLst/>
              <a:cxnLst/>
              <a:rect l="l" t="t" r="r" b="b"/>
              <a:pathLst>
                <a:path w="3671" h="3868" extrusionOk="0">
                  <a:moveTo>
                    <a:pt x="1218" y="1"/>
                  </a:moveTo>
                  <a:lnTo>
                    <a:pt x="0" y="1802"/>
                  </a:lnTo>
                  <a:cubicBezTo>
                    <a:pt x="0" y="1802"/>
                    <a:pt x="257" y="2144"/>
                    <a:pt x="1420" y="2817"/>
                  </a:cubicBezTo>
                  <a:cubicBezTo>
                    <a:pt x="2664" y="3538"/>
                    <a:pt x="3628" y="3867"/>
                    <a:pt x="3628" y="3867"/>
                  </a:cubicBezTo>
                  <a:lnTo>
                    <a:pt x="3671" y="3837"/>
                  </a:lnTo>
                  <a:cubicBezTo>
                    <a:pt x="2995" y="3245"/>
                    <a:pt x="747" y="1942"/>
                    <a:pt x="303" y="1707"/>
                  </a:cubicBezTo>
                  <a:cubicBezTo>
                    <a:pt x="444" y="1449"/>
                    <a:pt x="956" y="665"/>
                    <a:pt x="1363" y="122"/>
                  </a:cubicBezTo>
                  <a:cubicBezTo>
                    <a:pt x="1264" y="44"/>
                    <a:pt x="1218" y="1"/>
                    <a:pt x="121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3531;p72">
              <a:extLst>
                <a:ext uri="{FF2B5EF4-FFF2-40B4-BE49-F238E27FC236}">
                  <a16:creationId xmlns:a16="http://schemas.microsoft.com/office/drawing/2014/main" id="{3F532150-53EF-0B83-94DC-A1611379F12E}"/>
                </a:ext>
              </a:extLst>
            </p:cNvPr>
            <p:cNvSpPr/>
            <p:nvPr/>
          </p:nvSpPr>
          <p:spPr>
            <a:xfrm>
              <a:off x="4082124" y="2771486"/>
              <a:ext cx="216469" cy="114282"/>
            </a:xfrm>
            <a:custGeom>
              <a:avLst/>
              <a:gdLst/>
              <a:ahLst/>
              <a:cxnLst/>
              <a:rect l="l" t="t" r="r" b="b"/>
              <a:pathLst>
                <a:path w="4224" h="2230" extrusionOk="0">
                  <a:moveTo>
                    <a:pt x="553" y="1"/>
                  </a:moveTo>
                  <a:lnTo>
                    <a:pt x="1" y="816"/>
                  </a:lnTo>
                  <a:cubicBezTo>
                    <a:pt x="1" y="816"/>
                    <a:pt x="217" y="985"/>
                    <a:pt x="1347" y="1477"/>
                  </a:cubicBezTo>
                  <a:cubicBezTo>
                    <a:pt x="2322" y="1903"/>
                    <a:pt x="4133" y="2230"/>
                    <a:pt x="4133" y="2230"/>
                  </a:cubicBezTo>
                  <a:lnTo>
                    <a:pt x="4223" y="2103"/>
                  </a:lnTo>
                  <a:cubicBezTo>
                    <a:pt x="4223" y="2103"/>
                    <a:pt x="2382" y="1174"/>
                    <a:pt x="1905" y="894"/>
                  </a:cubicBezTo>
                  <a:cubicBezTo>
                    <a:pt x="1123" y="438"/>
                    <a:pt x="553" y="1"/>
                    <a:pt x="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3532;p72">
              <a:extLst>
                <a:ext uri="{FF2B5EF4-FFF2-40B4-BE49-F238E27FC236}">
                  <a16:creationId xmlns:a16="http://schemas.microsoft.com/office/drawing/2014/main" id="{241C3AF5-E79F-0849-010C-6B9B2049251D}"/>
                </a:ext>
              </a:extLst>
            </p:cNvPr>
            <p:cNvSpPr/>
            <p:nvPr/>
          </p:nvSpPr>
          <p:spPr>
            <a:xfrm>
              <a:off x="4046302" y="2770666"/>
              <a:ext cx="254393" cy="199045"/>
            </a:xfrm>
            <a:custGeom>
              <a:avLst/>
              <a:gdLst/>
              <a:ahLst/>
              <a:cxnLst/>
              <a:rect l="l" t="t" r="r" b="b"/>
              <a:pathLst>
                <a:path w="4964" h="3884" extrusionOk="0">
                  <a:moveTo>
                    <a:pt x="1269" y="0"/>
                  </a:moveTo>
                  <a:cubicBezTo>
                    <a:pt x="1215" y="0"/>
                    <a:pt x="1155" y="62"/>
                    <a:pt x="1039" y="211"/>
                  </a:cubicBezTo>
                  <a:cubicBezTo>
                    <a:pt x="858" y="441"/>
                    <a:pt x="1" y="1763"/>
                    <a:pt x="1" y="1763"/>
                  </a:cubicBezTo>
                  <a:lnTo>
                    <a:pt x="34" y="1818"/>
                  </a:lnTo>
                  <a:cubicBezTo>
                    <a:pt x="34" y="1818"/>
                    <a:pt x="712" y="883"/>
                    <a:pt x="829" y="697"/>
                  </a:cubicBezTo>
                  <a:cubicBezTo>
                    <a:pt x="970" y="472"/>
                    <a:pt x="1163" y="179"/>
                    <a:pt x="1236" y="138"/>
                  </a:cubicBezTo>
                  <a:cubicBezTo>
                    <a:pt x="1239" y="136"/>
                    <a:pt x="1242" y="136"/>
                    <a:pt x="1247" y="136"/>
                  </a:cubicBezTo>
                  <a:cubicBezTo>
                    <a:pt x="1365" y="136"/>
                    <a:pt x="2126" y="711"/>
                    <a:pt x="2817" y="1094"/>
                  </a:cubicBezTo>
                  <a:cubicBezTo>
                    <a:pt x="3533" y="1492"/>
                    <a:pt x="4623" y="1964"/>
                    <a:pt x="4738" y="2042"/>
                  </a:cubicBezTo>
                  <a:cubicBezTo>
                    <a:pt x="4855" y="2119"/>
                    <a:pt x="4796" y="2160"/>
                    <a:pt x="4657" y="2391"/>
                  </a:cubicBezTo>
                  <a:cubicBezTo>
                    <a:pt x="4516" y="2623"/>
                    <a:pt x="3705" y="3704"/>
                    <a:pt x="3608" y="3853"/>
                  </a:cubicBezTo>
                  <a:lnTo>
                    <a:pt x="3662" y="3883"/>
                  </a:lnTo>
                  <a:cubicBezTo>
                    <a:pt x="3662" y="3883"/>
                    <a:pt x="4243" y="3176"/>
                    <a:pt x="4401" y="2962"/>
                  </a:cubicBezTo>
                  <a:cubicBezTo>
                    <a:pt x="4522" y="2793"/>
                    <a:pt x="4795" y="2425"/>
                    <a:pt x="4922" y="2244"/>
                  </a:cubicBezTo>
                  <a:cubicBezTo>
                    <a:pt x="4957" y="2192"/>
                    <a:pt x="4964" y="2062"/>
                    <a:pt x="4888" y="2013"/>
                  </a:cubicBezTo>
                  <a:cubicBezTo>
                    <a:pt x="4842" y="1984"/>
                    <a:pt x="4783" y="1951"/>
                    <a:pt x="4714" y="1921"/>
                  </a:cubicBezTo>
                  <a:cubicBezTo>
                    <a:pt x="4533" y="1838"/>
                    <a:pt x="2987" y="1045"/>
                    <a:pt x="2402" y="697"/>
                  </a:cubicBezTo>
                  <a:cubicBezTo>
                    <a:pt x="1814" y="351"/>
                    <a:pt x="1394" y="63"/>
                    <a:pt x="1319" y="17"/>
                  </a:cubicBezTo>
                  <a:cubicBezTo>
                    <a:pt x="1302" y="6"/>
                    <a:pt x="1286" y="0"/>
                    <a:pt x="126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3533;p72">
              <a:extLst>
                <a:ext uri="{FF2B5EF4-FFF2-40B4-BE49-F238E27FC236}">
                  <a16:creationId xmlns:a16="http://schemas.microsoft.com/office/drawing/2014/main" id="{5F053001-403F-78B4-C5AD-FBBFEF8BFE82}"/>
                </a:ext>
              </a:extLst>
            </p:cNvPr>
            <p:cNvSpPr/>
            <p:nvPr/>
          </p:nvSpPr>
          <p:spPr>
            <a:xfrm>
              <a:off x="4299772" y="2670836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1" y="1"/>
                  </a:moveTo>
                  <a:cubicBezTo>
                    <a:pt x="1" y="1"/>
                    <a:pt x="637" y="274"/>
                    <a:pt x="1503" y="807"/>
                  </a:cubicBezTo>
                  <a:cubicBezTo>
                    <a:pt x="2369" y="1341"/>
                    <a:pt x="3114" y="1773"/>
                    <a:pt x="3245" y="1850"/>
                  </a:cubicBezTo>
                  <a:cubicBezTo>
                    <a:pt x="3374" y="1928"/>
                    <a:pt x="3574" y="2043"/>
                    <a:pt x="3858" y="2109"/>
                  </a:cubicBezTo>
                  <a:cubicBezTo>
                    <a:pt x="4142" y="2173"/>
                    <a:pt x="4732" y="2308"/>
                    <a:pt x="4732" y="2308"/>
                  </a:cubicBezTo>
                  <a:lnTo>
                    <a:pt x="4606" y="2225"/>
                  </a:lnTo>
                  <a:cubicBezTo>
                    <a:pt x="4606" y="2225"/>
                    <a:pt x="3979" y="2058"/>
                    <a:pt x="3812" y="2017"/>
                  </a:cubicBezTo>
                  <a:cubicBezTo>
                    <a:pt x="3645" y="1974"/>
                    <a:pt x="3519" y="1939"/>
                    <a:pt x="3233" y="1775"/>
                  </a:cubicBezTo>
                  <a:cubicBezTo>
                    <a:pt x="2946" y="1611"/>
                    <a:pt x="1656" y="804"/>
                    <a:pt x="1370" y="631"/>
                  </a:cubicBezTo>
                  <a:cubicBezTo>
                    <a:pt x="1085" y="458"/>
                    <a:pt x="373" y="110"/>
                    <a:pt x="373" y="110"/>
                  </a:cubicBezTo>
                  <a:lnTo>
                    <a:pt x="373" y="110"/>
                  </a:lnTo>
                  <a:lnTo>
                    <a:pt x="1103" y="218"/>
                  </a:lnTo>
                  <a:lnTo>
                    <a:pt x="1103" y="218"/>
                  </a:lnTo>
                  <a:lnTo>
                    <a:pt x="988" y="171"/>
                  </a:lnTo>
                  <a:cubicBezTo>
                    <a:pt x="988" y="171"/>
                    <a:pt x="556" y="97"/>
                    <a:pt x="404" y="70"/>
                  </a:cubicBezTo>
                  <a:cubicBezTo>
                    <a:pt x="251" y="4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3534;p72">
              <a:extLst>
                <a:ext uri="{FF2B5EF4-FFF2-40B4-BE49-F238E27FC236}">
                  <a16:creationId xmlns:a16="http://schemas.microsoft.com/office/drawing/2014/main" id="{FB8B2B71-002F-925A-77A3-F83C740BF31C}"/>
                </a:ext>
              </a:extLst>
            </p:cNvPr>
            <p:cNvSpPr/>
            <p:nvPr/>
          </p:nvSpPr>
          <p:spPr>
            <a:xfrm>
              <a:off x="4048044" y="2985444"/>
              <a:ext cx="83277" cy="74514"/>
            </a:xfrm>
            <a:custGeom>
              <a:avLst/>
              <a:gdLst/>
              <a:ahLst/>
              <a:cxnLst/>
              <a:rect l="l" t="t" r="r" b="b"/>
              <a:pathLst>
                <a:path w="1625" h="1454" extrusionOk="0">
                  <a:moveTo>
                    <a:pt x="111" y="0"/>
                  </a:moveTo>
                  <a:lnTo>
                    <a:pt x="0" y="577"/>
                  </a:lnTo>
                  <a:lnTo>
                    <a:pt x="1514" y="1454"/>
                  </a:lnTo>
                  <a:lnTo>
                    <a:pt x="1624" y="87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3535;p72">
              <a:extLst>
                <a:ext uri="{FF2B5EF4-FFF2-40B4-BE49-F238E27FC236}">
                  <a16:creationId xmlns:a16="http://schemas.microsoft.com/office/drawing/2014/main" id="{282D1421-03B9-B5E7-F050-C07B7A8CDA09}"/>
                </a:ext>
              </a:extLst>
            </p:cNvPr>
            <p:cNvSpPr/>
            <p:nvPr/>
          </p:nvSpPr>
          <p:spPr>
            <a:xfrm>
              <a:off x="3989366" y="2939014"/>
              <a:ext cx="48531" cy="67903"/>
            </a:xfrm>
            <a:custGeom>
              <a:avLst/>
              <a:gdLst/>
              <a:ahLst/>
              <a:cxnLst/>
              <a:rect l="l" t="t" r="r" b="b"/>
              <a:pathLst>
                <a:path w="947" h="1325" extrusionOk="0">
                  <a:moveTo>
                    <a:pt x="127" y="0"/>
                  </a:moveTo>
                  <a:cubicBezTo>
                    <a:pt x="0" y="183"/>
                    <a:pt x="6" y="376"/>
                    <a:pt x="16" y="798"/>
                  </a:cubicBezTo>
                  <a:cubicBezTo>
                    <a:pt x="45" y="886"/>
                    <a:pt x="206" y="983"/>
                    <a:pt x="342" y="1066"/>
                  </a:cubicBezTo>
                  <a:cubicBezTo>
                    <a:pt x="687" y="1274"/>
                    <a:pt x="880" y="1325"/>
                    <a:pt x="880" y="1325"/>
                  </a:cubicBezTo>
                  <a:cubicBezTo>
                    <a:pt x="880" y="1325"/>
                    <a:pt x="937" y="1067"/>
                    <a:pt x="942" y="932"/>
                  </a:cubicBezTo>
                  <a:cubicBezTo>
                    <a:pt x="946" y="817"/>
                    <a:pt x="748" y="689"/>
                    <a:pt x="483" y="529"/>
                  </a:cubicBezTo>
                  <a:cubicBezTo>
                    <a:pt x="296" y="417"/>
                    <a:pt x="232" y="327"/>
                    <a:pt x="212" y="293"/>
                  </a:cubicBezTo>
                  <a:cubicBezTo>
                    <a:pt x="157" y="206"/>
                    <a:pt x="144" y="91"/>
                    <a:pt x="127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3536;p72">
              <a:extLst>
                <a:ext uri="{FF2B5EF4-FFF2-40B4-BE49-F238E27FC236}">
                  <a16:creationId xmlns:a16="http://schemas.microsoft.com/office/drawing/2014/main" id="{1AB03BC4-29EA-C3B3-842D-28D0ADD8AD5F}"/>
                </a:ext>
              </a:extLst>
            </p:cNvPr>
            <p:cNvSpPr/>
            <p:nvPr/>
          </p:nvSpPr>
          <p:spPr>
            <a:xfrm>
              <a:off x="4142083" y="3042892"/>
              <a:ext cx="85122" cy="59345"/>
            </a:xfrm>
            <a:custGeom>
              <a:avLst/>
              <a:gdLst/>
              <a:ahLst/>
              <a:cxnLst/>
              <a:rect l="l" t="t" r="r" b="b"/>
              <a:pathLst>
                <a:path w="1661" h="1158" extrusionOk="0">
                  <a:moveTo>
                    <a:pt x="193" y="0"/>
                  </a:moveTo>
                  <a:cubicBezTo>
                    <a:pt x="146" y="0"/>
                    <a:pt x="112" y="33"/>
                    <a:pt x="91" y="100"/>
                  </a:cubicBezTo>
                  <a:cubicBezTo>
                    <a:pt x="68" y="169"/>
                    <a:pt x="1" y="518"/>
                    <a:pt x="1" y="518"/>
                  </a:cubicBezTo>
                  <a:cubicBezTo>
                    <a:pt x="1" y="518"/>
                    <a:pt x="382" y="739"/>
                    <a:pt x="605" y="869"/>
                  </a:cubicBezTo>
                  <a:cubicBezTo>
                    <a:pt x="823" y="995"/>
                    <a:pt x="1158" y="1158"/>
                    <a:pt x="1274" y="1158"/>
                  </a:cubicBezTo>
                  <a:cubicBezTo>
                    <a:pt x="1277" y="1158"/>
                    <a:pt x="1280" y="1158"/>
                    <a:pt x="1282" y="1158"/>
                  </a:cubicBezTo>
                  <a:cubicBezTo>
                    <a:pt x="1462" y="1139"/>
                    <a:pt x="1650" y="974"/>
                    <a:pt x="1650" y="974"/>
                  </a:cubicBezTo>
                  <a:cubicBezTo>
                    <a:pt x="1650" y="974"/>
                    <a:pt x="1646" y="897"/>
                    <a:pt x="1655" y="584"/>
                  </a:cubicBezTo>
                  <a:cubicBezTo>
                    <a:pt x="1660" y="365"/>
                    <a:pt x="1629" y="314"/>
                    <a:pt x="1588" y="314"/>
                  </a:cubicBezTo>
                  <a:cubicBezTo>
                    <a:pt x="1571" y="314"/>
                    <a:pt x="1551" y="324"/>
                    <a:pt x="1532" y="333"/>
                  </a:cubicBezTo>
                  <a:cubicBezTo>
                    <a:pt x="1472" y="363"/>
                    <a:pt x="1385" y="465"/>
                    <a:pt x="1273" y="472"/>
                  </a:cubicBezTo>
                  <a:cubicBezTo>
                    <a:pt x="1271" y="472"/>
                    <a:pt x="1268" y="473"/>
                    <a:pt x="1265" y="473"/>
                  </a:cubicBezTo>
                  <a:cubicBezTo>
                    <a:pt x="1150" y="473"/>
                    <a:pt x="912" y="343"/>
                    <a:pt x="605" y="195"/>
                  </a:cubicBezTo>
                  <a:cubicBezTo>
                    <a:pt x="448" y="118"/>
                    <a:pt x="350" y="71"/>
                    <a:pt x="270" y="25"/>
                  </a:cubicBezTo>
                  <a:cubicBezTo>
                    <a:pt x="242" y="8"/>
                    <a:pt x="216" y="0"/>
                    <a:pt x="193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3537;p72">
              <a:extLst>
                <a:ext uri="{FF2B5EF4-FFF2-40B4-BE49-F238E27FC236}">
                  <a16:creationId xmlns:a16="http://schemas.microsoft.com/office/drawing/2014/main" id="{B1EB9A8D-ADA9-67D9-81ED-FA48AEBAEA88}"/>
                </a:ext>
              </a:extLst>
            </p:cNvPr>
            <p:cNvSpPr/>
            <p:nvPr/>
          </p:nvSpPr>
          <p:spPr>
            <a:xfrm>
              <a:off x="3985164" y="2979858"/>
              <a:ext cx="258390" cy="147183"/>
            </a:xfrm>
            <a:custGeom>
              <a:avLst/>
              <a:gdLst/>
              <a:ahLst/>
              <a:cxnLst/>
              <a:rect l="l" t="t" r="r" b="b"/>
              <a:pathLst>
                <a:path w="5042" h="2872" extrusionOk="0">
                  <a:moveTo>
                    <a:pt x="98" y="1"/>
                  </a:moveTo>
                  <a:cubicBezTo>
                    <a:pt x="98" y="1"/>
                    <a:pt x="6" y="27"/>
                    <a:pt x="4" y="315"/>
                  </a:cubicBezTo>
                  <a:cubicBezTo>
                    <a:pt x="1" y="589"/>
                    <a:pt x="355" y="726"/>
                    <a:pt x="1227" y="1230"/>
                  </a:cubicBezTo>
                  <a:cubicBezTo>
                    <a:pt x="2101" y="1735"/>
                    <a:pt x="3964" y="2762"/>
                    <a:pt x="4154" y="2834"/>
                  </a:cubicBezTo>
                  <a:cubicBezTo>
                    <a:pt x="4220" y="2858"/>
                    <a:pt x="4304" y="2871"/>
                    <a:pt x="4392" y="2871"/>
                  </a:cubicBezTo>
                  <a:cubicBezTo>
                    <a:pt x="4563" y="2871"/>
                    <a:pt x="4750" y="2823"/>
                    <a:pt x="4853" y="2717"/>
                  </a:cubicBezTo>
                  <a:cubicBezTo>
                    <a:pt x="5042" y="2524"/>
                    <a:pt x="4921" y="2290"/>
                    <a:pt x="4921" y="2290"/>
                  </a:cubicBezTo>
                  <a:lnTo>
                    <a:pt x="4921" y="2290"/>
                  </a:lnTo>
                  <a:cubicBezTo>
                    <a:pt x="4921" y="2290"/>
                    <a:pt x="4593" y="2502"/>
                    <a:pt x="4331" y="2502"/>
                  </a:cubicBezTo>
                  <a:cubicBezTo>
                    <a:pt x="4294" y="2502"/>
                    <a:pt x="4259" y="2498"/>
                    <a:pt x="4226" y="2489"/>
                  </a:cubicBezTo>
                  <a:cubicBezTo>
                    <a:pt x="4041" y="2435"/>
                    <a:pt x="2410" y="1570"/>
                    <a:pt x="1194" y="861"/>
                  </a:cubicBezTo>
                  <a:cubicBezTo>
                    <a:pt x="841" y="654"/>
                    <a:pt x="185" y="246"/>
                    <a:pt x="99" y="158"/>
                  </a:cubicBezTo>
                  <a:cubicBezTo>
                    <a:pt x="95" y="109"/>
                    <a:pt x="98" y="1"/>
                    <a:pt x="9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3538;p72">
              <a:extLst>
                <a:ext uri="{FF2B5EF4-FFF2-40B4-BE49-F238E27FC236}">
                  <a16:creationId xmlns:a16="http://schemas.microsoft.com/office/drawing/2014/main" id="{D19A431E-839D-E668-BA69-6B05FC2F477C}"/>
                </a:ext>
              </a:extLst>
            </p:cNvPr>
            <p:cNvSpPr/>
            <p:nvPr/>
          </p:nvSpPr>
          <p:spPr>
            <a:xfrm>
              <a:off x="4010019" y="2879054"/>
              <a:ext cx="205605" cy="160763"/>
            </a:xfrm>
            <a:custGeom>
              <a:avLst/>
              <a:gdLst/>
              <a:ahLst/>
              <a:cxnLst/>
              <a:rect l="l" t="t" r="r" b="b"/>
              <a:pathLst>
                <a:path w="4012" h="3137" extrusionOk="0">
                  <a:moveTo>
                    <a:pt x="434" y="1"/>
                  </a:moveTo>
                  <a:cubicBezTo>
                    <a:pt x="434" y="1"/>
                    <a:pt x="192" y="410"/>
                    <a:pt x="100" y="675"/>
                  </a:cubicBezTo>
                  <a:cubicBezTo>
                    <a:pt x="43" y="835"/>
                    <a:pt x="31" y="865"/>
                    <a:pt x="10" y="1170"/>
                  </a:cubicBezTo>
                  <a:cubicBezTo>
                    <a:pt x="0" y="1313"/>
                    <a:pt x="299" y="1472"/>
                    <a:pt x="775" y="1738"/>
                  </a:cubicBezTo>
                  <a:cubicBezTo>
                    <a:pt x="1365" y="2067"/>
                    <a:pt x="2552" y="2740"/>
                    <a:pt x="3143" y="3027"/>
                  </a:cubicBezTo>
                  <a:cubicBezTo>
                    <a:pt x="3302" y="3104"/>
                    <a:pt x="3408" y="3137"/>
                    <a:pt x="3482" y="3137"/>
                  </a:cubicBezTo>
                  <a:cubicBezTo>
                    <a:pt x="3644" y="3137"/>
                    <a:pt x="3657" y="2983"/>
                    <a:pt x="3741" y="2803"/>
                  </a:cubicBezTo>
                  <a:cubicBezTo>
                    <a:pt x="3915" y="2431"/>
                    <a:pt x="4011" y="2093"/>
                    <a:pt x="4011" y="2093"/>
                  </a:cubicBezTo>
                  <a:cubicBezTo>
                    <a:pt x="4011" y="2093"/>
                    <a:pt x="3182" y="1768"/>
                    <a:pt x="1652" y="885"/>
                  </a:cubicBezTo>
                  <a:cubicBezTo>
                    <a:pt x="910" y="456"/>
                    <a:pt x="640" y="172"/>
                    <a:pt x="43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3539;p72">
              <a:extLst>
                <a:ext uri="{FF2B5EF4-FFF2-40B4-BE49-F238E27FC236}">
                  <a16:creationId xmlns:a16="http://schemas.microsoft.com/office/drawing/2014/main" id="{AACFB1F5-8DB2-5252-C365-1A0E79013207}"/>
                </a:ext>
              </a:extLst>
            </p:cNvPr>
            <p:cNvSpPr/>
            <p:nvPr/>
          </p:nvSpPr>
          <p:spPr>
            <a:xfrm>
              <a:off x="4173344" y="2672989"/>
              <a:ext cx="140418" cy="57038"/>
            </a:xfrm>
            <a:custGeom>
              <a:avLst/>
              <a:gdLst/>
              <a:ahLst/>
              <a:cxnLst/>
              <a:rect l="l" t="t" r="r" b="b"/>
              <a:pathLst>
                <a:path w="2740" h="1113" extrusionOk="0">
                  <a:moveTo>
                    <a:pt x="1586" y="0"/>
                  </a:moveTo>
                  <a:cubicBezTo>
                    <a:pt x="1383" y="0"/>
                    <a:pt x="1151" y="157"/>
                    <a:pt x="677" y="436"/>
                  </a:cubicBezTo>
                  <a:cubicBezTo>
                    <a:pt x="203" y="713"/>
                    <a:pt x="1" y="917"/>
                    <a:pt x="263" y="1060"/>
                  </a:cubicBezTo>
                  <a:cubicBezTo>
                    <a:pt x="333" y="1097"/>
                    <a:pt x="434" y="1112"/>
                    <a:pt x="553" y="1112"/>
                  </a:cubicBezTo>
                  <a:cubicBezTo>
                    <a:pt x="881" y="1112"/>
                    <a:pt x="1343" y="999"/>
                    <a:pt x="1632" y="945"/>
                  </a:cubicBezTo>
                  <a:cubicBezTo>
                    <a:pt x="2328" y="817"/>
                    <a:pt x="2739" y="650"/>
                    <a:pt x="2353" y="411"/>
                  </a:cubicBezTo>
                  <a:cubicBezTo>
                    <a:pt x="1966" y="172"/>
                    <a:pt x="1759" y="40"/>
                    <a:pt x="1759" y="40"/>
                  </a:cubicBezTo>
                  <a:cubicBezTo>
                    <a:pt x="1701" y="13"/>
                    <a:pt x="1645" y="0"/>
                    <a:pt x="1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3540;p72">
              <a:extLst>
                <a:ext uri="{FF2B5EF4-FFF2-40B4-BE49-F238E27FC236}">
                  <a16:creationId xmlns:a16="http://schemas.microsoft.com/office/drawing/2014/main" id="{3590A791-8169-3445-3FE2-A6D87FBB9376}"/>
                </a:ext>
              </a:extLst>
            </p:cNvPr>
            <p:cNvSpPr/>
            <p:nvPr/>
          </p:nvSpPr>
          <p:spPr>
            <a:xfrm>
              <a:off x="4007200" y="2913646"/>
              <a:ext cx="211806" cy="130476"/>
            </a:xfrm>
            <a:custGeom>
              <a:avLst/>
              <a:gdLst/>
              <a:ahLst/>
              <a:cxnLst/>
              <a:rect l="l" t="t" r="r" b="b"/>
              <a:pathLst>
                <a:path w="4133" h="2546" extrusionOk="0">
                  <a:moveTo>
                    <a:pt x="155" y="0"/>
                  </a:moveTo>
                  <a:cubicBezTo>
                    <a:pt x="155" y="0"/>
                    <a:pt x="46" y="247"/>
                    <a:pt x="20" y="383"/>
                  </a:cubicBezTo>
                  <a:cubicBezTo>
                    <a:pt x="0" y="483"/>
                    <a:pt x="9" y="592"/>
                    <a:pt x="106" y="662"/>
                  </a:cubicBezTo>
                  <a:cubicBezTo>
                    <a:pt x="445" y="914"/>
                    <a:pt x="2582" y="2105"/>
                    <a:pt x="3008" y="2317"/>
                  </a:cubicBezTo>
                  <a:cubicBezTo>
                    <a:pt x="3312" y="2468"/>
                    <a:pt x="3494" y="2546"/>
                    <a:pt x="3596" y="2546"/>
                  </a:cubicBezTo>
                  <a:cubicBezTo>
                    <a:pt x="3646" y="2546"/>
                    <a:pt x="3677" y="2526"/>
                    <a:pt x="3692" y="2487"/>
                  </a:cubicBezTo>
                  <a:cubicBezTo>
                    <a:pt x="3717" y="2421"/>
                    <a:pt x="4132" y="1452"/>
                    <a:pt x="4132" y="1452"/>
                  </a:cubicBezTo>
                  <a:lnTo>
                    <a:pt x="4066" y="1418"/>
                  </a:lnTo>
                  <a:cubicBezTo>
                    <a:pt x="4066" y="1418"/>
                    <a:pt x="3677" y="2346"/>
                    <a:pt x="3574" y="2395"/>
                  </a:cubicBezTo>
                  <a:cubicBezTo>
                    <a:pt x="3563" y="2400"/>
                    <a:pt x="3549" y="2402"/>
                    <a:pt x="3533" y="2402"/>
                  </a:cubicBezTo>
                  <a:cubicBezTo>
                    <a:pt x="3399" y="2402"/>
                    <a:pt x="3106" y="2242"/>
                    <a:pt x="2853" y="2128"/>
                  </a:cubicBezTo>
                  <a:cubicBezTo>
                    <a:pt x="2619" y="2024"/>
                    <a:pt x="725" y="983"/>
                    <a:pt x="391" y="767"/>
                  </a:cubicBezTo>
                  <a:cubicBezTo>
                    <a:pt x="233" y="664"/>
                    <a:pt x="98" y="603"/>
                    <a:pt x="95" y="495"/>
                  </a:cubicBezTo>
                  <a:cubicBezTo>
                    <a:pt x="89" y="330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3541;p72">
              <a:extLst>
                <a:ext uri="{FF2B5EF4-FFF2-40B4-BE49-F238E27FC236}">
                  <a16:creationId xmlns:a16="http://schemas.microsoft.com/office/drawing/2014/main" id="{E9CA4FA2-5A4A-DCF2-7FCC-3F343FAE7906}"/>
                </a:ext>
              </a:extLst>
            </p:cNvPr>
            <p:cNvSpPr/>
            <p:nvPr/>
          </p:nvSpPr>
          <p:spPr>
            <a:xfrm>
              <a:off x="4537458" y="2706299"/>
              <a:ext cx="166759" cy="72259"/>
            </a:xfrm>
            <a:custGeom>
              <a:avLst/>
              <a:gdLst/>
              <a:ahLst/>
              <a:cxnLst/>
              <a:rect l="l" t="t" r="r" b="b"/>
              <a:pathLst>
                <a:path w="3254" h="1410" extrusionOk="0">
                  <a:moveTo>
                    <a:pt x="3074" y="0"/>
                  </a:moveTo>
                  <a:cubicBezTo>
                    <a:pt x="3074" y="0"/>
                    <a:pt x="2751" y="11"/>
                    <a:pt x="2553" y="100"/>
                  </a:cubicBezTo>
                  <a:cubicBezTo>
                    <a:pt x="1911" y="390"/>
                    <a:pt x="1481" y="636"/>
                    <a:pt x="1276" y="758"/>
                  </a:cubicBezTo>
                  <a:cubicBezTo>
                    <a:pt x="463" y="1234"/>
                    <a:pt x="0" y="1340"/>
                    <a:pt x="0" y="1340"/>
                  </a:cubicBezTo>
                  <a:lnTo>
                    <a:pt x="129" y="1409"/>
                  </a:lnTo>
                  <a:cubicBezTo>
                    <a:pt x="129" y="1409"/>
                    <a:pt x="482" y="1334"/>
                    <a:pt x="1310" y="856"/>
                  </a:cubicBezTo>
                  <a:cubicBezTo>
                    <a:pt x="2010" y="451"/>
                    <a:pt x="2388" y="232"/>
                    <a:pt x="2667" y="143"/>
                  </a:cubicBezTo>
                  <a:cubicBezTo>
                    <a:pt x="2821" y="93"/>
                    <a:pt x="2952" y="79"/>
                    <a:pt x="3051" y="79"/>
                  </a:cubicBezTo>
                  <a:cubicBezTo>
                    <a:pt x="3179" y="79"/>
                    <a:pt x="3254" y="103"/>
                    <a:pt x="3254" y="103"/>
                  </a:cubicBezTo>
                  <a:lnTo>
                    <a:pt x="3074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3542;p72">
              <a:extLst>
                <a:ext uri="{FF2B5EF4-FFF2-40B4-BE49-F238E27FC236}">
                  <a16:creationId xmlns:a16="http://schemas.microsoft.com/office/drawing/2014/main" id="{3EF5B9DB-A1DC-C6BC-E0AF-7CD5072CE07E}"/>
                </a:ext>
              </a:extLst>
            </p:cNvPr>
            <p:cNvSpPr/>
            <p:nvPr/>
          </p:nvSpPr>
          <p:spPr>
            <a:xfrm>
              <a:off x="4357938" y="2604471"/>
              <a:ext cx="168399" cy="73284"/>
            </a:xfrm>
            <a:custGeom>
              <a:avLst/>
              <a:gdLst/>
              <a:ahLst/>
              <a:cxnLst/>
              <a:rect l="l" t="t" r="r" b="b"/>
              <a:pathLst>
                <a:path w="3286" h="1430" extrusionOk="0">
                  <a:moveTo>
                    <a:pt x="3105" y="0"/>
                  </a:moveTo>
                  <a:cubicBezTo>
                    <a:pt x="3105" y="0"/>
                    <a:pt x="2783" y="11"/>
                    <a:pt x="2585" y="100"/>
                  </a:cubicBezTo>
                  <a:cubicBezTo>
                    <a:pt x="1943" y="388"/>
                    <a:pt x="1513" y="635"/>
                    <a:pt x="1308" y="756"/>
                  </a:cubicBezTo>
                  <a:cubicBezTo>
                    <a:pt x="495" y="1234"/>
                    <a:pt x="0" y="1382"/>
                    <a:pt x="0" y="1382"/>
                  </a:cubicBezTo>
                  <a:lnTo>
                    <a:pt x="131" y="1429"/>
                  </a:lnTo>
                  <a:cubicBezTo>
                    <a:pt x="131" y="1429"/>
                    <a:pt x="514" y="1333"/>
                    <a:pt x="1342" y="854"/>
                  </a:cubicBezTo>
                  <a:cubicBezTo>
                    <a:pt x="2042" y="449"/>
                    <a:pt x="2420" y="230"/>
                    <a:pt x="2699" y="141"/>
                  </a:cubicBezTo>
                  <a:cubicBezTo>
                    <a:pt x="2851" y="92"/>
                    <a:pt x="2981" y="79"/>
                    <a:pt x="3079" y="79"/>
                  </a:cubicBezTo>
                  <a:cubicBezTo>
                    <a:pt x="3210" y="79"/>
                    <a:pt x="3286" y="103"/>
                    <a:pt x="3286" y="10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3543;p72">
              <a:extLst>
                <a:ext uri="{FF2B5EF4-FFF2-40B4-BE49-F238E27FC236}">
                  <a16:creationId xmlns:a16="http://schemas.microsoft.com/office/drawing/2014/main" id="{95CA8692-D784-BD97-BBBD-19BACCE72613}"/>
                </a:ext>
              </a:extLst>
            </p:cNvPr>
            <p:cNvSpPr/>
            <p:nvPr/>
          </p:nvSpPr>
          <p:spPr>
            <a:xfrm>
              <a:off x="4395707" y="2662380"/>
              <a:ext cx="148720" cy="85840"/>
            </a:xfrm>
            <a:custGeom>
              <a:avLst/>
              <a:gdLst/>
              <a:ahLst/>
              <a:cxnLst/>
              <a:rect l="l" t="t" r="r" b="b"/>
              <a:pathLst>
                <a:path w="2902" h="1675" extrusionOk="0">
                  <a:moveTo>
                    <a:pt x="756" y="1"/>
                  </a:moveTo>
                  <a:cubicBezTo>
                    <a:pt x="406" y="1"/>
                    <a:pt x="172" y="210"/>
                    <a:pt x="1" y="299"/>
                  </a:cubicBezTo>
                  <a:cubicBezTo>
                    <a:pt x="1" y="299"/>
                    <a:pt x="359" y="465"/>
                    <a:pt x="1200" y="975"/>
                  </a:cubicBezTo>
                  <a:cubicBezTo>
                    <a:pt x="1891" y="1397"/>
                    <a:pt x="2164" y="1561"/>
                    <a:pt x="2372" y="1674"/>
                  </a:cubicBezTo>
                  <a:cubicBezTo>
                    <a:pt x="2498" y="1561"/>
                    <a:pt x="2901" y="1231"/>
                    <a:pt x="2624" y="968"/>
                  </a:cubicBezTo>
                  <a:cubicBezTo>
                    <a:pt x="2352" y="712"/>
                    <a:pt x="1997" y="549"/>
                    <a:pt x="1316" y="166"/>
                  </a:cubicBezTo>
                  <a:cubicBezTo>
                    <a:pt x="1102" y="45"/>
                    <a:pt x="916" y="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3544;p72">
              <a:extLst>
                <a:ext uri="{FF2B5EF4-FFF2-40B4-BE49-F238E27FC236}">
                  <a16:creationId xmlns:a16="http://schemas.microsoft.com/office/drawing/2014/main" id="{E58C09EF-521B-8D60-7578-DA9E0D9A0923}"/>
                </a:ext>
              </a:extLst>
            </p:cNvPr>
            <p:cNvSpPr/>
            <p:nvPr/>
          </p:nvSpPr>
          <p:spPr>
            <a:xfrm>
              <a:off x="4442086" y="2616873"/>
              <a:ext cx="133141" cy="38641"/>
            </a:xfrm>
            <a:custGeom>
              <a:avLst/>
              <a:gdLst/>
              <a:ahLst/>
              <a:cxnLst/>
              <a:rect l="l" t="t" r="r" b="b"/>
              <a:pathLst>
                <a:path w="2598" h="754" extrusionOk="0">
                  <a:moveTo>
                    <a:pt x="1687" y="0"/>
                  </a:moveTo>
                  <a:cubicBezTo>
                    <a:pt x="1515" y="0"/>
                    <a:pt x="1255" y="33"/>
                    <a:pt x="931" y="171"/>
                  </a:cubicBezTo>
                  <a:cubicBezTo>
                    <a:pt x="555" y="332"/>
                    <a:pt x="0" y="753"/>
                    <a:pt x="0" y="753"/>
                  </a:cubicBezTo>
                  <a:cubicBezTo>
                    <a:pt x="0" y="753"/>
                    <a:pt x="702" y="517"/>
                    <a:pt x="1259" y="376"/>
                  </a:cubicBezTo>
                  <a:cubicBezTo>
                    <a:pt x="1443" y="329"/>
                    <a:pt x="1633" y="313"/>
                    <a:pt x="1810" y="313"/>
                  </a:cubicBezTo>
                  <a:cubicBezTo>
                    <a:pt x="2242" y="313"/>
                    <a:pt x="2597" y="411"/>
                    <a:pt x="2597" y="411"/>
                  </a:cubicBezTo>
                  <a:lnTo>
                    <a:pt x="1921" y="25"/>
                  </a:lnTo>
                  <a:cubicBezTo>
                    <a:pt x="1921" y="25"/>
                    <a:pt x="1838" y="0"/>
                    <a:pt x="168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3545;p72">
              <a:extLst>
                <a:ext uri="{FF2B5EF4-FFF2-40B4-BE49-F238E27FC236}">
                  <a16:creationId xmlns:a16="http://schemas.microsoft.com/office/drawing/2014/main" id="{728BBA73-D69E-A199-B69B-D5DD29F7CBEE}"/>
                </a:ext>
              </a:extLst>
            </p:cNvPr>
            <p:cNvSpPr/>
            <p:nvPr/>
          </p:nvSpPr>
          <p:spPr>
            <a:xfrm>
              <a:off x="4587014" y="2679907"/>
              <a:ext cx="91221" cy="60062"/>
            </a:xfrm>
            <a:custGeom>
              <a:avLst/>
              <a:gdLst/>
              <a:ahLst/>
              <a:cxnLst/>
              <a:rect l="l" t="t" r="r" b="b"/>
              <a:pathLst>
                <a:path w="1780" h="1172" extrusionOk="0">
                  <a:moveTo>
                    <a:pt x="1203" y="0"/>
                  </a:moveTo>
                  <a:cubicBezTo>
                    <a:pt x="1203" y="0"/>
                    <a:pt x="839" y="80"/>
                    <a:pt x="556" y="422"/>
                  </a:cubicBezTo>
                  <a:cubicBezTo>
                    <a:pt x="297" y="734"/>
                    <a:pt x="1" y="1171"/>
                    <a:pt x="1" y="1171"/>
                  </a:cubicBezTo>
                  <a:cubicBezTo>
                    <a:pt x="1" y="1171"/>
                    <a:pt x="430" y="937"/>
                    <a:pt x="921" y="652"/>
                  </a:cubicBezTo>
                  <a:cubicBezTo>
                    <a:pt x="1332" y="412"/>
                    <a:pt x="1779" y="328"/>
                    <a:pt x="1779" y="328"/>
                  </a:cubicBezTo>
                  <a:lnTo>
                    <a:pt x="120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3546;p72">
              <a:extLst>
                <a:ext uri="{FF2B5EF4-FFF2-40B4-BE49-F238E27FC236}">
                  <a16:creationId xmlns:a16="http://schemas.microsoft.com/office/drawing/2014/main" id="{A78438F4-9EDB-A99E-4C3F-A156BA94B586}"/>
                </a:ext>
              </a:extLst>
            </p:cNvPr>
            <p:cNvSpPr/>
            <p:nvPr/>
          </p:nvSpPr>
          <p:spPr>
            <a:xfrm>
              <a:off x="4346305" y="2804951"/>
              <a:ext cx="201813" cy="141341"/>
            </a:xfrm>
            <a:custGeom>
              <a:avLst/>
              <a:gdLst/>
              <a:ahLst/>
              <a:cxnLst/>
              <a:rect l="l" t="t" r="r" b="b"/>
              <a:pathLst>
                <a:path w="3938" h="2758" extrusionOk="0">
                  <a:moveTo>
                    <a:pt x="2870" y="1"/>
                  </a:moveTo>
                  <a:cubicBezTo>
                    <a:pt x="2436" y="231"/>
                    <a:pt x="1619" y="675"/>
                    <a:pt x="856" y="1148"/>
                  </a:cubicBezTo>
                  <a:cubicBezTo>
                    <a:pt x="699" y="1244"/>
                    <a:pt x="476" y="1381"/>
                    <a:pt x="259" y="1612"/>
                  </a:cubicBezTo>
                  <a:cubicBezTo>
                    <a:pt x="0" y="1888"/>
                    <a:pt x="16" y="2130"/>
                    <a:pt x="32" y="2566"/>
                  </a:cubicBezTo>
                  <a:cubicBezTo>
                    <a:pt x="36" y="2630"/>
                    <a:pt x="39" y="2694"/>
                    <a:pt x="42" y="2757"/>
                  </a:cubicBezTo>
                  <a:lnTo>
                    <a:pt x="3937" y="524"/>
                  </a:lnTo>
                  <a:lnTo>
                    <a:pt x="3937" y="243"/>
                  </a:lnTo>
                  <a:cubicBezTo>
                    <a:pt x="3792" y="208"/>
                    <a:pt x="3609" y="163"/>
                    <a:pt x="3408" y="110"/>
                  </a:cubicBezTo>
                  <a:cubicBezTo>
                    <a:pt x="3211" y="56"/>
                    <a:pt x="3028" y="18"/>
                    <a:pt x="2870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3547;p72">
              <a:extLst>
                <a:ext uri="{FF2B5EF4-FFF2-40B4-BE49-F238E27FC236}">
                  <a16:creationId xmlns:a16="http://schemas.microsoft.com/office/drawing/2014/main" id="{EAD8843B-DD78-1167-3762-945A82C94365}"/>
                </a:ext>
              </a:extLst>
            </p:cNvPr>
            <p:cNvSpPr/>
            <p:nvPr/>
          </p:nvSpPr>
          <p:spPr>
            <a:xfrm>
              <a:off x="4331443" y="2804387"/>
              <a:ext cx="161993" cy="151641"/>
            </a:xfrm>
            <a:custGeom>
              <a:avLst/>
              <a:gdLst/>
              <a:ahLst/>
              <a:cxnLst/>
              <a:rect l="l" t="t" r="r" b="b"/>
              <a:pathLst>
                <a:path w="3161" h="2959" extrusionOk="0">
                  <a:moveTo>
                    <a:pt x="2997" y="0"/>
                  </a:moveTo>
                  <a:cubicBezTo>
                    <a:pt x="2971" y="0"/>
                    <a:pt x="2946" y="1"/>
                    <a:pt x="2923" y="4"/>
                  </a:cubicBezTo>
                  <a:cubicBezTo>
                    <a:pt x="2802" y="16"/>
                    <a:pt x="2567" y="108"/>
                    <a:pt x="2362" y="214"/>
                  </a:cubicBezTo>
                  <a:cubicBezTo>
                    <a:pt x="1793" y="507"/>
                    <a:pt x="1505" y="676"/>
                    <a:pt x="864" y="1142"/>
                  </a:cubicBezTo>
                  <a:cubicBezTo>
                    <a:pt x="477" y="1422"/>
                    <a:pt x="243" y="1684"/>
                    <a:pt x="119" y="1848"/>
                  </a:cubicBezTo>
                  <a:cubicBezTo>
                    <a:pt x="40" y="1950"/>
                    <a:pt x="1" y="2075"/>
                    <a:pt x="1" y="2204"/>
                  </a:cubicBezTo>
                  <a:lnTo>
                    <a:pt x="1" y="2958"/>
                  </a:lnTo>
                  <a:lnTo>
                    <a:pt x="332" y="2768"/>
                  </a:lnTo>
                  <a:cubicBezTo>
                    <a:pt x="329" y="2705"/>
                    <a:pt x="326" y="2641"/>
                    <a:pt x="322" y="2577"/>
                  </a:cubicBezTo>
                  <a:cubicBezTo>
                    <a:pt x="306" y="2141"/>
                    <a:pt x="290" y="1899"/>
                    <a:pt x="549" y="1623"/>
                  </a:cubicBezTo>
                  <a:cubicBezTo>
                    <a:pt x="766" y="1392"/>
                    <a:pt x="989" y="1255"/>
                    <a:pt x="1146" y="1159"/>
                  </a:cubicBezTo>
                  <a:cubicBezTo>
                    <a:pt x="1909" y="686"/>
                    <a:pt x="2726" y="242"/>
                    <a:pt x="3160" y="12"/>
                  </a:cubicBezTo>
                  <a:cubicBezTo>
                    <a:pt x="3103" y="5"/>
                    <a:pt x="3048" y="0"/>
                    <a:pt x="299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3548;p72">
              <a:extLst>
                <a:ext uri="{FF2B5EF4-FFF2-40B4-BE49-F238E27FC236}">
                  <a16:creationId xmlns:a16="http://schemas.microsoft.com/office/drawing/2014/main" id="{BB0E70BA-08D1-BFC8-3821-7F37EF9D16AF}"/>
                </a:ext>
              </a:extLst>
            </p:cNvPr>
            <p:cNvSpPr/>
            <p:nvPr/>
          </p:nvSpPr>
          <p:spPr>
            <a:xfrm>
              <a:off x="4325293" y="2796546"/>
              <a:ext cx="222824" cy="163018"/>
            </a:xfrm>
            <a:custGeom>
              <a:avLst/>
              <a:gdLst/>
              <a:ahLst/>
              <a:cxnLst/>
              <a:rect l="l" t="t" r="r" b="b"/>
              <a:pathLst>
                <a:path w="4348" h="3181" extrusionOk="0">
                  <a:moveTo>
                    <a:pt x="3142" y="0"/>
                  </a:moveTo>
                  <a:cubicBezTo>
                    <a:pt x="2792" y="0"/>
                    <a:pt x="2329" y="241"/>
                    <a:pt x="1776" y="579"/>
                  </a:cubicBezTo>
                  <a:cubicBezTo>
                    <a:pt x="890" y="1118"/>
                    <a:pt x="574" y="1413"/>
                    <a:pt x="326" y="1661"/>
                  </a:cubicBezTo>
                  <a:cubicBezTo>
                    <a:pt x="245" y="1744"/>
                    <a:pt x="133" y="1862"/>
                    <a:pt x="38" y="2070"/>
                  </a:cubicBezTo>
                  <a:cubicBezTo>
                    <a:pt x="12" y="2127"/>
                    <a:pt x="1" y="2193"/>
                    <a:pt x="1" y="2256"/>
                  </a:cubicBezTo>
                  <a:lnTo>
                    <a:pt x="1" y="3180"/>
                  </a:lnTo>
                  <a:lnTo>
                    <a:pt x="121" y="3111"/>
                  </a:lnTo>
                  <a:lnTo>
                    <a:pt x="121" y="2357"/>
                  </a:lnTo>
                  <a:cubicBezTo>
                    <a:pt x="121" y="2228"/>
                    <a:pt x="160" y="2103"/>
                    <a:pt x="239" y="2000"/>
                  </a:cubicBezTo>
                  <a:cubicBezTo>
                    <a:pt x="364" y="1836"/>
                    <a:pt x="597" y="1575"/>
                    <a:pt x="984" y="1295"/>
                  </a:cubicBezTo>
                  <a:cubicBezTo>
                    <a:pt x="1625" y="829"/>
                    <a:pt x="1913" y="660"/>
                    <a:pt x="2482" y="367"/>
                  </a:cubicBezTo>
                  <a:cubicBezTo>
                    <a:pt x="2687" y="261"/>
                    <a:pt x="2922" y="169"/>
                    <a:pt x="3043" y="157"/>
                  </a:cubicBezTo>
                  <a:cubicBezTo>
                    <a:pt x="3070" y="154"/>
                    <a:pt x="3099" y="153"/>
                    <a:pt x="3129" y="153"/>
                  </a:cubicBezTo>
                  <a:cubicBezTo>
                    <a:pt x="3313" y="153"/>
                    <a:pt x="3554" y="203"/>
                    <a:pt x="3818" y="274"/>
                  </a:cubicBezTo>
                  <a:cubicBezTo>
                    <a:pt x="4019" y="327"/>
                    <a:pt x="4202" y="372"/>
                    <a:pt x="4347" y="407"/>
                  </a:cubicBezTo>
                  <a:lnTo>
                    <a:pt x="4347" y="280"/>
                  </a:lnTo>
                  <a:cubicBezTo>
                    <a:pt x="4347" y="280"/>
                    <a:pt x="3555" y="67"/>
                    <a:pt x="3265" y="11"/>
                  </a:cubicBezTo>
                  <a:cubicBezTo>
                    <a:pt x="3226" y="4"/>
                    <a:pt x="3184" y="0"/>
                    <a:pt x="31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3549;p72">
              <a:extLst>
                <a:ext uri="{FF2B5EF4-FFF2-40B4-BE49-F238E27FC236}">
                  <a16:creationId xmlns:a16="http://schemas.microsoft.com/office/drawing/2014/main" id="{334CA6C2-63D7-84ED-B103-29DE2F1FA77F}"/>
                </a:ext>
              </a:extLst>
            </p:cNvPr>
            <p:cNvSpPr/>
            <p:nvPr/>
          </p:nvSpPr>
          <p:spPr>
            <a:xfrm>
              <a:off x="4368033" y="2936400"/>
              <a:ext cx="30646" cy="18910"/>
            </a:xfrm>
            <a:custGeom>
              <a:avLst/>
              <a:gdLst/>
              <a:ahLst/>
              <a:cxnLst/>
              <a:rect l="l" t="t" r="r" b="b"/>
              <a:pathLst>
                <a:path w="598" h="369" extrusionOk="0">
                  <a:moveTo>
                    <a:pt x="491" y="1"/>
                  </a:moveTo>
                  <a:cubicBezTo>
                    <a:pt x="452" y="1"/>
                    <a:pt x="399" y="16"/>
                    <a:pt x="335" y="41"/>
                  </a:cubicBezTo>
                  <a:cubicBezTo>
                    <a:pt x="234" y="80"/>
                    <a:pt x="1" y="186"/>
                    <a:pt x="62" y="312"/>
                  </a:cubicBezTo>
                  <a:cubicBezTo>
                    <a:pt x="82" y="353"/>
                    <a:pt x="111" y="369"/>
                    <a:pt x="146" y="369"/>
                  </a:cubicBezTo>
                  <a:cubicBezTo>
                    <a:pt x="218" y="369"/>
                    <a:pt x="314" y="303"/>
                    <a:pt x="397" y="260"/>
                  </a:cubicBezTo>
                  <a:cubicBezTo>
                    <a:pt x="449" y="232"/>
                    <a:pt x="597" y="156"/>
                    <a:pt x="565" y="51"/>
                  </a:cubicBezTo>
                  <a:cubicBezTo>
                    <a:pt x="554" y="15"/>
                    <a:pt x="529" y="1"/>
                    <a:pt x="49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3550;p72">
              <a:extLst>
                <a:ext uri="{FF2B5EF4-FFF2-40B4-BE49-F238E27FC236}">
                  <a16:creationId xmlns:a16="http://schemas.microsoft.com/office/drawing/2014/main" id="{7F558714-1DBD-9160-9A87-DC415C15EA73}"/>
                </a:ext>
              </a:extLst>
            </p:cNvPr>
            <p:cNvSpPr/>
            <p:nvPr/>
          </p:nvSpPr>
          <p:spPr>
            <a:xfrm>
              <a:off x="4493590" y="2869574"/>
              <a:ext cx="6201" cy="92348"/>
            </a:xfrm>
            <a:custGeom>
              <a:avLst/>
              <a:gdLst/>
              <a:ahLst/>
              <a:cxnLst/>
              <a:rect l="l" t="t" r="r" b="b"/>
              <a:pathLst>
                <a:path w="121" h="1802" extrusionOk="0">
                  <a:moveTo>
                    <a:pt x="55" y="0"/>
                  </a:moveTo>
                  <a:lnTo>
                    <a:pt x="1" y="12"/>
                  </a:lnTo>
                  <a:lnTo>
                    <a:pt x="24" y="1801"/>
                  </a:lnTo>
                  <a:lnTo>
                    <a:pt x="121" y="174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3551;p72">
              <a:extLst>
                <a:ext uri="{FF2B5EF4-FFF2-40B4-BE49-F238E27FC236}">
                  <a16:creationId xmlns:a16="http://schemas.microsoft.com/office/drawing/2014/main" id="{B3FFF73D-D3D1-0B74-5339-93AE615E46B3}"/>
                </a:ext>
              </a:extLst>
            </p:cNvPr>
            <p:cNvSpPr/>
            <p:nvPr/>
          </p:nvSpPr>
          <p:spPr>
            <a:xfrm>
              <a:off x="4230793" y="3049555"/>
              <a:ext cx="9225" cy="21011"/>
            </a:xfrm>
            <a:custGeom>
              <a:avLst/>
              <a:gdLst/>
              <a:ahLst/>
              <a:cxnLst/>
              <a:rect l="l" t="t" r="r" b="b"/>
              <a:pathLst>
                <a:path w="180" h="410" extrusionOk="0">
                  <a:moveTo>
                    <a:pt x="153" y="0"/>
                  </a:moveTo>
                  <a:cubicBezTo>
                    <a:pt x="150" y="0"/>
                    <a:pt x="147" y="1"/>
                    <a:pt x="145" y="2"/>
                  </a:cubicBezTo>
                  <a:cubicBezTo>
                    <a:pt x="22" y="49"/>
                    <a:pt x="1" y="264"/>
                    <a:pt x="13" y="376"/>
                  </a:cubicBezTo>
                  <a:cubicBezTo>
                    <a:pt x="15" y="394"/>
                    <a:pt x="33" y="410"/>
                    <a:pt x="49" y="410"/>
                  </a:cubicBezTo>
                  <a:cubicBezTo>
                    <a:pt x="58" y="410"/>
                    <a:pt x="67" y="405"/>
                    <a:pt x="73" y="393"/>
                  </a:cubicBezTo>
                  <a:cubicBezTo>
                    <a:pt x="123" y="286"/>
                    <a:pt x="149" y="152"/>
                    <a:pt x="175" y="36"/>
                  </a:cubicBezTo>
                  <a:cubicBezTo>
                    <a:pt x="179" y="20"/>
                    <a:pt x="168" y="0"/>
                    <a:pt x="1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3552;p72">
              <a:extLst>
                <a:ext uri="{FF2B5EF4-FFF2-40B4-BE49-F238E27FC236}">
                  <a16:creationId xmlns:a16="http://schemas.microsoft.com/office/drawing/2014/main" id="{3711CCCE-CD13-4184-2F17-2229646D0A37}"/>
                </a:ext>
              </a:extLst>
            </p:cNvPr>
            <p:cNvSpPr/>
            <p:nvPr/>
          </p:nvSpPr>
          <p:spPr>
            <a:xfrm>
              <a:off x="4563850" y="2890841"/>
              <a:ext cx="10967" cy="12299"/>
            </a:xfrm>
            <a:custGeom>
              <a:avLst/>
              <a:gdLst/>
              <a:ahLst/>
              <a:cxnLst/>
              <a:rect l="l" t="t" r="r" b="b"/>
              <a:pathLst>
                <a:path w="214" h="240" extrusionOk="0">
                  <a:moveTo>
                    <a:pt x="31" y="1"/>
                  </a:moveTo>
                  <a:cubicBezTo>
                    <a:pt x="16" y="1"/>
                    <a:pt x="0" y="19"/>
                    <a:pt x="4" y="36"/>
                  </a:cubicBezTo>
                  <a:cubicBezTo>
                    <a:pt x="17" y="114"/>
                    <a:pt x="89" y="240"/>
                    <a:pt x="180" y="240"/>
                  </a:cubicBezTo>
                  <a:cubicBezTo>
                    <a:pt x="198" y="240"/>
                    <a:pt x="214" y="221"/>
                    <a:pt x="208" y="204"/>
                  </a:cubicBezTo>
                  <a:cubicBezTo>
                    <a:pt x="194" y="165"/>
                    <a:pt x="168" y="151"/>
                    <a:pt x="139" y="122"/>
                  </a:cubicBezTo>
                  <a:cubicBezTo>
                    <a:pt x="105" y="88"/>
                    <a:pt x="79" y="46"/>
                    <a:pt x="48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3553;p72">
              <a:extLst>
                <a:ext uri="{FF2B5EF4-FFF2-40B4-BE49-F238E27FC236}">
                  <a16:creationId xmlns:a16="http://schemas.microsoft.com/office/drawing/2014/main" id="{08467FC1-E054-54DA-6C13-503AC267DE84}"/>
                </a:ext>
              </a:extLst>
            </p:cNvPr>
            <p:cNvSpPr/>
            <p:nvPr/>
          </p:nvSpPr>
          <p:spPr>
            <a:xfrm>
              <a:off x="4555189" y="2896991"/>
              <a:ext cx="8405" cy="17732"/>
            </a:xfrm>
            <a:custGeom>
              <a:avLst/>
              <a:gdLst/>
              <a:ahLst/>
              <a:cxnLst/>
              <a:rect l="l" t="t" r="r" b="b"/>
              <a:pathLst>
                <a:path w="164" h="346" extrusionOk="0">
                  <a:moveTo>
                    <a:pt x="127" y="1"/>
                  </a:moveTo>
                  <a:cubicBezTo>
                    <a:pt x="116" y="1"/>
                    <a:pt x="105" y="7"/>
                    <a:pt x="101" y="22"/>
                  </a:cubicBezTo>
                  <a:cubicBezTo>
                    <a:pt x="85" y="83"/>
                    <a:pt x="67" y="144"/>
                    <a:pt x="42" y="202"/>
                  </a:cubicBezTo>
                  <a:cubicBezTo>
                    <a:pt x="22" y="247"/>
                    <a:pt x="1" y="278"/>
                    <a:pt x="9" y="327"/>
                  </a:cubicBezTo>
                  <a:cubicBezTo>
                    <a:pt x="11" y="338"/>
                    <a:pt x="24" y="346"/>
                    <a:pt x="35" y="346"/>
                  </a:cubicBezTo>
                  <a:cubicBezTo>
                    <a:pt x="37" y="346"/>
                    <a:pt x="39" y="345"/>
                    <a:pt x="41" y="345"/>
                  </a:cubicBezTo>
                  <a:cubicBezTo>
                    <a:pt x="148" y="308"/>
                    <a:pt x="163" y="124"/>
                    <a:pt x="157" y="29"/>
                  </a:cubicBezTo>
                  <a:cubicBezTo>
                    <a:pt x="156" y="11"/>
                    <a:pt x="142" y="1"/>
                    <a:pt x="12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3554;p72">
              <a:extLst>
                <a:ext uri="{FF2B5EF4-FFF2-40B4-BE49-F238E27FC236}">
                  <a16:creationId xmlns:a16="http://schemas.microsoft.com/office/drawing/2014/main" id="{919813F4-3AC0-3FC4-61E1-838705D8FC54}"/>
                </a:ext>
              </a:extLst>
            </p:cNvPr>
            <p:cNvSpPr/>
            <p:nvPr/>
          </p:nvSpPr>
          <p:spPr>
            <a:xfrm>
              <a:off x="4379462" y="3003791"/>
              <a:ext cx="21114" cy="8610"/>
            </a:xfrm>
            <a:custGeom>
              <a:avLst/>
              <a:gdLst/>
              <a:ahLst/>
              <a:cxnLst/>
              <a:rect l="l" t="t" r="r" b="b"/>
              <a:pathLst>
                <a:path w="412" h="168" extrusionOk="0">
                  <a:moveTo>
                    <a:pt x="23" y="0"/>
                  </a:moveTo>
                  <a:cubicBezTo>
                    <a:pt x="17" y="0"/>
                    <a:pt x="12" y="1"/>
                    <a:pt x="6" y="1"/>
                  </a:cubicBezTo>
                  <a:cubicBezTo>
                    <a:pt x="3" y="1"/>
                    <a:pt x="0" y="4"/>
                    <a:pt x="0" y="9"/>
                  </a:cubicBezTo>
                  <a:cubicBezTo>
                    <a:pt x="37" y="116"/>
                    <a:pt x="208" y="167"/>
                    <a:pt x="330" y="167"/>
                  </a:cubicBezTo>
                  <a:cubicBezTo>
                    <a:pt x="352" y="167"/>
                    <a:pt x="372" y="165"/>
                    <a:pt x="390" y="162"/>
                  </a:cubicBezTo>
                  <a:cubicBezTo>
                    <a:pt x="407" y="158"/>
                    <a:pt x="411" y="130"/>
                    <a:pt x="394" y="122"/>
                  </a:cubicBezTo>
                  <a:cubicBezTo>
                    <a:pt x="331" y="93"/>
                    <a:pt x="264" y="78"/>
                    <a:pt x="198" y="55"/>
                  </a:cubicBezTo>
                  <a:cubicBezTo>
                    <a:pt x="145" y="37"/>
                    <a:pt x="82" y="0"/>
                    <a:pt x="2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3555;p72">
              <a:extLst>
                <a:ext uri="{FF2B5EF4-FFF2-40B4-BE49-F238E27FC236}">
                  <a16:creationId xmlns:a16="http://schemas.microsoft.com/office/drawing/2014/main" id="{B6878169-B980-5E82-641D-EBC5CE53A727}"/>
                </a:ext>
              </a:extLst>
            </p:cNvPr>
            <p:cNvSpPr/>
            <p:nvPr/>
          </p:nvSpPr>
          <p:spPr>
            <a:xfrm>
              <a:off x="4500201" y="2931327"/>
              <a:ext cx="10762" cy="18500"/>
            </a:xfrm>
            <a:custGeom>
              <a:avLst/>
              <a:gdLst/>
              <a:ahLst/>
              <a:cxnLst/>
              <a:rect l="l" t="t" r="r" b="b"/>
              <a:pathLst>
                <a:path w="210" h="361" extrusionOk="0">
                  <a:moveTo>
                    <a:pt x="183" y="1"/>
                  </a:moveTo>
                  <a:cubicBezTo>
                    <a:pt x="177" y="1"/>
                    <a:pt x="170" y="4"/>
                    <a:pt x="165" y="11"/>
                  </a:cubicBezTo>
                  <a:cubicBezTo>
                    <a:pt x="122" y="77"/>
                    <a:pt x="79" y="143"/>
                    <a:pt x="45" y="213"/>
                  </a:cubicBezTo>
                  <a:cubicBezTo>
                    <a:pt x="22" y="262"/>
                    <a:pt x="1" y="297"/>
                    <a:pt x="28" y="348"/>
                  </a:cubicBezTo>
                  <a:cubicBezTo>
                    <a:pt x="34" y="356"/>
                    <a:pt x="44" y="361"/>
                    <a:pt x="54" y="361"/>
                  </a:cubicBezTo>
                  <a:cubicBezTo>
                    <a:pt x="56" y="361"/>
                    <a:pt x="57" y="361"/>
                    <a:pt x="59" y="360"/>
                  </a:cubicBezTo>
                  <a:cubicBezTo>
                    <a:pt x="114" y="345"/>
                    <a:pt x="125" y="304"/>
                    <a:pt x="143" y="255"/>
                  </a:cubicBezTo>
                  <a:cubicBezTo>
                    <a:pt x="171" y="181"/>
                    <a:pt x="188" y="106"/>
                    <a:pt x="206" y="28"/>
                  </a:cubicBezTo>
                  <a:cubicBezTo>
                    <a:pt x="209" y="12"/>
                    <a:pt x="196" y="1"/>
                    <a:pt x="1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3556;p72">
              <a:extLst>
                <a:ext uri="{FF2B5EF4-FFF2-40B4-BE49-F238E27FC236}">
                  <a16:creationId xmlns:a16="http://schemas.microsoft.com/office/drawing/2014/main" id="{00F6C551-15CB-DCBE-1A26-033E097CF361}"/>
                </a:ext>
              </a:extLst>
            </p:cNvPr>
            <p:cNvSpPr/>
            <p:nvPr/>
          </p:nvSpPr>
          <p:spPr>
            <a:xfrm>
              <a:off x="4452797" y="2963715"/>
              <a:ext cx="11018" cy="17680"/>
            </a:xfrm>
            <a:custGeom>
              <a:avLst/>
              <a:gdLst/>
              <a:ahLst/>
              <a:cxnLst/>
              <a:rect l="l" t="t" r="r" b="b"/>
              <a:pathLst>
                <a:path w="215" h="345" extrusionOk="0">
                  <a:moveTo>
                    <a:pt x="147" y="1"/>
                  </a:moveTo>
                  <a:cubicBezTo>
                    <a:pt x="140" y="1"/>
                    <a:pt x="133" y="6"/>
                    <a:pt x="130" y="12"/>
                  </a:cubicBezTo>
                  <a:cubicBezTo>
                    <a:pt x="113" y="58"/>
                    <a:pt x="104" y="107"/>
                    <a:pt x="86" y="153"/>
                  </a:cubicBezTo>
                  <a:cubicBezTo>
                    <a:pt x="66" y="204"/>
                    <a:pt x="35" y="250"/>
                    <a:pt x="10" y="299"/>
                  </a:cubicBezTo>
                  <a:cubicBezTo>
                    <a:pt x="1" y="320"/>
                    <a:pt x="16" y="345"/>
                    <a:pt x="36" y="345"/>
                  </a:cubicBezTo>
                  <a:cubicBezTo>
                    <a:pt x="41" y="345"/>
                    <a:pt x="47" y="343"/>
                    <a:pt x="52" y="340"/>
                  </a:cubicBezTo>
                  <a:cubicBezTo>
                    <a:pt x="155" y="277"/>
                    <a:pt x="214" y="121"/>
                    <a:pt x="159" y="9"/>
                  </a:cubicBezTo>
                  <a:cubicBezTo>
                    <a:pt x="157" y="3"/>
                    <a:pt x="152" y="1"/>
                    <a:pt x="14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557;p72">
              <a:extLst>
                <a:ext uri="{FF2B5EF4-FFF2-40B4-BE49-F238E27FC236}">
                  <a16:creationId xmlns:a16="http://schemas.microsoft.com/office/drawing/2014/main" id="{724BF541-7018-ABE6-7827-39BE0834FBB9}"/>
                </a:ext>
              </a:extLst>
            </p:cNvPr>
            <p:cNvSpPr/>
            <p:nvPr/>
          </p:nvSpPr>
          <p:spPr>
            <a:xfrm>
              <a:off x="4431017" y="2967866"/>
              <a:ext cx="13171" cy="9430"/>
            </a:xfrm>
            <a:custGeom>
              <a:avLst/>
              <a:gdLst/>
              <a:ahLst/>
              <a:cxnLst/>
              <a:rect l="l" t="t" r="r" b="b"/>
              <a:pathLst>
                <a:path w="257" h="184" extrusionOk="0">
                  <a:moveTo>
                    <a:pt x="20" y="1"/>
                  </a:moveTo>
                  <a:cubicBezTo>
                    <a:pt x="10" y="1"/>
                    <a:pt x="1" y="11"/>
                    <a:pt x="5" y="21"/>
                  </a:cubicBezTo>
                  <a:cubicBezTo>
                    <a:pt x="32" y="98"/>
                    <a:pt x="120" y="166"/>
                    <a:pt x="199" y="182"/>
                  </a:cubicBezTo>
                  <a:cubicBezTo>
                    <a:pt x="203" y="183"/>
                    <a:pt x="206" y="184"/>
                    <a:pt x="209" y="184"/>
                  </a:cubicBezTo>
                  <a:cubicBezTo>
                    <a:pt x="243" y="184"/>
                    <a:pt x="256" y="139"/>
                    <a:pt x="227" y="116"/>
                  </a:cubicBezTo>
                  <a:cubicBezTo>
                    <a:pt x="170" y="74"/>
                    <a:pt x="92" y="26"/>
                    <a:pt x="25" y="1"/>
                  </a:cubicBez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558;p72">
              <a:extLst>
                <a:ext uri="{FF2B5EF4-FFF2-40B4-BE49-F238E27FC236}">
                  <a16:creationId xmlns:a16="http://schemas.microsoft.com/office/drawing/2014/main" id="{759E929C-A151-FC76-AF93-08C369A36A83}"/>
                </a:ext>
              </a:extLst>
            </p:cNvPr>
            <p:cNvSpPr/>
            <p:nvPr/>
          </p:nvSpPr>
          <p:spPr>
            <a:xfrm>
              <a:off x="4730353" y="2795316"/>
              <a:ext cx="9020" cy="19320"/>
            </a:xfrm>
            <a:custGeom>
              <a:avLst/>
              <a:gdLst/>
              <a:ahLst/>
              <a:cxnLst/>
              <a:rect l="l" t="t" r="r" b="b"/>
              <a:pathLst>
                <a:path w="176" h="377" extrusionOk="0">
                  <a:moveTo>
                    <a:pt x="83" y="1"/>
                  </a:moveTo>
                  <a:cubicBezTo>
                    <a:pt x="73" y="1"/>
                    <a:pt x="63" y="7"/>
                    <a:pt x="65" y="20"/>
                  </a:cubicBezTo>
                  <a:cubicBezTo>
                    <a:pt x="69" y="77"/>
                    <a:pt x="74" y="132"/>
                    <a:pt x="60" y="187"/>
                  </a:cubicBezTo>
                  <a:cubicBezTo>
                    <a:pt x="48" y="238"/>
                    <a:pt x="11" y="281"/>
                    <a:pt x="3" y="331"/>
                  </a:cubicBezTo>
                  <a:cubicBezTo>
                    <a:pt x="1" y="351"/>
                    <a:pt x="14" y="376"/>
                    <a:pt x="35" y="376"/>
                  </a:cubicBezTo>
                  <a:cubicBezTo>
                    <a:pt x="39" y="376"/>
                    <a:pt x="42" y="376"/>
                    <a:pt x="46" y="374"/>
                  </a:cubicBezTo>
                  <a:cubicBezTo>
                    <a:pt x="175" y="322"/>
                    <a:pt x="175" y="108"/>
                    <a:pt x="105" y="9"/>
                  </a:cubicBezTo>
                  <a:cubicBezTo>
                    <a:pt x="99" y="4"/>
                    <a:pt x="91" y="1"/>
                    <a:pt x="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559;p72">
              <a:extLst>
                <a:ext uri="{FF2B5EF4-FFF2-40B4-BE49-F238E27FC236}">
                  <a16:creationId xmlns:a16="http://schemas.microsoft.com/office/drawing/2014/main" id="{F3AA99A7-2481-0BA2-4A97-9D0F82A0CD1C}"/>
                </a:ext>
              </a:extLst>
            </p:cNvPr>
            <p:cNvSpPr/>
            <p:nvPr/>
          </p:nvSpPr>
          <p:spPr>
            <a:xfrm>
              <a:off x="4717439" y="2798442"/>
              <a:ext cx="9993" cy="16963"/>
            </a:xfrm>
            <a:custGeom>
              <a:avLst/>
              <a:gdLst/>
              <a:ahLst/>
              <a:cxnLst/>
              <a:rect l="l" t="t" r="r" b="b"/>
              <a:pathLst>
                <a:path w="195" h="331" extrusionOk="0">
                  <a:moveTo>
                    <a:pt x="22" y="0"/>
                  </a:moveTo>
                  <a:cubicBezTo>
                    <a:pt x="11" y="0"/>
                    <a:pt x="1" y="13"/>
                    <a:pt x="7" y="25"/>
                  </a:cubicBezTo>
                  <a:cubicBezTo>
                    <a:pt x="59" y="119"/>
                    <a:pt x="74" y="201"/>
                    <a:pt x="88" y="306"/>
                  </a:cubicBezTo>
                  <a:cubicBezTo>
                    <a:pt x="90" y="320"/>
                    <a:pt x="103" y="331"/>
                    <a:pt x="116" y="331"/>
                  </a:cubicBezTo>
                  <a:cubicBezTo>
                    <a:pt x="123" y="331"/>
                    <a:pt x="131" y="327"/>
                    <a:pt x="136" y="318"/>
                  </a:cubicBezTo>
                  <a:cubicBezTo>
                    <a:pt x="194" y="207"/>
                    <a:pt x="139" y="60"/>
                    <a:pt x="30" y="2"/>
                  </a:cubicBezTo>
                  <a:cubicBezTo>
                    <a:pt x="27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560;p72">
              <a:extLst>
                <a:ext uri="{FF2B5EF4-FFF2-40B4-BE49-F238E27FC236}">
                  <a16:creationId xmlns:a16="http://schemas.microsoft.com/office/drawing/2014/main" id="{A3897B0A-0BD9-FA7C-8866-62E0AED9CDD3}"/>
                </a:ext>
              </a:extLst>
            </p:cNvPr>
            <p:cNvSpPr/>
            <p:nvPr/>
          </p:nvSpPr>
          <p:spPr>
            <a:xfrm>
              <a:off x="4236123" y="2778712"/>
              <a:ext cx="473988" cy="335569"/>
            </a:xfrm>
            <a:custGeom>
              <a:avLst/>
              <a:gdLst/>
              <a:ahLst/>
              <a:cxnLst/>
              <a:rect l="l" t="t" r="r" b="b"/>
              <a:pathLst>
                <a:path w="9249" h="6548" extrusionOk="0">
                  <a:moveTo>
                    <a:pt x="8440" y="1"/>
                  </a:moveTo>
                  <a:cubicBezTo>
                    <a:pt x="8276" y="1"/>
                    <a:pt x="8095" y="52"/>
                    <a:pt x="7907" y="160"/>
                  </a:cubicBezTo>
                  <a:cubicBezTo>
                    <a:pt x="7188" y="577"/>
                    <a:pt x="6604" y="1692"/>
                    <a:pt x="6604" y="2653"/>
                  </a:cubicBezTo>
                  <a:cubicBezTo>
                    <a:pt x="6604" y="2659"/>
                    <a:pt x="6601" y="2674"/>
                    <a:pt x="6598" y="2691"/>
                  </a:cubicBezTo>
                  <a:lnTo>
                    <a:pt x="2646" y="4931"/>
                  </a:lnTo>
                  <a:cubicBezTo>
                    <a:pt x="2646" y="4222"/>
                    <a:pt x="2306" y="3806"/>
                    <a:pt x="1838" y="3806"/>
                  </a:cubicBezTo>
                  <a:cubicBezTo>
                    <a:pt x="1673" y="3806"/>
                    <a:pt x="1492" y="3858"/>
                    <a:pt x="1304" y="3967"/>
                  </a:cubicBezTo>
                  <a:cubicBezTo>
                    <a:pt x="583" y="4382"/>
                    <a:pt x="1" y="5499"/>
                    <a:pt x="1" y="6458"/>
                  </a:cubicBezTo>
                  <a:cubicBezTo>
                    <a:pt x="1" y="6489"/>
                    <a:pt x="2" y="6517"/>
                    <a:pt x="4" y="6547"/>
                  </a:cubicBezTo>
                  <a:cubicBezTo>
                    <a:pt x="64" y="6512"/>
                    <a:pt x="123" y="6475"/>
                    <a:pt x="182" y="6441"/>
                  </a:cubicBezTo>
                  <a:cubicBezTo>
                    <a:pt x="182" y="6425"/>
                    <a:pt x="180" y="6408"/>
                    <a:pt x="180" y="6391"/>
                  </a:cubicBezTo>
                  <a:cubicBezTo>
                    <a:pt x="180" y="5515"/>
                    <a:pt x="712" y="4497"/>
                    <a:pt x="1368" y="4119"/>
                  </a:cubicBezTo>
                  <a:cubicBezTo>
                    <a:pt x="1537" y="4022"/>
                    <a:pt x="1696" y="3976"/>
                    <a:pt x="1841" y="3976"/>
                  </a:cubicBezTo>
                  <a:cubicBezTo>
                    <a:pt x="2263" y="3976"/>
                    <a:pt x="2558" y="4366"/>
                    <a:pt x="2558" y="5017"/>
                  </a:cubicBezTo>
                  <a:cubicBezTo>
                    <a:pt x="2558" y="5034"/>
                    <a:pt x="2557" y="5052"/>
                    <a:pt x="2557" y="5069"/>
                  </a:cubicBezTo>
                  <a:lnTo>
                    <a:pt x="2558" y="5181"/>
                  </a:lnTo>
                  <a:cubicBezTo>
                    <a:pt x="2558" y="5181"/>
                    <a:pt x="6722" y="2809"/>
                    <a:pt x="6780" y="2776"/>
                  </a:cubicBezTo>
                  <a:cubicBezTo>
                    <a:pt x="6780" y="2759"/>
                    <a:pt x="6783" y="2602"/>
                    <a:pt x="6783" y="2586"/>
                  </a:cubicBezTo>
                  <a:cubicBezTo>
                    <a:pt x="6783" y="1709"/>
                    <a:pt x="7315" y="692"/>
                    <a:pt x="7972" y="312"/>
                  </a:cubicBezTo>
                  <a:cubicBezTo>
                    <a:pt x="8140" y="215"/>
                    <a:pt x="8299" y="169"/>
                    <a:pt x="8444" y="169"/>
                  </a:cubicBezTo>
                  <a:cubicBezTo>
                    <a:pt x="8866" y="169"/>
                    <a:pt x="9161" y="559"/>
                    <a:pt x="9161" y="1212"/>
                  </a:cubicBezTo>
                  <a:cubicBezTo>
                    <a:pt x="9161" y="1229"/>
                    <a:pt x="9160" y="1247"/>
                    <a:pt x="9160" y="1264"/>
                  </a:cubicBezTo>
                  <a:lnTo>
                    <a:pt x="9249" y="1262"/>
                  </a:lnTo>
                  <a:cubicBezTo>
                    <a:pt x="9249" y="1232"/>
                    <a:pt x="9249" y="1155"/>
                    <a:pt x="9249" y="1126"/>
                  </a:cubicBezTo>
                  <a:cubicBezTo>
                    <a:pt x="9249" y="416"/>
                    <a:pt x="8909" y="1"/>
                    <a:pt x="844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561;p72">
              <a:extLst>
                <a:ext uri="{FF2B5EF4-FFF2-40B4-BE49-F238E27FC236}">
                  <a16:creationId xmlns:a16="http://schemas.microsoft.com/office/drawing/2014/main" id="{F0BF4B58-89A8-13D1-A4BD-6D609FDC8EF4}"/>
                </a:ext>
              </a:extLst>
            </p:cNvPr>
            <p:cNvSpPr/>
            <p:nvPr/>
          </p:nvSpPr>
          <p:spPr>
            <a:xfrm>
              <a:off x="4511219" y="2854917"/>
              <a:ext cx="27059" cy="12402"/>
            </a:xfrm>
            <a:custGeom>
              <a:avLst/>
              <a:gdLst/>
              <a:ahLst/>
              <a:cxnLst/>
              <a:rect l="l" t="t" r="r" b="b"/>
              <a:pathLst>
                <a:path w="528" h="242" extrusionOk="0">
                  <a:moveTo>
                    <a:pt x="108" y="1"/>
                  </a:moveTo>
                  <a:cubicBezTo>
                    <a:pt x="6" y="30"/>
                    <a:pt x="0" y="179"/>
                    <a:pt x="79" y="226"/>
                  </a:cubicBezTo>
                  <a:cubicBezTo>
                    <a:pt x="97" y="237"/>
                    <a:pt x="132" y="241"/>
                    <a:pt x="175" y="241"/>
                  </a:cubicBezTo>
                  <a:cubicBezTo>
                    <a:pt x="312" y="241"/>
                    <a:pt x="528" y="199"/>
                    <a:pt x="528" y="19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562;p72">
              <a:extLst>
                <a:ext uri="{FF2B5EF4-FFF2-40B4-BE49-F238E27FC236}">
                  <a16:creationId xmlns:a16="http://schemas.microsoft.com/office/drawing/2014/main" id="{B4EB5827-BF0E-6228-439D-9CF2CEF487CC}"/>
                </a:ext>
              </a:extLst>
            </p:cNvPr>
            <p:cNvSpPr/>
            <p:nvPr/>
          </p:nvSpPr>
          <p:spPr>
            <a:xfrm>
              <a:off x="4524543" y="2841285"/>
              <a:ext cx="56116" cy="45969"/>
            </a:xfrm>
            <a:custGeom>
              <a:avLst/>
              <a:gdLst/>
              <a:ahLst/>
              <a:cxnLst/>
              <a:rect l="l" t="t" r="r" b="b"/>
              <a:pathLst>
                <a:path w="1095" h="897" extrusionOk="0">
                  <a:moveTo>
                    <a:pt x="1" y="0"/>
                  </a:moveTo>
                  <a:lnTo>
                    <a:pt x="1" y="609"/>
                  </a:lnTo>
                  <a:cubicBezTo>
                    <a:pt x="1" y="609"/>
                    <a:pt x="472" y="831"/>
                    <a:pt x="872" y="897"/>
                  </a:cubicBezTo>
                  <a:cubicBezTo>
                    <a:pt x="1094" y="761"/>
                    <a:pt x="656" y="310"/>
                    <a:pt x="436" y="189"/>
                  </a:cubicBezTo>
                  <a:cubicBezTo>
                    <a:pt x="217" y="6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563;p72">
              <a:extLst>
                <a:ext uri="{FF2B5EF4-FFF2-40B4-BE49-F238E27FC236}">
                  <a16:creationId xmlns:a16="http://schemas.microsoft.com/office/drawing/2014/main" id="{86EC3BB8-E561-F49D-07FA-F113E3AD14DA}"/>
                </a:ext>
              </a:extLst>
            </p:cNvPr>
            <p:cNvSpPr/>
            <p:nvPr/>
          </p:nvSpPr>
          <p:spPr>
            <a:xfrm>
              <a:off x="4527874" y="2832932"/>
              <a:ext cx="57961" cy="54527"/>
            </a:xfrm>
            <a:custGeom>
              <a:avLst/>
              <a:gdLst/>
              <a:ahLst/>
              <a:cxnLst/>
              <a:rect l="l" t="t" r="r" b="b"/>
              <a:pathLst>
                <a:path w="1131" h="1064" extrusionOk="0">
                  <a:moveTo>
                    <a:pt x="125" y="0"/>
                  </a:moveTo>
                  <a:cubicBezTo>
                    <a:pt x="96" y="0"/>
                    <a:pt x="65" y="11"/>
                    <a:pt x="33" y="39"/>
                  </a:cubicBezTo>
                  <a:cubicBezTo>
                    <a:pt x="20" y="50"/>
                    <a:pt x="10" y="62"/>
                    <a:pt x="0" y="73"/>
                  </a:cubicBezTo>
                  <a:cubicBezTo>
                    <a:pt x="138" y="126"/>
                    <a:pt x="499" y="338"/>
                    <a:pt x="701" y="533"/>
                  </a:cubicBezTo>
                  <a:cubicBezTo>
                    <a:pt x="885" y="709"/>
                    <a:pt x="971" y="911"/>
                    <a:pt x="929" y="1063"/>
                  </a:cubicBezTo>
                  <a:cubicBezTo>
                    <a:pt x="1112" y="1040"/>
                    <a:pt x="1130" y="884"/>
                    <a:pt x="1015" y="655"/>
                  </a:cubicBezTo>
                  <a:cubicBezTo>
                    <a:pt x="874" y="378"/>
                    <a:pt x="540" y="188"/>
                    <a:pt x="309" y="77"/>
                  </a:cubicBezTo>
                  <a:cubicBezTo>
                    <a:pt x="243" y="45"/>
                    <a:pt x="186" y="0"/>
                    <a:pt x="125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564;p72">
              <a:extLst>
                <a:ext uri="{FF2B5EF4-FFF2-40B4-BE49-F238E27FC236}">
                  <a16:creationId xmlns:a16="http://schemas.microsoft.com/office/drawing/2014/main" id="{8ACACB96-2CCD-77D4-B85B-A421E86C247D}"/>
                </a:ext>
              </a:extLst>
            </p:cNvPr>
            <p:cNvSpPr/>
            <p:nvPr/>
          </p:nvSpPr>
          <p:spPr>
            <a:xfrm>
              <a:off x="4524543" y="2836622"/>
              <a:ext cx="53092" cy="50940"/>
            </a:xfrm>
            <a:custGeom>
              <a:avLst/>
              <a:gdLst/>
              <a:ahLst/>
              <a:cxnLst/>
              <a:rect l="l" t="t" r="r" b="b"/>
              <a:pathLst>
                <a:path w="1036" h="994" extrusionOk="0">
                  <a:moveTo>
                    <a:pt x="65" y="1"/>
                  </a:moveTo>
                  <a:cubicBezTo>
                    <a:pt x="41" y="27"/>
                    <a:pt x="19" y="57"/>
                    <a:pt x="1" y="91"/>
                  </a:cubicBezTo>
                  <a:cubicBezTo>
                    <a:pt x="165" y="171"/>
                    <a:pt x="462" y="353"/>
                    <a:pt x="640" y="523"/>
                  </a:cubicBezTo>
                  <a:cubicBezTo>
                    <a:pt x="798" y="677"/>
                    <a:pt x="879" y="847"/>
                    <a:pt x="872" y="988"/>
                  </a:cubicBezTo>
                  <a:cubicBezTo>
                    <a:pt x="901" y="992"/>
                    <a:pt x="927" y="994"/>
                    <a:pt x="951" y="994"/>
                  </a:cubicBezTo>
                  <a:cubicBezTo>
                    <a:pt x="967" y="994"/>
                    <a:pt x="981" y="993"/>
                    <a:pt x="994" y="991"/>
                  </a:cubicBezTo>
                  <a:cubicBezTo>
                    <a:pt x="1036" y="839"/>
                    <a:pt x="950" y="637"/>
                    <a:pt x="766" y="461"/>
                  </a:cubicBezTo>
                  <a:cubicBezTo>
                    <a:pt x="564" y="266"/>
                    <a:pt x="203" y="54"/>
                    <a:pt x="65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565;p72">
              <a:extLst>
                <a:ext uri="{FF2B5EF4-FFF2-40B4-BE49-F238E27FC236}">
                  <a16:creationId xmlns:a16="http://schemas.microsoft.com/office/drawing/2014/main" id="{B4C599A0-BBA2-4E9A-08A5-3153C9075F54}"/>
                </a:ext>
              </a:extLst>
            </p:cNvPr>
            <p:cNvSpPr/>
            <p:nvPr/>
          </p:nvSpPr>
          <p:spPr>
            <a:xfrm>
              <a:off x="4867440" y="4077168"/>
              <a:ext cx="99215" cy="715466"/>
            </a:xfrm>
            <a:custGeom>
              <a:avLst/>
              <a:gdLst/>
              <a:ahLst/>
              <a:cxnLst/>
              <a:rect l="l" t="t" r="r" b="b"/>
              <a:pathLst>
                <a:path w="1936" h="13961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5" y="12843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566;p72">
              <a:extLst>
                <a:ext uri="{FF2B5EF4-FFF2-40B4-BE49-F238E27FC236}">
                  <a16:creationId xmlns:a16="http://schemas.microsoft.com/office/drawing/2014/main" id="{3836E29D-3F0F-8C5B-8435-40FAB1DF2818}"/>
                </a:ext>
              </a:extLst>
            </p:cNvPr>
            <p:cNvSpPr/>
            <p:nvPr/>
          </p:nvSpPr>
          <p:spPr>
            <a:xfrm>
              <a:off x="4768225" y="4077168"/>
              <a:ext cx="99266" cy="715466"/>
            </a:xfrm>
            <a:custGeom>
              <a:avLst/>
              <a:gdLst/>
              <a:ahLst/>
              <a:cxnLst/>
              <a:rect l="l" t="t" r="r" b="b"/>
              <a:pathLst>
                <a:path w="1937" h="13961" extrusionOk="0">
                  <a:moveTo>
                    <a:pt x="0" y="0"/>
                  </a:moveTo>
                  <a:lnTo>
                    <a:pt x="0" y="12843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567;p72">
              <a:extLst>
                <a:ext uri="{FF2B5EF4-FFF2-40B4-BE49-F238E27FC236}">
                  <a16:creationId xmlns:a16="http://schemas.microsoft.com/office/drawing/2014/main" id="{665FB997-5F8E-73B3-912C-794D347CD182}"/>
                </a:ext>
              </a:extLst>
            </p:cNvPr>
            <p:cNvSpPr/>
            <p:nvPr/>
          </p:nvSpPr>
          <p:spPr>
            <a:xfrm>
              <a:off x="4867440" y="4462395"/>
              <a:ext cx="99215" cy="330239"/>
            </a:xfrm>
            <a:custGeom>
              <a:avLst/>
              <a:gdLst/>
              <a:ahLst/>
              <a:cxnLst/>
              <a:rect l="l" t="t" r="r" b="b"/>
              <a:pathLst>
                <a:path w="1936" h="6444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5" y="532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568;p72">
              <a:extLst>
                <a:ext uri="{FF2B5EF4-FFF2-40B4-BE49-F238E27FC236}">
                  <a16:creationId xmlns:a16="http://schemas.microsoft.com/office/drawing/2014/main" id="{013829D1-E08C-8673-8D8C-642AEEF7A40B}"/>
                </a:ext>
              </a:extLst>
            </p:cNvPr>
            <p:cNvSpPr/>
            <p:nvPr/>
          </p:nvSpPr>
          <p:spPr>
            <a:xfrm>
              <a:off x="4768225" y="4462395"/>
              <a:ext cx="99266" cy="330239"/>
            </a:xfrm>
            <a:custGeom>
              <a:avLst/>
              <a:gdLst/>
              <a:ahLst/>
              <a:cxnLst/>
              <a:rect l="l" t="t" r="r" b="b"/>
              <a:pathLst>
                <a:path w="1937" h="6444" extrusionOk="0">
                  <a:moveTo>
                    <a:pt x="0" y="0"/>
                  </a:moveTo>
                  <a:lnTo>
                    <a:pt x="0" y="5326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569;p72">
              <a:extLst>
                <a:ext uri="{FF2B5EF4-FFF2-40B4-BE49-F238E27FC236}">
                  <a16:creationId xmlns:a16="http://schemas.microsoft.com/office/drawing/2014/main" id="{096B57F9-B93E-B5FE-9B28-05B030028973}"/>
                </a:ext>
              </a:extLst>
            </p:cNvPr>
            <p:cNvSpPr/>
            <p:nvPr/>
          </p:nvSpPr>
          <p:spPr>
            <a:xfrm>
              <a:off x="4768225" y="4019105"/>
              <a:ext cx="198430" cy="115358"/>
            </a:xfrm>
            <a:custGeom>
              <a:avLst/>
              <a:gdLst/>
              <a:ahLst/>
              <a:cxnLst/>
              <a:rect l="l" t="t" r="r" b="b"/>
              <a:pathLst>
                <a:path w="3872" h="2251" extrusionOk="0">
                  <a:moveTo>
                    <a:pt x="1937" y="0"/>
                  </a:moveTo>
                  <a:lnTo>
                    <a:pt x="0" y="1133"/>
                  </a:lnTo>
                  <a:lnTo>
                    <a:pt x="1937" y="2251"/>
                  </a:lnTo>
                  <a:lnTo>
                    <a:pt x="3871" y="1133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570;p72">
              <a:extLst>
                <a:ext uri="{FF2B5EF4-FFF2-40B4-BE49-F238E27FC236}">
                  <a16:creationId xmlns:a16="http://schemas.microsoft.com/office/drawing/2014/main" id="{214F90FF-7CB1-BE19-9E23-25D9FCC69BEE}"/>
                </a:ext>
              </a:extLst>
            </p:cNvPr>
            <p:cNvSpPr/>
            <p:nvPr/>
          </p:nvSpPr>
          <p:spPr>
            <a:xfrm>
              <a:off x="4767917" y="4572320"/>
              <a:ext cx="99420" cy="96807"/>
            </a:xfrm>
            <a:custGeom>
              <a:avLst/>
              <a:gdLst/>
              <a:ahLst/>
              <a:cxnLst/>
              <a:rect l="l" t="t" r="r" b="b"/>
              <a:pathLst>
                <a:path w="1940" h="1889" extrusionOk="0">
                  <a:moveTo>
                    <a:pt x="1940" y="0"/>
                  </a:moveTo>
                  <a:lnTo>
                    <a:pt x="0" y="787"/>
                  </a:lnTo>
                  <a:lnTo>
                    <a:pt x="6" y="1889"/>
                  </a:lnTo>
                  <a:lnTo>
                    <a:pt x="1940" y="1107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571;p72">
              <a:extLst>
                <a:ext uri="{FF2B5EF4-FFF2-40B4-BE49-F238E27FC236}">
                  <a16:creationId xmlns:a16="http://schemas.microsoft.com/office/drawing/2014/main" id="{55304145-129D-A3BA-D1D4-A7A7F3F585E6}"/>
                </a:ext>
              </a:extLst>
            </p:cNvPr>
            <p:cNvSpPr/>
            <p:nvPr/>
          </p:nvSpPr>
          <p:spPr>
            <a:xfrm>
              <a:off x="4768225" y="4694238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4" y="1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2"/>
                  </a:lnTo>
                  <a:lnTo>
                    <a:pt x="1934" y="1107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572;p72">
              <a:extLst>
                <a:ext uri="{FF2B5EF4-FFF2-40B4-BE49-F238E27FC236}">
                  <a16:creationId xmlns:a16="http://schemas.microsoft.com/office/drawing/2014/main" id="{93429EFF-EBB7-A3BF-992D-24E6AADABB75}"/>
                </a:ext>
              </a:extLst>
            </p:cNvPr>
            <p:cNvSpPr/>
            <p:nvPr/>
          </p:nvSpPr>
          <p:spPr>
            <a:xfrm>
              <a:off x="4767917" y="4479358"/>
              <a:ext cx="87479" cy="68620"/>
            </a:xfrm>
            <a:custGeom>
              <a:avLst/>
              <a:gdLst/>
              <a:ahLst/>
              <a:cxnLst/>
              <a:rect l="l" t="t" r="r" b="b"/>
              <a:pathLst>
                <a:path w="1707" h="1339" extrusionOk="0">
                  <a:moveTo>
                    <a:pt x="581" y="0"/>
                  </a:moveTo>
                  <a:lnTo>
                    <a:pt x="0" y="235"/>
                  </a:lnTo>
                  <a:lnTo>
                    <a:pt x="6" y="1339"/>
                  </a:lnTo>
                  <a:lnTo>
                    <a:pt x="1707" y="650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573;p72">
              <a:extLst>
                <a:ext uri="{FF2B5EF4-FFF2-40B4-BE49-F238E27FC236}">
                  <a16:creationId xmlns:a16="http://schemas.microsoft.com/office/drawing/2014/main" id="{68900D50-0DB8-C782-A086-491A1EAE22B1}"/>
                </a:ext>
              </a:extLst>
            </p:cNvPr>
            <p:cNvSpPr/>
            <p:nvPr/>
          </p:nvSpPr>
          <p:spPr>
            <a:xfrm>
              <a:off x="4867286" y="4464957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1"/>
                  </a:moveTo>
                  <a:lnTo>
                    <a:pt x="891" y="553"/>
                  </a:lnTo>
                  <a:lnTo>
                    <a:pt x="1" y="2095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574;p72">
              <a:extLst>
                <a:ext uri="{FF2B5EF4-FFF2-40B4-BE49-F238E27FC236}">
                  <a16:creationId xmlns:a16="http://schemas.microsoft.com/office/drawing/2014/main" id="{1E297E0C-C409-EF9D-8A92-6A12F369D517}"/>
                </a:ext>
              </a:extLst>
            </p:cNvPr>
            <p:cNvSpPr/>
            <p:nvPr/>
          </p:nvSpPr>
          <p:spPr>
            <a:xfrm>
              <a:off x="4867286" y="4522508"/>
              <a:ext cx="99266" cy="228513"/>
            </a:xfrm>
            <a:custGeom>
              <a:avLst/>
              <a:gdLst/>
              <a:ahLst/>
              <a:cxnLst/>
              <a:rect l="l" t="t" r="r" b="b"/>
              <a:pathLst>
                <a:path w="1937" h="4459" extrusionOk="0">
                  <a:moveTo>
                    <a:pt x="1937" y="0"/>
                  </a:moveTo>
                  <a:lnTo>
                    <a:pt x="1" y="3353"/>
                  </a:lnTo>
                  <a:lnTo>
                    <a:pt x="1" y="4458"/>
                  </a:lnTo>
                  <a:lnTo>
                    <a:pt x="1937" y="110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575;p72">
              <a:extLst>
                <a:ext uri="{FF2B5EF4-FFF2-40B4-BE49-F238E27FC236}">
                  <a16:creationId xmlns:a16="http://schemas.microsoft.com/office/drawing/2014/main" id="{B8713825-D94F-7859-C7D6-3D803013DFA7}"/>
                </a:ext>
              </a:extLst>
            </p:cNvPr>
            <p:cNvSpPr/>
            <p:nvPr/>
          </p:nvSpPr>
          <p:spPr>
            <a:xfrm>
              <a:off x="4888400" y="4645348"/>
              <a:ext cx="78409" cy="135140"/>
            </a:xfrm>
            <a:custGeom>
              <a:avLst/>
              <a:gdLst/>
              <a:ahLst/>
              <a:cxnLst/>
              <a:rect l="l" t="t" r="r" b="b"/>
              <a:pathLst>
                <a:path w="1530" h="2637" extrusionOk="0">
                  <a:moveTo>
                    <a:pt x="1522" y="1"/>
                  </a:moveTo>
                  <a:lnTo>
                    <a:pt x="1" y="2636"/>
                  </a:lnTo>
                  <a:lnTo>
                    <a:pt x="958" y="2083"/>
                  </a:lnTo>
                  <a:lnTo>
                    <a:pt x="1530" y="1092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576;p72">
              <a:extLst>
                <a:ext uri="{FF2B5EF4-FFF2-40B4-BE49-F238E27FC236}">
                  <a16:creationId xmlns:a16="http://schemas.microsoft.com/office/drawing/2014/main" id="{55F7FAEF-FAFC-5E3F-6AA7-295DC36A1B6A}"/>
                </a:ext>
              </a:extLst>
            </p:cNvPr>
            <p:cNvSpPr/>
            <p:nvPr/>
          </p:nvSpPr>
          <p:spPr>
            <a:xfrm>
              <a:off x="2976204" y="1528992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1"/>
                  </a:moveTo>
                  <a:lnTo>
                    <a:pt x="0" y="303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577;p72">
              <a:extLst>
                <a:ext uri="{FF2B5EF4-FFF2-40B4-BE49-F238E27FC236}">
                  <a16:creationId xmlns:a16="http://schemas.microsoft.com/office/drawing/2014/main" id="{F058523F-42E2-3FC1-9BA7-69D2D302FEF5}"/>
                </a:ext>
              </a:extLst>
            </p:cNvPr>
            <p:cNvSpPr/>
            <p:nvPr/>
          </p:nvSpPr>
          <p:spPr>
            <a:xfrm>
              <a:off x="2976204" y="1544469"/>
              <a:ext cx="3668757" cy="2262218"/>
            </a:xfrm>
            <a:custGeom>
              <a:avLst/>
              <a:gdLst/>
              <a:ahLst/>
              <a:cxnLst/>
              <a:rect l="l" t="t" r="r" b="b"/>
              <a:pathLst>
                <a:path w="71589" h="44143" extrusionOk="0">
                  <a:moveTo>
                    <a:pt x="0" y="1"/>
                  </a:moveTo>
                  <a:lnTo>
                    <a:pt x="0" y="2857"/>
                  </a:lnTo>
                  <a:lnTo>
                    <a:pt x="71589" y="44143"/>
                  </a:lnTo>
                  <a:lnTo>
                    <a:pt x="71589" y="41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578;p72">
              <a:extLst>
                <a:ext uri="{FF2B5EF4-FFF2-40B4-BE49-F238E27FC236}">
                  <a16:creationId xmlns:a16="http://schemas.microsoft.com/office/drawing/2014/main" id="{2278C36A-3971-7066-22A0-D63D6250B72F}"/>
                </a:ext>
              </a:extLst>
            </p:cNvPr>
            <p:cNvSpPr/>
            <p:nvPr/>
          </p:nvSpPr>
          <p:spPr>
            <a:xfrm>
              <a:off x="6644907" y="3644793"/>
              <a:ext cx="26854" cy="161891"/>
            </a:xfrm>
            <a:custGeom>
              <a:avLst/>
              <a:gdLst/>
              <a:ahLst/>
              <a:cxnLst/>
              <a:rect l="l" t="t" r="r" b="b"/>
              <a:pathLst>
                <a:path w="524" h="3159" extrusionOk="0">
                  <a:moveTo>
                    <a:pt x="524" y="0"/>
                  </a:moveTo>
                  <a:lnTo>
                    <a:pt x="1" y="302"/>
                  </a:lnTo>
                  <a:lnTo>
                    <a:pt x="1" y="3159"/>
                  </a:lnTo>
                  <a:lnTo>
                    <a:pt x="524" y="285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579;p72">
              <a:extLst>
                <a:ext uri="{FF2B5EF4-FFF2-40B4-BE49-F238E27FC236}">
                  <a16:creationId xmlns:a16="http://schemas.microsoft.com/office/drawing/2014/main" id="{4F1558B9-8EFA-A0D5-BBB1-6461A05198DE}"/>
                </a:ext>
              </a:extLst>
            </p:cNvPr>
            <p:cNvSpPr/>
            <p:nvPr/>
          </p:nvSpPr>
          <p:spPr>
            <a:xfrm>
              <a:off x="6494598" y="3142517"/>
              <a:ext cx="99215" cy="715466"/>
            </a:xfrm>
            <a:custGeom>
              <a:avLst/>
              <a:gdLst/>
              <a:ahLst/>
              <a:cxnLst/>
              <a:rect l="l" t="t" r="r" b="b"/>
              <a:pathLst>
                <a:path w="1936" h="13961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6" y="12843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580;p72">
              <a:extLst>
                <a:ext uri="{FF2B5EF4-FFF2-40B4-BE49-F238E27FC236}">
                  <a16:creationId xmlns:a16="http://schemas.microsoft.com/office/drawing/2014/main" id="{AD3D113D-9AE2-215A-2DD7-CBC1BB31D300}"/>
                </a:ext>
              </a:extLst>
            </p:cNvPr>
            <p:cNvSpPr/>
            <p:nvPr/>
          </p:nvSpPr>
          <p:spPr>
            <a:xfrm>
              <a:off x="6395383" y="3142517"/>
              <a:ext cx="99266" cy="715466"/>
            </a:xfrm>
            <a:custGeom>
              <a:avLst/>
              <a:gdLst/>
              <a:ahLst/>
              <a:cxnLst/>
              <a:rect l="l" t="t" r="r" b="b"/>
              <a:pathLst>
                <a:path w="1937" h="13961" extrusionOk="0">
                  <a:moveTo>
                    <a:pt x="1" y="0"/>
                  </a:moveTo>
                  <a:lnTo>
                    <a:pt x="1" y="12843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581;p72">
              <a:extLst>
                <a:ext uri="{FF2B5EF4-FFF2-40B4-BE49-F238E27FC236}">
                  <a16:creationId xmlns:a16="http://schemas.microsoft.com/office/drawing/2014/main" id="{3C04379A-E24E-88FE-BEB8-8ED663437BAF}"/>
                </a:ext>
              </a:extLst>
            </p:cNvPr>
            <p:cNvSpPr/>
            <p:nvPr/>
          </p:nvSpPr>
          <p:spPr>
            <a:xfrm>
              <a:off x="6494598" y="3527744"/>
              <a:ext cx="99215" cy="330239"/>
            </a:xfrm>
            <a:custGeom>
              <a:avLst/>
              <a:gdLst/>
              <a:ahLst/>
              <a:cxnLst/>
              <a:rect l="l" t="t" r="r" b="b"/>
              <a:pathLst>
                <a:path w="1936" h="6444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6" y="5326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582;p72">
              <a:extLst>
                <a:ext uri="{FF2B5EF4-FFF2-40B4-BE49-F238E27FC236}">
                  <a16:creationId xmlns:a16="http://schemas.microsoft.com/office/drawing/2014/main" id="{1484C3C3-00E6-4580-B020-C0FCB7E896EA}"/>
                </a:ext>
              </a:extLst>
            </p:cNvPr>
            <p:cNvSpPr/>
            <p:nvPr/>
          </p:nvSpPr>
          <p:spPr>
            <a:xfrm>
              <a:off x="6395383" y="3527744"/>
              <a:ext cx="99266" cy="330239"/>
            </a:xfrm>
            <a:custGeom>
              <a:avLst/>
              <a:gdLst/>
              <a:ahLst/>
              <a:cxnLst/>
              <a:rect l="l" t="t" r="r" b="b"/>
              <a:pathLst>
                <a:path w="1937" h="6444" extrusionOk="0">
                  <a:moveTo>
                    <a:pt x="1" y="0"/>
                  </a:moveTo>
                  <a:lnTo>
                    <a:pt x="1" y="5326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583;p72">
              <a:extLst>
                <a:ext uri="{FF2B5EF4-FFF2-40B4-BE49-F238E27FC236}">
                  <a16:creationId xmlns:a16="http://schemas.microsoft.com/office/drawing/2014/main" id="{CA231AC1-CBBA-6EC6-C4B0-662958B91303}"/>
                </a:ext>
              </a:extLst>
            </p:cNvPr>
            <p:cNvSpPr/>
            <p:nvPr/>
          </p:nvSpPr>
          <p:spPr>
            <a:xfrm>
              <a:off x="6395383" y="3084505"/>
              <a:ext cx="198430" cy="115307"/>
            </a:xfrm>
            <a:custGeom>
              <a:avLst/>
              <a:gdLst/>
              <a:ahLst/>
              <a:cxnLst/>
              <a:rect l="l" t="t" r="r" b="b"/>
              <a:pathLst>
                <a:path w="3872" h="2250" extrusionOk="0">
                  <a:moveTo>
                    <a:pt x="1937" y="1"/>
                  </a:moveTo>
                  <a:lnTo>
                    <a:pt x="1" y="1132"/>
                  </a:lnTo>
                  <a:lnTo>
                    <a:pt x="1937" y="2250"/>
                  </a:lnTo>
                  <a:lnTo>
                    <a:pt x="3872" y="1132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584;p72">
              <a:extLst>
                <a:ext uri="{FF2B5EF4-FFF2-40B4-BE49-F238E27FC236}">
                  <a16:creationId xmlns:a16="http://schemas.microsoft.com/office/drawing/2014/main" id="{C1A100CC-95D4-2F92-38CD-9AC12065CD3E}"/>
                </a:ext>
              </a:extLst>
            </p:cNvPr>
            <p:cNvSpPr/>
            <p:nvPr/>
          </p:nvSpPr>
          <p:spPr>
            <a:xfrm>
              <a:off x="6395075" y="3637721"/>
              <a:ext cx="99420" cy="96755"/>
            </a:xfrm>
            <a:custGeom>
              <a:avLst/>
              <a:gdLst/>
              <a:ahLst/>
              <a:cxnLst/>
              <a:rect l="l" t="t" r="r" b="b"/>
              <a:pathLst>
                <a:path w="1940" h="1888" extrusionOk="0">
                  <a:moveTo>
                    <a:pt x="1940" y="0"/>
                  </a:moveTo>
                  <a:lnTo>
                    <a:pt x="0" y="785"/>
                  </a:lnTo>
                  <a:lnTo>
                    <a:pt x="7" y="1888"/>
                  </a:lnTo>
                  <a:lnTo>
                    <a:pt x="1940" y="1106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585;p72">
              <a:extLst>
                <a:ext uri="{FF2B5EF4-FFF2-40B4-BE49-F238E27FC236}">
                  <a16:creationId xmlns:a16="http://schemas.microsoft.com/office/drawing/2014/main" id="{CC53D201-A401-5E84-3D14-9C0054E625A7}"/>
                </a:ext>
              </a:extLst>
            </p:cNvPr>
            <p:cNvSpPr/>
            <p:nvPr/>
          </p:nvSpPr>
          <p:spPr>
            <a:xfrm>
              <a:off x="6395383" y="3759639"/>
              <a:ext cx="99113" cy="73848"/>
            </a:xfrm>
            <a:custGeom>
              <a:avLst/>
              <a:gdLst/>
              <a:ahLst/>
              <a:cxnLst/>
              <a:rect l="l" t="t" r="r" b="b"/>
              <a:pathLst>
                <a:path w="1934" h="1441" extrusionOk="0">
                  <a:moveTo>
                    <a:pt x="1934" y="1"/>
                  </a:moveTo>
                  <a:lnTo>
                    <a:pt x="1" y="783"/>
                  </a:lnTo>
                  <a:lnTo>
                    <a:pt x="1" y="801"/>
                  </a:lnTo>
                  <a:lnTo>
                    <a:pt x="1108" y="1441"/>
                  </a:lnTo>
                  <a:lnTo>
                    <a:pt x="1934" y="1106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586;p72">
              <a:extLst>
                <a:ext uri="{FF2B5EF4-FFF2-40B4-BE49-F238E27FC236}">
                  <a16:creationId xmlns:a16="http://schemas.microsoft.com/office/drawing/2014/main" id="{E4B49FEC-2695-0B86-7F05-B7F289CE4625}"/>
                </a:ext>
              </a:extLst>
            </p:cNvPr>
            <p:cNvSpPr/>
            <p:nvPr/>
          </p:nvSpPr>
          <p:spPr>
            <a:xfrm>
              <a:off x="6494444" y="3530307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1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587;p72">
              <a:extLst>
                <a:ext uri="{FF2B5EF4-FFF2-40B4-BE49-F238E27FC236}">
                  <a16:creationId xmlns:a16="http://schemas.microsoft.com/office/drawing/2014/main" id="{5D957BBA-14A6-754F-4E2E-FB3DBE687DDE}"/>
                </a:ext>
              </a:extLst>
            </p:cNvPr>
            <p:cNvSpPr/>
            <p:nvPr/>
          </p:nvSpPr>
          <p:spPr>
            <a:xfrm>
              <a:off x="6494444" y="3587806"/>
              <a:ext cx="99318" cy="228564"/>
            </a:xfrm>
            <a:custGeom>
              <a:avLst/>
              <a:gdLst/>
              <a:ahLst/>
              <a:cxnLst/>
              <a:rect l="l" t="t" r="r" b="b"/>
              <a:pathLst>
                <a:path w="1938" h="4460" extrusionOk="0">
                  <a:moveTo>
                    <a:pt x="1937" y="1"/>
                  </a:moveTo>
                  <a:lnTo>
                    <a:pt x="1" y="3354"/>
                  </a:lnTo>
                  <a:lnTo>
                    <a:pt x="1" y="4459"/>
                  </a:lnTo>
                  <a:lnTo>
                    <a:pt x="1937" y="110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588;p72">
              <a:extLst>
                <a:ext uri="{FF2B5EF4-FFF2-40B4-BE49-F238E27FC236}">
                  <a16:creationId xmlns:a16="http://schemas.microsoft.com/office/drawing/2014/main" id="{708BEE90-E9A9-8C79-6322-79ADEB53FBF0}"/>
                </a:ext>
              </a:extLst>
            </p:cNvPr>
            <p:cNvSpPr/>
            <p:nvPr/>
          </p:nvSpPr>
          <p:spPr>
            <a:xfrm>
              <a:off x="6515609" y="3710800"/>
              <a:ext cx="78357" cy="135037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1521" y="0"/>
                  </a:moveTo>
                  <a:lnTo>
                    <a:pt x="0" y="2634"/>
                  </a:lnTo>
                  <a:lnTo>
                    <a:pt x="0" y="2634"/>
                  </a:lnTo>
                  <a:lnTo>
                    <a:pt x="957" y="2082"/>
                  </a:lnTo>
                  <a:lnTo>
                    <a:pt x="1529" y="1092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589;p72">
              <a:extLst>
                <a:ext uri="{FF2B5EF4-FFF2-40B4-BE49-F238E27FC236}">
                  <a16:creationId xmlns:a16="http://schemas.microsoft.com/office/drawing/2014/main" id="{A80F5BFD-EF1F-2CA6-5C66-9CAF6455CA9D}"/>
                </a:ext>
              </a:extLst>
            </p:cNvPr>
            <p:cNvSpPr/>
            <p:nvPr/>
          </p:nvSpPr>
          <p:spPr>
            <a:xfrm>
              <a:off x="2277547" y="1528992"/>
              <a:ext cx="752672" cy="432888"/>
            </a:xfrm>
            <a:custGeom>
              <a:avLst/>
              <a:gdLst/>
              <a:ahLst/>
              <a:cxnLst/>
              <a:rect l="l" t="t" r="r" b="b"/>
              <a:pathLst>
                <a:path w="14687" h="8447" extrusionOk="0">
                  <a:moveTo>
                    <a:pt x="14162" y="1"/>
                  </a:moveTo>
                  <a:lnTo>
                    <a:pt x="1" y="8155"/>
                  </a:lnTo>
                  <a:lnTo>
                    <a:pt x="542" y="8447"/>
                  </a:lnTo>
                  <a:lnTo>
                    <a:pt x="14687" y="303"/>
                  </a:lnTo>
                  <a:lnTo>
                    <a:pt x="1416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590;p72">
              <a:extLst>
                <a:ext uri="{FF2B5EF4-FFF2-40B4-BE49-F238E27FC236}">
                  <a16:creationId xmlns:a16="http://schemas.microsoft.com/office/drawing/2014/main" id="{6B8EA8AB-1BFA-128C-04F7-769489CFEA5D}"/>
                </a:ext>
              </a:extLst>
            </p:cNvPr>
            <p:cNvSpPr/>
            <p:nvPr/>
          </p:nvSpPr>
          <p:spPr>
            <a:xfrm>
              <a:off x="1198635" y="2152981"/>
              <a:ext cx="748367" cy="430786"/>
            </a:xfrm>
            <a:custGeom>
              <a:avLst/>
              <a:gdLst/>
              <a:ahLst/>
              <a:cxnLst/>
              <a:rect l="l" t="t" r="r" b="b"/>
              <a:pathLst>
                <a:path w="14603" h="8406" extrusionOk="0">
                  <a:moveTo>
                    <a:pt x="14092" y="1"/>
                  </a:moveTo>
                  <a:lnTo>
                    <a:pt x="1" y="8103"/>
                  </a:lnTo>
                  <a:lnTo>
                    <a:pt x="523" y="8405"/>
                  </a:lnTo>
                  <a:lnTo>
                    <a:pt x="14602" y="311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591;p72">
              <a:extLst>
                <a:ext uri="{FF2B5EF4-FFF2-40B4-BE49-F238E27FC236}">
                  <a16:creationId xmlns:a16="http://schemas.microsoft.com/office/drawing/2014/main" id="{99919E18-947A-B3BD-2013-FC97EBBAE673}"/>
                </a:ext>
              </a:extLst>
            </p:cNvPr>
            <p:cNvSpPr/>
            <p:nvPr/>
          </p:nvSpPr>
          <p:spPr>
            <a:xfrm>
              <a:off x="2305272" y="1560048"/>
              <a:ext cx="696607" cy="548195"/>
            </a:xfrm>
            <a:custGeom>
              <a:avLst/>
              <a:gdLst/>
              <a:ahLst/>
              <a:cxnLst/>
              <a:rect l="l" t="t" r="r" b="b"/>
              <a:pathLst>
                <a:path w="13593" h="10697" extrusionOk="0">
                  <a:moveTo>
                    <a:pt x="13592" y="0"/>
                  </a:moveTo>
                  <a:lnTo>
                    <a:pt x="1" y="7841"/>
                  </a:lnTo>
                  <a:lnTo>
                    <a:pt x="1" y="10697"/>
                  </a:lnTo>
                  <a:lnTo>
                    <a:pt x="13592" y="2857"/>
                  </a:lnTo>
                  <a:lnTo>
                    <a:pt x="13592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592;p72">
              <a:extLst>
                <a:ext uri="{FF2B5EF4-FFF2-40B4-BE49-F238E27FC236}">
                  <a16:creationId xmlns:a16="http://schemas.microsoft.com/office/drawing/2014/main" id="{EC81346F-B4E4-59B7-16E9-634D58F5845E}"/>
                </a:ext>
              </a:extLst>
            </p:cNvPr>
            <p:cNvSpPr/>
            <p:nvPr/>
          </p:nvSpPr>
          <p:spPr>
            <a:xfrm>
              <a:off x="1225437" y="2168868"/>
              <a:ext cx="721565" cy="561263"/>
            </a:xfrm>
            <a:custGeom>
              <a:avLst/>
              <a:gdLst/>
              <a:ahLst/>
              <a:cxnLst/>
              <a:rect l="l" t="t" r="r" b="b"/>
              <a:pathLst>
                <a:path w="14080" h="10952" extrusionOk="0">
                  <a:moveTo>
                    <a:pt x="14079" y="1"/>
                  </a:moveTo>
                  <a:lnTo>
                    <a:pt x="0" y="8095"/>
                  </a:lnTo>
                  <a:lnTo>
                    <a:pt x="0" y="10952"/>
                  </a:lnTo>
                  <a:lnTo>
                    <a:pt x="14079" y="2858"/>
                  </a:lnTo>
                  <a:lnTo>
                    <a:pt x="14079" y="1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3593;p72">
              <a:extLst>
                <a:ext uri="{FF2B5EF4-FFF2-40B4-BE49-F238E27FC236}">
                  <a16:creationId xmlns:a16="http://schemas.microsoft.com/office/drawing/2014/main" id="{FDAAB673-2104-0BAF-31F8-62CF7212B710}"/>
                </a:ext>
              </a:extLst>
            </p:cNvPr>
            <p:cNvSpPr/>
            <p:nvPr/>
          </p:nvSpPr>
          <p:spPr>
            <a:xfrm>
              <a:off x="2277547" y="1946915"/>
              <a:ext cx="27776" cy="161327"/>
            </a:xfrm>
            <a:custGeom>
              <a:avLst/>
              <a:gdLst/>
              <a:ahLst/>
              <a:cxnLst/>
              <a:rect l="l" t="t" r="r" b="b"/>
              <a:pathLst>
                <a:path w="542" h="3148" extrusionOk="0">
                  <a:moveTo>
                    <a:pt x="1" y="0"/>
                  </a:moveTo>
                  <a:lnTo>
                    <a:pt x="1" y="2851"/>
                  </a:lnTo>
                  <a:lnTo>
                    <a:pt x="542" y="3148"/>
                  </a:lnTo>
                  <a:lnTo>
                    <a:pt x="542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3594;p72">
              <a:extLst>
                <a:ext uri="{FF2B5EF4-FFF2-40B4-BE49-F238E27FC236}">
                  <a16:creationId xmlns:a16="http://schemas.microsoft.com/office/drawing/2014/main" id="{E1335880-BED0-7439-2016-0C4595313078}"/>
                </a:ext>
              </a:extLst>
            </p:cNvPr>
            <p:cNvSpPr/>
            <p:nvPr/>
          </p:nvSpPr>
          <p:spPr>
            <a:xfrm>
              <a:off x="3011872" y="1127571"/>
              <a:ext cx="99215" cy="715518"/>
            </a:xfrm>
            <a:custGeom>
              <a:avLst/>
              <a:gdLst/>
              <a:ahLst/>
              <a:cxnLst/>
              <a:rect l="l" t="t" r="r" b="b"/>
              <a:pathLst>
                <a:path w="1936" h="13962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13962"/>
                  </a:lnTo>
                  <a:lnTo>
                    <a:pt x="1935" y="1284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3595;p72">
              <a:extLst>
                <a:ext uri="{FF2B5EF4-FFF2-40B4-BE49-F238E27FC236}">
                  <a16:creationId xmlns:a16="http://schemas.microsoft.com/office/drawing/2014/main" id="{8D7E230E-DE5F-1734-8D94-32CDB80C24C0}"/>
                </a:ext>
              </a:extLst>
            </p:cNvPr>
            <p:cNvSpPr/>
            <p:nvPr/>
          </p:nvSpPr>
          <p:spPr>
            <a:xfrm>
              <a:off x="2912657" y="1127571"/>
              <a:ext cx="99266" cy="715518"/>
            </a:xfrm>
            <a:custGeom>
              <a:avLst/>
              <a:gdLst/>
              <a:ahLst/>
              <a:cxnLst/>
              <a:rect l="l" t="t" r="r" b="b"/>
              <a:pathLst>
                <a:path w="1937" h="13962" extrusionOk="0">
                  <a:moveTo>
                    <a:pt x="0" y="1"/>
                  </a:moveTo>
                  <a:lnTo>
                    <a:pt x="0" y="12844"/>
                  </a:lnTo>
                  <a:lnTo>
                    <a:pt x="1936" y="13962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3596;p72">
              <a:extLst>
                <a:ext uri="{FF2B5EF4-FFF2-40B4-BE49-F238E27FC236}">
                  <a16:creationId xmlns:a16="http://schemas.microsoft.com/office/drawing/2014/main" id="{22ADC658-71EA-FA11-117B-A5C36A5430A2}"/>
                </a:ext>
              </a:extLst>
            </p:cNvPr>
            <p:cNvSpPr/>
            <p:nvPr/>
          </p:nvSpPr>
          <p:spPr>
            <a:xfrm>
              <a:off x="3011872" y="1512798"/>
              <a:ext cx="99215" cy="330290"/>
            </a:xfrm>
            <a:custGeom>
              <a:avLst/>
              <a:gdLst/>
              <a:ahLst/>
              <a:cxnLst/>
              <a:rect l="l" t="t" r="r" b="b"/>
              <a:pathLst>
                <a:path w="1936" h="6445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6445"/>
                  </a:lnTo>
                  <a:lnTo>
                    <a:pt x="1935" y="532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3597;p72">
              <a:extLst>
                <a:ext uri="{FF2B5EF4-FFF2-40B4-BE49-F238E27FC236}">
                  <a16:creationId xmlns:a16="http://schemas.microsoft.com/office/drawing/2014/main" id="{A5BCFA78-E945-8363-792F-E5EA388ED285}"/>
                </a:ext>
              </a:extLst>
            </p:cNvPr>
            <p:cNvSpPr/>
            <p:nvPr/>
          </p:nvSpPr>
          <p:spPr>
            <a:xfrm>
              <a:off x="2912657" y="1512798"/>
              <a:ext cx="99266" cy="330290"/>
            </a:xfrm>
            <a:custGeom>
              <a:avLst/>
              <a:gdLst/>
              <a:ahLst/>
              <a:cxnLst/>
              <a:rect l="l" t="t" r="r" b="b"/>
              <a:pathLst>
                <a:path w="1937" h="6445" extrusionOk="0">
                  <a:moveTo>
                    <a:pt x="0" y="1"/>
                  </a:moveTo>
                  <a:lnTo>
                    <a:pt x="0" y="5327"/>
                  </a:lnTo>
                  <a:lnTo>
                    <a:pt x="1936" y="6445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3598;p72">
              <a:extLst>
                <a:ext uri="{FF2B5EF4-FFF2-40B4-BE49-F238E27FC236}">
                  <a16:creationId xmlns:a16="http://schemas.microsoft.com/office/drawing/2014/main" id="{0BA1B27E-321F-4828-0D99-970E66B377F2}"/>
                </a:ext>
              </a:extLst>
            </p:cNvPr>
            <p:cNvSpPr/>
            <p:nvPr/>
          </p:nvSpPr>
          <p:spPr>
            <a:xfrm>
              <a:off x="2912657" y="1069508"/>
              <a:ext cx="198430" cy="115409"/>
            </a:xfrm>
            <a:custGeom>
              <a:avLst/>
              <a:gdLst/>
              <a:ahLst/>
              <a:cxnLst/>
              <a:rect l="l" t="t" r="r" b="b"/>
              <a:pathLst>
                <a:path w="3872" h="2252" extrusionOk="0">
                  <a:moveTo>
                    <a:pt x="1936" y="1"/>
                  </a:moveTo>
                  <a:lnTo>
                    <a:pt x="0" y="1134"/>
                  </a:lnTo>
                  <a:lnTo>
                    <a:pt x="1936" y="2252"/>
                  </a:lnTo>
                  <a:lnTo>
                    <a:pt x="3871" y="1134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3599;p72">
              <a:extLst>
                <a:ext uri="{FF2B5EF4-FFF2-40B4-BE49-F238E27FC236}">
                  <a16:creationId xmlns:a16="http://schemas.microsoft.com/office/drawing/2014/main" id="{02383CBC-B54F-D39C-4476-C003496A3142}"/>
                </a:ext>
              </a:extLst>
            </p:cNvPr>
            <p:cNvSpPr/>
            <p:nvPr/>
          </p:nvSpPr>
          <p:spPr>
            <a:xfrm>
              <a:off x="2912298" y="1622724"/>
              <a:ext cx="99471" cy="96858"/>
            </a:xfrm>
            <a:custGeom>
              <a:avLst/>
              <a:gdLst/>
              <a:ahLst/>
              <a:cxnLst/>
              <a:rect l="l" t="t" r="r" b="b"/>
              <a:pathLst>
                <a:path w="1941" h="1890" extrusionOk="0">
                  <a:moveTo>
                    <a:pt x="1940" y="1"/>
                  </a:moveTo>
                  <a:lnTo>
                    <a:pt x="1" y="787"/>
                  </a:lnTo>
                  <a:lnTo>
                    <a:pt x="7" y="1890"/>
                  </a:lnTo>
                  <a:lnTo>
                    <a:pt x="1940" y="110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3600;p72">
              <a:extLst>
                <a:ext uri="{FF2B5EF4-FFF2-40B4-BE49-F238E27FC236}">
                  <a16:creationId xmlns:a16="http://schemas.microsoft.com/office/drawing/2014/main" id="{1F52393C-DC68-0476-F2E0-766460D68F89}"/>
                </a:ext>
              </a:extLst>
            </p:cNvPr>
            <p:cNvSpPr/>
            <p:nvPr/>
          </p:nvSpPr>
          <p:spPr>
            <a:xfrm>
              <a:off x="2912657" y="1744693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3" y="0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1"/>
                  </a:lnTo>
                  <a:lnTo>
                    <a:pt x="1933" y="1107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3601;p72">
              <a:extLst>
                <a:ext uri="{FF2B5EF4-FFF2-40B4-BE49-F238E27FC236}">
                  <a16:creationId xmlns:a16="http://schemas.microsoft.com/office/drawing/2014/main" id="{D3DCC585-5B81-33D1-2672-D514B9B758EB}"/>
                </a:ext>
              </a:extLst>
            </p:cNvPr>
            <p:cNvSpPr/>
            <p:nvPr/>
          </p:nvSpPr>
          <p:spPr>
            <a:xfrm>
              <a:off x="2912298" y="1529812"/>
              <a:ext cx="87531" cy="68620"/>
            </a:xfrm>
            <a:custGeom>
              <a:avLst/>
              <a:gdLst/>
              <a:ahLst/>
              <a:cxnLst/>
              <a:rect l="l" t="t" r="r" b="b"/>
              <a:pathLst>
                <a:path w="1708" h="1339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8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3602;p72">
              <a:extLst>
                <a:ext uri="{FF2B5EF4-FFF2-40B4-BE49-F238E27FC236}">
                  <a16:creationId xmlns:a16="http://schemas.microsoft.com/office/drawing/2014/main" id="{6624B2D9-9894-7682-A991-067385063A60}"/>
                </a:ext>
              </a:extLst>
            </p:cNvPr>
            <p:cNvSpPr/>
            <p:nvPr/>
          </p:nvSpPr>
          <p:spPr>
            <a:xfrm>
              <a:off x="3011718" y="1515412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49" y="0"/>
                  </a:moveTo>
                  <a:lnTo>
                    <a:pt x="891" y="552"/>
                  </a:lnTo>
                  <a:lnTo>
                    <a:pt x="0" y="2095"/>
                  </a:lnTo>
                  <a:lnTo>
                    <a:pt x="0" y="320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3603;p72">
              <a:extLst>
                <a:ext uri="{FF2B5EF4-FFF2-40B4-BE49-F238E27FC236}">
                  <a16:creationId xmlns:a16="http://schemas.microsoft.com/office/drawing/2014/main" id="{F3ACEF21-026F-AA78-E4D0-5B3410783DCA}"/>
                </a:ext>
              </a:extLst>
            </p:cNvPr>
            <p:cNvSpPr/>
            <p:nvPr/>
          </p:nvSpPr>
          <p:spPr>
            <a:xfrm>
              <a:off x="3011718" y="1572911"/>
              <a:ext cx="99266" cy="228564"/>
            </a:xfrm>
            <a:custGeom>
              <a:avLst/>
              <a:gdLst/>
              <a:ahLst/>
              <a:cxnLst/>
              <a:rect l="l" t="t" r="r" b="b"/>
              <a:pathLst>
                <a:path w="1937" h="4460" extrusionOk="0">
                  <a:moveTo>
                    <a:pt x="1937" y="1"/>
                  </a:moveTo>
                  <a:lnTo>
                    <a:pt x="0" y="3354"/>
                  </a:lnTo>
                  <a:lnTo>
                    <a:pt x="0" y="4459"/>
                  </a:lnTo>
                  <a:lnTo>
                    <a:pt x="1937" y="1106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3604;p72">
              <a:extLst>
                <a:ext uri="{FF2B5EF4-FFF2-40B4-BE49-F238E27FC236}">
                  <a16:creationId xmlns:a16="http://schemas.microsoft.com/office/drawing/2014/main" id="{2AC4D07C-0D16-BBB6-0EBE-3647BCEE6318}"/>
                </a:ext>
              </a:extLst>
            </p:cNvPr>
            <p:cNvSpPr/>
            <p:nvPr/>
          </p:nvSpPr>
          <p:spPr>
            <a:xfrm>
              <a:off x="3032832" y="1695803"/>
              <a:ext cx="78409" cy="135088"/>
            </a:xfrm>
            <a:custGeom>
              <a:avLst/>
              <a:gdLst/>
              <a:ahLst/>
              <a:cxnLst/>
              <a:rect l="l" t="t" r="r" b="b"/>
              <a:pathLst>
                <a:path w="1530" h="2636" extrusionOk="0">
                  <a:moveTo>
                    <a:pt x="1522" y="1"/>
                  </a:moveTo>
                  <a:lnTo>
                    <a:pt x="1" y="2636"/>
                  </a:lnTo>
                  <a:lnTo>
                    <a:pt x="957" y="2083"/>
                  </a:lnTo>
                  <a:lnTo>
                    <a:pt x="1529" y="1092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3605;p72">
              <a:extLst>
                <a:ext uri="{FF2B5EF4-FFF2-40B4-BE49-F238E27FC236}">
                  <a16:creationId xmlns:a16="http://schemas.microsoft.com/office/drawing/2014/main" id="{8F721306-3B0B-AEF4-07E9-3486E077964D}"/>
                </a:ext>
              </a:extLst>
            </p:cNvPr>
            <p:cNvSpPr/>
            <p:nvPr/>
          </p:nvSpPr>
          <p:spPr>
            <a:xfrm>
              <a:off x="5919191" y="3629163"/>
              <a:ext cx="752570" cy="432888"/>
            </a:xfrm>
            <a:custGeom>
              <a:avLst/>
              <a:gdLst/>
              <a:ahLst/>
              <a:cxnLst/>
              <a:rect l="l" t="t" r="r" b="b"/>
              <a:pathLst>
                <a:path w="14685" h="8447" extrusionOk="0">
                  <a:moveTo>
                    <a:pt x="14162" y="0"/>
                  </a:moveTo>
                  <a:lnTo>
                    <a:pt x="0" y="8155"/>
                  </a:lnTo>
                  <a:lnTo>
                    <a:pt x="541" y="8446"/>
                  </a:lnTo>
                  <a:lnTo>
                    <a:pt x="14685" y="302"/>
                  </a:lnTo>
                  <a:lnTo>
                    <a:pt x="14162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3606;p72">
              <a:extLst>
                <a:ext uri="{FF2B5EF4-FFF2-40B4-BE49-F238E27FC236}">
                  <a16:creationId xmlns:a16="http://schemas.microsoft.com/office/drawing/2014/main" id="{90BFF818-1E95-4309-6EE4-CFBB3CBD8D29}"/>
                </a:ext>
              </a:extLst>
            </p:cNvPr>
            <p:cNvSpPr/>
            <p:nvPr/>
          </p:nvSpPr>
          <p:spPr>
            <a:xfrm>
              <a:off x="4840279" y="4253152"/>
              <a:ext cx="748265" cy="430786"/>
            </a:xfrm>
            <a:custGeom>
              <a:avLst/>
              <a:gdLst/>
              <a:ahLst/>
              <a:cxnLst/>
              <a:rect l="l" t="t" r="r" b="b"/>
              <a:pathLst>
                <a:path w="14601" h="8406" extrusionOk="0">
                  <a:moveTo>
                    <a:pt x="14090" y="1"/>
                  </a:moveTo>
                  <a:lnTo>
                    <a:pt x="0" y="8103"/>
                  </a:lnTo>
                  <a:lnTo>
                    <a:pt x="523" y="8405"/>
                  </a:lnTo>
                  <a:lnTo>
                    <a:pt x="14600" y="312"/>
                  </a:lnTo>
                  <a:lnTo>
                    <a:pt x="1409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607;p72">
              <a:extLst>
                <a:ext uri="{FF2B5EF4-FFF2-40B4-BE49-F238E27FC236}">
                  <a16:creationId xmlns:a16="http://schemas.microsoft.com/office/drawing/2014/main" id="{9BDA1C3A-890D-C4DA-9BE8-CDC4856BE672}"/>
                </a:ext>
              </a:extLst>
            </p:cNvPr>
            <p:cNvSpPr/>
            <p:nvPr/>
          </p:nvSpPr>
          <p:spPr>
            <a:xfrm>
              <a:off x="5946916" y="3644640"/>
              <a:ext cx="724845" cy="563876"/>
            </a:xfrm>
            <a:custGeom>
              <a:avLst/>
              <a:gdLst/>
              <a:ahLst/>
              <a:cxnLst/>
              <a:rect l="l" t="t" r="r" b="b"/>
              <a:pathLst>
                <a:path w="14144" h="11003" extrusionOk="0">
                  <a:moveTo>
                    <a:pt x="14144" y="0"/>
                  </a:moveTo>
                  <a:lnTo>
                    <a:pt x="0" y="8144"/>
                  </a:lnTo>
                  <a:lnTo>
                    <a:pt x="0" y="11002"/>
                  </a:lnTo>
                  <a:lnTo>
                    <a:pt x="14144" y="2857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608;p72">
              <a:extLst>
                <a:ext uri="{FF2B5EF4-FFF2-40B4-BE49-F238E27FC236}">
                  <a16:creationId xmlns:a16="http://schemas.microsoft.com/office/drawing/2014/main" id="{6DD2BA98-2C4F-A5FB-513A-2BF4683E62D9}"/>
                </a:ext>
              </a:extLst>
            </p:cNvPr>
            <p:cNvSpPr/>
            <p:nvPr/>
          </p:nvSpPr>
          <p:spPr>
            <a:xfrm>
              <a:off x="4867030" y="4269089"/>
              <a:ext cx="721514" cy="561211"/>
            </a:xfrm>
            <a:custGeom>
              <a:avLst/>
              <a:gdLst/>
              <a:ahLst/>
              <a:cxnLst/>
              <a:rect l="l" t="t" r="r" b="b"/>
              <a:pathLst>
                <a:path w="14079" h="10951" extrusionOk="0">
                  <a:moveTo>
                    <a:pt x="14078" y="1"/>
                  </a:moveTo>
                  <a:lnTo>
                    <a:pt x="1" y="8094"/>
                  </a:lnTo>
                  <a:lnTo>
                    <a:pt x="1" y="10950"/>
                  </a:lnTo>
                  <a:lnTo>
                    <a:pt x="14078" y="2857"/>
                  </a:lnTo>
                  <a:lnTo>
                    <a:pt x="14078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609;p72">
              <a:extLst>
                <a:ext uri="{FF2B5EF4-FFF2-40B4-BE49-F238E27FC236}">
                  <a16:creationId xmlns:a16="http://schemas.microsoft.com/office/drawing/2014/main" id="{52F0ED5B-DE23-9000-3D6D-15844D1B1761}"/>
                </a:ext>
              </a:extLst>
            </p:cNvPr>
            <p:cNvSpPr/>
            <p:nvPr/>
          </p:nvSpPr>
          <p:spPr>
            <a:xfrm>
              <a:off x="5919191" y="4047086"/>
              <a:ext cx="27776" cy="161430"/>
            </a:xfrm>
            <a:custGeom>
              <a:avLst/>
              <a:gdLst/>
              <a:ahLst/>
              <a:cxnLst/>
              <a:rect l="l" t="t" r="r" b="b"/>
              <a:pathLst>
                <a:path w="542" h="3150" extrusionOk="0">
                  <a:moveTo>
                    <a:pt x="0" y="0"/>
                  </a:moveTo>
                  <a:lnTo>
                    <a:pt x="0" y="2850"/>
                  </a:lnTo>
                  <a:lnTo>
                    <a:pt x="541" y="3149"/>
                  </a:lnTo>
                  <a:lnTo>
                    <a:pt x="54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610;p72">
              <a:extLst>
                <a:ext uri="{FF2B5EF4-FFF2-40B4-BE49-F238E27FC236}">
                  <a16:creationId xmlns:a16="http://schemas.microsoft.com/office/drawing/2014/main" id="{71E14E1F-8D7B-A1E7-B71D-FF4C4F4A79CD}"/>
                </a:ext>
              </a:extLst>
            </p:cNvPr>
            <p:cNvSpPr/>
            <p:nvPr/>
          </p:nvSpPr>
          <p:spPr>
            <a:xfrm>
              <a:off x="1384714" y="2062171"/>
              <a:ext cx="99266" cy="715569"/>
            </a:xfrm>
            <a:custGeom>
              <a:avLst/>
              <a:gdLst/>
              <a:ahLst/>
              <a:cxnLst/>
              <a:rect l="l" t="t" r="r" b="b"/>
              <a:pathLst>
                <a:path w="1937" h="13963" extrusionOk="0">
                  <a:moveTo>
                    <a:pt x="1936" y="1"/>
                  </a:moveTo>
                  <a:lnTo>
                    <a:pt x="0" y="1118"/>
                  </a:lnTo>
                  <a:lnTo>
                    <a:pt x="0" y="13963"/>
                  </a:lnTo>
                  <a:lnTo>
                    <a:pt x="1936" y="12845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611;p72">
              <a:extLst>
                <a:ext uri="{FF2B5EF4-FFF2-40B4-BE49-F238E27FC236}">
                  <a16:creationId xmlns:a16="http://schemas.microsoft.com/office/drawing/2014/main" id="{D56BAF46-4EB3-9E83-14C6-DE24218312E9}"/>
                </a:ext>
              </a:extLst>
            </p:cNvPr>
            <p:cNvSpPr/>
            <p:nvPr/>
          </p:nvSpPr>
          <p:spPr>
            <a:xfrm>
              <a:off x="1285448" y="2062171"/>
              <a:ext cx="99318" cy="715569"/>
            </a:xfrm>
            <a:custGeom>
              <a:avLst/>
              <a:gdLst/>
              <a:ahLst/>
              <a:cxnLst/>
              <a:rect l="l" t="t" r="r" b="b"/>
              <a:pathLst>
                <a:path w="1938" h="13963" extrusionOk="0">
                  <a:moveTo>
                    <a:pt x="1" y="1"/>
                  </a:moveTo>
                  <a:lnTo>
                    <a:pt x="1" y="12845"/>
                  </a:lnTo>
                  <a:lnTo>
                    <a:pt x="1937" y="13963"/>
                  </a:lnTo>
                  <a:lnTo>
                    <a:pt x="1937" y="11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612;p72">
              <a:extLst>
                <a:ext uri="{FF2B5EF4-FFF2-40B4-BE49-F238E27FC236}">
                  <a16:creationId xmlns:a16="http://schemas.microsoft.com/office/drawing/2014/main" id="{8E8D7CE0-7F50-2E2F-02CA-500384E39884}"/>
                </a:ext>
              </a:extLst>
            </p:cNvPr>
            <p:cNvSpPr/>
            <p:nvPr/>
          </p:nvSpPr>
          <p:spPr>
            <a:xfrm>
              <a:off x="1384714" y="2447397"/>
              <a:ext cx="99266" cy="330341"/>
            </a:xfrm>
            <a:custGeom>
              <a:avLst/>
              <a:gdLst/>
              <a:ahLst/>
              <a:cxnLst/>
              <a:rect l="l" t="t" r="r" b="b"/>
              <a:pathLst>
                <a:path w="1937" h="6446" extrusionOk="0">
                  <a:moveTo>
                    <a:pt x="1936" y="0"/>
                  </a:moveTo>
                  <a:lnTo>
                    <a:pt x="0" y="1118"/>
                  </a:lnTo>
                  <a:lnTo>
                    <a:pt x="0" y="6446"/>
                  </a:lnTo>
                  <a:lnTo>
                    <a:pt x="1936" y="5328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613;p72">
              <a:extLst>
                <a:ext uri="{FF2B5EF4-FFF2-40B4-BE49-F238E27FC236}">
                  <a16:creationId xmlns:a16="http://schemas.microsoft.com/office/drawing/2014/main" id="{24020611-AF2B-0AFC-B161-37B7B70300AC}"/>
                </a:ext>
              </a:extLst>
            </p:cNvPr>
            <p:cNvSpPr/>
            <p:nvPr/>
          </p:nvSpPr>
          <p:spPr>
            <a:xfrm>
              <a:off x="1285448" y="2447397"/>
              <a:ext cx="99318" cy="330341"/>
            </a:xfrm>
            <a:custGeom>
              <a:avLst/>
              <a:gdLst/>
              <a:ahLst/>
              <a:cxnLst/>
              <a:rect l="l" t="t" r="r" b="b"/>
              <a:pathLst>
                <a:path w="1938" h="6446" extrusionOk="0">
                  <a:moveTo>
                    <a:pt x="1" y="0"/>
                  </a:moveTo>
                  <a:lnTo>
                    <a:pt x="1" y="5328"/>
                  </a:lnTo>
                  <a:lnTo>
                    <a:pt x="1937" y="6446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614;p72">
              <a:extLst>
                <a:ext uri="{FF2B5EF4-FFF2-40B4-BE49-F238E27FC236}">
                  <a16:creationId xmlns:a16="http://schemas.microsoft.com/office/drawing/2014/main" id="{9ADC0EAA-A28F-C1D4-B41E-03647C956C27}"/>
                </a:ext>
              </a:extLst>
            </p:cNvPr>
            <p:cNvSpPr/>
            <p:nvPr/>
          </p:nvSpPr>
          <p:spPr>
            <a:xfrm>
              <a:off x="1285448" y="2004210"/>
              <a:ext cx="198533" cy="115307"/>
            </a:xfrm>
            <a:custGeom>
              <a:avLst/>
              <a:gdLst/>
              <a:ahLst/>
              <a:cxnLst/>
              <a:rect l="l" t="t" r="r" b="b"/>
              <a:pathLst>
                <a:path w="3874" h="2250" extrusionOk="0">
                  <a:moveTo>
                    <a:pt x="1937" y="0"/>
                  </a:moveTo>
                  <a:lnTo>
                    <a:pt x="1" y="1132"/>
                  </a:lnTo>
                  <a:lnTo>
                    <a:pt x="1937" y="2249"/>
                  </a:lnTo>
                  <a:lnTo>
                    <a:pt x="3873" y="1132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615;p72">
              <a:extLst>
                <a:ext uri="{FF2B5EF4-FFF2-40B4-BE49-F238E27FC236}">
                  <a16:creationId xmlns:a16="http://schemas.microsoft.com/office/drawing/2014/main" id="{D257ED10-EC8B-EC17-60DB-6ADE00749AB3}"/>
                </a:ext>
              </a:extLst>
            </p:cNvPr>
            <p:cNvSpPr/>
            <p:nvPr/>
          </p:nvSpPr>
          <p:spPr>
            <a:xfrm>
              <a:off x="1285141" y="2557374"/>
              <a:ext cx="99420" cy="96807"/>
            </a:xfrm>
            <a:custGeom>
              <a:avLst/>
              <a:gdLst/>
              <a:ahLst/>
              <a:cxnLst/>
              <a:rect l="l" t="t" r="r" b="b"/>
              <a:pathLst>
                <a:path w="1940" h="1889" extrusionOk="0">
                  <a:moveTo>
                    <a:pt x="1940" y="1"/>
                  </a:moveTo>
                  <a:lnTo>
                    <a:pt x="1" y="786"/>
                  </a:lnTo>
                  <a:lnTo>
                    <a:pt x="7" y="1888"/>
                  </a:lnTo>
                  <a:lnTo>
                    <a:pt x="1940" y="1106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616;p72">
              <a:extLst>
                <a:ext uri="{FF2B5EF4-FFF2-40B4-BE49-F238E27FC236}">
                  <a16:creationId xmlns:a16="http://schemas.microsoft.com/office/drawing/2014/main" id="{7D44A209-2971-76B7-1D43-A0C09BDE06BC}"/>
                </a:ext>
              </a:extLst>
            </p:cNvPr>
            <p:cNvSpPr/>
            <p:nvPr/>
          </p:nvSpPr>
          <p:spPr>
            <a:xfrm>
              <a:off x="1285448" y="2679343"/>
              <a:ext cx="99113" cy="73796"/>
            </a:xfrm>
            <a:custGeom>
              <a:avLst/>
              <a:gdLst/>
              <a:ahLst/>
              <a:cxnLst/>
              <a:rect l="l" t="t" r="r" b="b"/>
              <a:pathLst>
                <a:path w="1934" h="1440" extrusionOk="0">
                  <a:moveTo>
                    <a:pt x="1934" y="0"/>
                  </a:moveTo>
                  <a:lnTo>
                    <a:pt x="1" y="782"/>
                  </a:lnTo>
                  <a:lnTo>
                    <a:pt x="1" y="802"/>
                  </a:lnTo>
                  <a:lnTo>
                    <a:pt x="1108" y="1440"/>
                  </a:lnTo>
                  <a:lnTo>
                    <a:pt x="1934" y="110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617;p72">
              <a:extLst>
                <a:ext uri="{FF2B5EF4-FFF2-40B4-BE49-F238E27FC236}">
                  <a16:creationId xmlns:a16="http://schemas.microsoft.com/office/drawing/2014/main" id="{CD45533F-E7B8-DB0F-6C2D-D354FC6C4BED}"/>
                </a:ext>
              </a:extLst>
            </p:cNvPr>
            <p:cNvSpPr/>
            <p:nvPr/>
          </p:nvSpPr>
          <p:spPr>
            <a:xfrm>
              <a:off x="1285141" y="2464463"/>
              <a:ext cx="87479" cy="68569"/>
            </a:xfrm>
            <a:custGeom>
              <a:avLst/>
              <a:gdLst/>
              <a:ahLst/>
              <a:cxnLst/>
              <a:rect l="l" t="t" r="r" b="b"/>
              <a:pathLst>
                <a:path w="1707" h="1338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7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618;p72">
              <a:extLst>
                <a:ext uri="{FF2B5EF4-FFF2-40B4-BE49-F238E27FC236}">
                  <a16:creationId xmlns:a16="http://schemas.microsoft.com/office/drawing/2014/main" id="{831B6BA8-37CB-5C7B-B222-C3D31D5EEB28}"/>
                </a:ext>
              </a:extLst>
            </p:cNvPr>
            <p:cNvSpPr/>
            <p:nvPr/>
          </p:nvSpPr>
          <p:spPr>
            <a:xfrm>
              <a:off x="1384509" y="2450011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0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1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619;p72">
              <a:extLst>
                <a:ext uri="{FF2B5EF4-FFF2-40B4-BE49-F238E27FC236}">
                  <a16:creationId xmlns:a16="http://schemas.microsoft.com/office/drawing/2014/main" id="{11BEE88A-8F48-0213-7560-E7FC61D55C8C}"/>
                </a:ext>
              </a:extLst>
            </p:cNvPr>
            <p:cNvSpPr/>
            <p:nvPr/>
          </p:nvSpPr>
          <p:spPr>
            <a:xfrm>
              <a:off x="1384509" y="2507511"/>
              <a:ext cx="99318" cy="228615"/>
            </a:xfrm>
            <a:custGeom>
              <a:avLst/>
              <a:gdLst/>
              <a:ahLst/>
              <a:cxnLst/>
              <a:rect l="l" t="t" r="r" b="b"/>
              <a:pathLst>
                <a:path w="1938" h="4461" extrusionOk="0">
                  <a:moveTo>
                    <a:pt x="1937" y="0"/>
                  </a:moveTo>
                  <a:lnTo>
                    <a:pt x="1" y="3353"/>
                  </a:lnTo>
                  <a:lnTo>
                    <a:pt x="1" y="4460"/>
                  </a:lnTo>
                  <a:lnTo>
                    <a:pt x="1937" y="1107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620;p72">
              <a:extLst>
                <a:ext uri="{FF2B5EF4-FFF2-40B4-BE49-F238E27FC236}">
                  <a16:creationId xmlns:a16="http://schemas.microsoft.com/office/drawing/2014/main" id="{CA3E3C95-4E13-B189-165D-3498FEBA4CE0}"/>
                </a:ext>
              </a:extLst>
            </p:cNvPr>
            <p:cNvSpPr/>
            <p:nvPr/>
          </p:nvSpPr>
          <p:spPr>
            <a:xfrm>
              <a:off x="1405675" y="2630453"/>
              <a:ext cx="78357" cy="135140"/>
            </a:xfrm>
            <a:custGeom>
              <a:avLst/>
              <a:gdLst/>
              <a:ahLst/>
              <a:cxnLst/>
              <a:rect l="l" t="t" r="r" b="b"/>
              <a:pathLst>
                <a:path w="1529" h="2637" extrusionOk="0">
                  <a:moveTo>
                    <a:pt x="1521" y="1"/>
                  </a:moveTo>
                  <a:lnTo>
                    <a:pt x="0" y="2636"/>
                  </a:lnTo>
                  <a:lnTo>
                    <a:pt x="959" y="2083"/>
                  </a:lnTo>
                  <a:lnTo>
                    <a:pt x="1529" y="1092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621;p72">
              <a:extLst>
                <a:ext uri="{FF2B5EF4-FFF2-40B4-BE49-F238E27FC236}">
                  <a16:creationId xmlns:a16="http://schemas.microsoft.com/office/drawing/2014/main" id="{125D5D37-1262-8E69-8AE5-865E71DED9E3}"/>
                </a:ext>
              </a:extLst>
            </p:cNvPr>
            <p:cNvSpPr/>
            <p:nvPr/>
          </p:nvSpPr>
          <p:spPr>
            <a:xfrm>
              <a:off x="1198635" y="2552608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0"/>
                  </a:moveTo>
                  <a:lnTo>
                    <a:pt x="1" y="302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622;p72">
              <a:extLst>
                <a:ext uri="{FF2B5EF4-FFF2-40B4-BE49-F238E27FC236}">
                  <a16:creationId xmlns:a16="http://schemas.microsoft.com/office/drawing/2014/main" id="{FE1F23DF-7B1A-462E-7396-0B9AB7B34D6F}"/>
                </a:ext>
              </a:extLst>
            </p:cNvPr>
            <p:cNvSpPr/>
            <p:nvPr/>
          </p:nvSpPr>
          <p:spPr>
            <a:xfrm>
              <a:off x="1198635" y="2568085"/>
              <a:ext cx="3668809" cy="2262218"/>
            </a:xfrm>
            <a:custGeom>
              <a:avLst/>
              <a:gdLst/>
              <a:ahLst/>
              <a:cxnLst/>
              <a:rect l="l" t="t" r="r" b="b"/>
              <a:pathLst>
                <a:path w="71590" h="44143" extrusionOk="0">
                  <a:moveTo>
                    <a:pt x="1" y="0"/>
                  </a:moveTo>
                  <a:lnTo>
                    <a:pt x="1" y="2857"/>
                  </a:lnTo>
                  <a:lnTo>
                    <a:pt x="71589" y="44142"/>
                  </a:lnTo>
                  <a:lnTo>
                    <a:pt x="71589" y="41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623;p72">
              <a:extLst>
                <a:ext uri="{FF2B5EF4-FFF2-40B4-BE49-F238E27FC236}">
                  <a16:creationId xmlns:a16="http://schemas.microsoft.com/office/drawing/2014/main" id="{52B7829E-D937-D89F-620C-79AB371D1004}"/>
                </a:ext>
              </a:extLst>
            </p:cNvPr>
            <p:cNvSpPr/>
            <p:nvPr/>
          </p:nvSpPr>
          <p:spPr>
            <a:xfrm>
              <a:off x="4867389" y="4668409"/>
              <a:ext cx="26802" cy="161891"/>
            </a:xfrm>
            <a:custGeom>
              <a:avLst/>
              <a:gdLst/>
              <a:ahLst/>
              <a:cxnLst/>
              <a:rect l="l" t="t" r="r" b="b"/>
              <a:pathLst>
                <a:path w="523" h="3159" extrusionOk="0">
                  <a:moveTo>
                    <a:pt x="523" y="0"/>
                  </a:moveTo>
                  <a:lnTo>
                    <a:pt x="0" y="302"/>
                  </a:lnTo>
                  <a:lnTo>
                    <a:pt x="0" y="3158"/>
                  </a:lnTo>
                  <a:lnTo>
                    <a:pt x="523" y="285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3624;p72">
              <a:extLst>
                <a:ext uri="{FF2B5EF4-FFF2-40B4-BE49-F238E27FC236}">
                  <a16:creationId xmlns:a16="http://schemas.microsoft.com/office/drawing/2014/main" id="{2AED9E4F-9542-E3B3-67B6-FB8EF6F8B3AC}"/>
                </a:ext>
              </a:extLst>
            </p:cNvPr>
            <p:cNvSpPr/>
            <p:nvPr/>
          </p:nvSpPr>
          <p:spPr>
            <a:xfrm>
              <a:off x="5421937" y="3992917"/>
              <a:ext cx="261413" cy="154152"/>
            </a:xfrm>
            <a:custGeom>
              <a:avLst/>
              <a:gdLst/>
              <a:ahLst/>
              <a:cxnLst/>
              <a:rect l="l" t="t" r="r" b="b"/>
              <a:pathLst>
                <a:path w="5101" h="3008" extrusionOk="0">
                  <a:moveTo>
                    <a:pt x="0" y="1"/>
                  </a:moveTo>
                  <a:lnTo>
                    <a:pt x="382" y="1542"/>
                  </a:lnTo>
                  <a:lnTo>
                    <a:pt x="989" y="1190"/>
                  </a:lnTo>
                  <a:lnTo>
                    <a:pt x="4133" y="3007"/>
                  </a:lnTo>
                  <a:lnTo>
                    <a:pt x="5101" y="2448"/>
                  </a:lnTo>
                  <a:lnTo>
                    <a:pt x="1956" y="632"/>
                  </a:lnTo>
                  <a:lnTo>
                    <a:pt x="2563" y="2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3625;p72">
              <a:extLst>
                <a:ext uri="{FF2B5EF4-FFF2-40B4-BE49-F238E27FC236}">
                  <a16:creationId xmlns:a16="http://schemas.microsoft.com/office/drawing/2014/main" id="{61E385AD-65BB-C9B0-43EA-1B53543E1E7B}"/>
                </a:ext>
              </a:extLst>
            </p:cNvPr>
            <p:cNvSpPr/>
            <p:nvPr/>
          </p:nvSpPr>
          <p:spPr>
            <a:xfrm>
              <a:off x="5203726" y="4106840"/>
              <a:ext cx="267051" cy="145748"/>
            </a:xfrm>
            <a:custGeom>
              <a:avLst/>
              <a:gdLst/>
              <a:ahLst/>
              <a:cxnLst/>
              <a:rect l="l" t="t" r="r" b="b"/>
              <a:pathLst>
                <a:path w="5211" h="2844" extrusionOk="0">
                  <a:moveTo>
                    <a:pt x="1054" y="1"/>
                  </a:moveTo>
                  <a:lnTo>
                    <a:pt x="0" y="609"/>
                  </a:lnTo>
                  <a:lnTo>
                    <a:pt x="3197" y="2455"/>
                  </a:lnTo>
                  <a:lnTo>
                    <a:pt x="2526" y="2843"/>
                  </a:lnTo>
                  <a:lnTo>
                    <a:pt x="5210" y="2843"/>
                  </a:lnTo>
                  <a:lnTo>
                    <a:pt x="4899" y="1473"/>
                  </a:lnTo>
                  <a:lnTo>
                    <a:pt x="4250" y="1847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3626;p72">
              <a:extLst>
                <a:ext uri="{FF2B5EF4-FFF2-40B4-BE49-F238E27FC236}">
                  <a16:creationId xmlns:a16="http://schemas.microsoft.com/office/drawing/2014/main" id="{027155FB-3489-21A4-7C3F-ECC9D92535FF}"/>
                </a:ext>
              </a:extLst>
            </p:cNvPr>
            <p:cNvSpPr/>
            <p:nvPr/>
          </p:nvSpPr>
          <p:spPr>
            <a:xfrm>
              <a:off x="3722521" y="3105876"/>
              <a:ext cx="261465" cy="154050"/>
            </a:xfrm>
            <a:custGeom>
              <a:avLst/>
              <a:gdLst/>
              <a:ahLst/>
              <a:cxnLst/>
              <a:rect l="l" t="t" r="r" b="b"/>
              <a:pathLst>
                <a:path w="5102" h="3006" extrusionOk="0">
                  <a:moveTo>
                    <a:pt x="1" y="1"/>
                  </a:moveTo>
                  <a:lnTo>
                    <a:pt x="382" y="1540"/>
                  </a:lnTo>
                  <a:lnTo>
                    <a:pt x="990" y="1190"/>
                  </a:lnTo>
                  <a:lnTo>
                    <a:pt x="4134" y="3006"/>
                  </a:lnTo>
                  <a:lnTo>
                    <a:pt x="5101" y="2448"/>
                  </a:lnTo>
                  <a:lnTo>
                    <a:pt x="1957" y="631"/>
                  </a:lnTo>
                  <a:lnTo>
                    <a:pt x="2564" y="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3627;p72">
              <a:extLst>
                <a:ext uri="{FF2B5EF4-FFF2-40B4-BE49-F238E27FC236}">
                  <a16:creationId xmlns:a16="http://schemas.microsoft.com/office/drawing/2014/main" id="{7B127C92-755A-FBEF-CFAB-73384C39337D}"/>
                </a:ext>
              </a:extLst>
            </p:cNvPr>
            <p:cNvSpPr/>
            <p:nvPr/>
          </p:nvSpPr>
          <p:spPr>
            <a:xfrm>
              <a:off x="2264736" y="2232517"/>
              <a:ext cx="261567" cy="154050"/>
            </a:xfrm>
            <a:custGeom>
              <a:avLst/>
              <a:gdLst/>
              <a:ahLst/>
              <a:cxnLst/>
              <a:rect l="l" t="t" r="r" b="b"/>
              <a:pathLst>
                <a:path w="5104" h="3006" extrusionOk="0">
                  <a:moveTo>
                    <a:pt x="1" y="0"/>
                  </a:moveTo>
                  <a:lnTo>
                    <a:pt x="383" y="1540"/>
                  </a:lnTo>
                  <a:lnTo>
                    <a:pt x="990" y="1189"/>
                  </a:lnTo>
                  <a:lnTo>
                    <a:pt x="4134" y="3005"/>
                  </a:lnTo>
                  <a:lnTo>
                    <a:pt x="5103" y="2447"/>
                  </a:lnTo>
                  <a:lnTo>
                    <a:pt x="1957" y="630"/>
                  </a:lnTo>
                  <a:lnTo>
                    <a:pt x="2564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3628;p72">
              <a:extLst>
                <a:ext uri="{FF2B5EF4-FFF2-40B4-BE49-F238E27FC236}">
                  <a16:creationId xmlns:a16="http://schemas.microsoft.com/office/drawing/2014/main" id="{E5ADEFA2-367E-5C71-F5C7-4E177A7C5B2F}"/>
                </a:ext>
              </a:extLst>
            </p:cNvPr>
            <p:cNvSpPr/>
            <p:nvPr/>
          </p:nvSpPr>
          <p:spPr>
            <a:xfrm>
              <a:off x="1198635" y="1033840"/>
              <a:ext cx="5473131" cy="3155104"/>
            </a:xfrm>
            <a:custGeom>
              <a:avLst/>
              <a:gdLst/>
              <a:ahLst/>
              <a:cxnLst/>
              <a:rect l="l" t="t" r="r" b="b"/>
              <a:pathLst>
                <a:path w="106798" h="61566" extrusionOk="0">
                  <a:moveTo>
                    <a:pt x="35209" y="1"/>
                  </a:moveTo>
                  <a:lnTo>
                    <a:pt x="1" y="20280"/>
                  </a:lnTo>
                  <a:lnTo>
                    <a:pt x="71589" y="61565"/>
                  </a:lnTo>
                  <a:lnTo>
                    <a:pt x="106798" y="41287"/>
                  </a:lnTo>
                  <a:lnTo>
                    <a:pt x="35209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3629;p72">
              <a:extLst>
                <a:ext uri="{FF2B5EF4-FFF2-40B4-BE49-F238E27FC236}">
                  <a16:creationId xmlns:a16="http://schemas.microsoft.com/office/drawing/2014/main" id="{01B03ABA-1503-B7A2-7F22-098F2EDCC495}"/>
                </a:ext>
              </a:extLst>
            </p:cNvPr>
            <p:cNvSpPr/>
            <p:nvPr/>
          </p:nvSpPr>
          <p:spPr>
            <a:xfrm>
              <a:off x="3011872" y="1128391"/>
              <a:ext cx="3461051" cy="1990043"/>
            </a:xfrm>
            <a:custGeom>
              <a:avLst/>
              <a:gdLst/>
              <a:ahLst/>
              <a:cxnLst/>
              <a:rect l="l" t="t" r="r" b="b"/>
              <a:pathLst>
                <a:path w="67536" h="38832" extrusionOk="0">
                  <a:moveTo>
                    <a:pt x="0" y="0"/>
                  </a:moveTo>
                  <a:lnTo>
                    <a:pt x="67227" y="38831"/>
                  </a:lnTo>
                  <a:lnTo>
                    <a:pt x="67535" y="38654"/>
                  </a:lnTo>
                  <a:lnTo>
                    <a:pt x="67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3630;p72">
              <a:extLst>
                <a:ext uri="{FF2B5EF4-FFF2-40B4-BE49-F238E27FC236}">
                  <a16:creationId xmlns:a16="http://schemas.microsoft.com/office/drawing/2014/main" id="{3D14B4D2-FEF9-A86E-9AF1-40FEBCB67BA2}"/>
                </a:ext>
              </a:extLst>
            </p:cNvPr>
            <p:cNvSpPr/>
            <p:nvPr/>
          </p:nvSpPr>
          <p:spPr>
            <a:xfrm>
              <a:off x="4313506" y="2201563"/>
              <a:ext cx="588270" cy="337516"/>
            </a:xfrm>
            <a:custGeom>
              <a:avLst/>
              <a:gdLst/>
              <a:ahLst/>
              <a:cxnLst/>
              <a:rect l="l" t="t" r="r" b="b"/>
              <a:pathLst>
                <a:path w="11479" h="6586" extrusionOk="0">
                  <a:moveTo>
                    <a:pt x="11144" y="0"/>
                  </a:moveTo>
                  <a:lnTo>
                    <a:pt x="660" y="6042"/>
                  </a:lnTo>
                  <a:lnTo>
                    <a:pt x="309" y="5842"/>
                  </a:lnTo>
                  <a:lnTo>
                    <a:pt x="1" y="6019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631;p72">
              <a:extLst>
                <a:ext uri="{FF2B5EF4-FFF2-40B4-BE49-F238E27FC236}">
                  <a16:creationId xmlns:a16="http://schemas.microsoft.com/office/drawing/2014/main" id="{18F3BE8F-EAF7-1C9B-BB72-100FCCEC3A53}"/>
                </a:ext>
              </a:extLst>
            </p:cNvPr>
            <p:cNvSpPr/>
            <p:nvPr/>
          </p:nvSpPr>
          <p:spPr>
            <a:xfrm>
              <a:off x="4682795" y="2414855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4" y="1"/>
                  </a:moveTo>
                  <a:lnTo>
                    <a:pt x="660" y="6043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6"/>
                  </a:lnTo>
                  <a:lnTo>
                    <a:pt x="1295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632;p72">
              <a:extLst>
                <a:ext uri="{FF2B5EF4-FFF2-40B4-BE49-F238E27FC236}">
                  <a16:creationId xmlns:a16="http://schemas.microsoft.com/office/drawing/2014/main" id="{127A1167-4103-6ABD-ADDC-A6858D098D12}"/>
                </a:ext>
              </a:extLst>
            </p:cNvPr>
            <p:cNvSpPr/>
            <p:nvPr/>
          </p:nvSpPr>
          <p:spPr>
            <a:xfrm>
              <a:off x="5057824" y="2631786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0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633;p72">
              <a:extLst>
                <a:ext uri="{FF2B5EF4-FFF2-40B4-BE49-F238E27FC236}">
                  <a16:creationId xmlns:a16="http://schemas.microsoft.com/office/drawing/2014/main" id="{0BDC7532-7779-4A4F-FE6B-BE081BDCB978}"/>
                </a:ext>
              </a:extLst>
            </p:cNvPr>
            <p:cNvSpPr/>
            <p:nvPr/>
          </p:nvSpPr>
          <p:spPr>
            <a:xfrm>
              <a:off x="5427113" y="2845129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9" y="6044"/>
                  </a:lnTo>
                  <a:lnTo>
                    <a:pt x="308" y="5841"/>
                  </a:lnTo>
                  <a:lnTo>
                    <a:pt x="0" y="6019"/>
                  </a:lnTo>
                  <a:lnTo>
                    <a:pt x="988" y="6587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7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634;p72">
              <a:extLst>
                <a:ext uri="{FF2B5EF4-FFF2-40B4-BE49-F238E27FC236}">
                  <a16:creationId xmlns:a16="http://schemas.microsoft.com/office/drawing/2014/main" id="{62BD3714-C31A-0C56-F3CB-438A2DED5085}"/>
                </a:ext>
              </a:extLst>
            </p:cNvPr>
            <p:cNvSpPr/>
            <p:nvPr/>
          </p:nvSpPr>
          <p:spPr>
            <a:xfrm>
              <a:off x="3944627" y="1988067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635;p72">
              <a:extLst>
                <a:ext uri="{FF2B5EF4-FFF2-40B4-BE49-F238E27FC236}">
                  <a16:creationId xmlns:a16="http://schemas.microsoft.com/office/drawing/2014/main" id="{D589C4B8-64FD-7271-B544-F71FF23F352F}"/>
                </a:ext>
              </a:extLst>
            </p:cNvPr>
            <p:cNvSpPr/>
            <p:nvPr/>
          </p:nvSpPr>
          <p:spPr>
            <a:xfrm>
              <a:off x="2831071" y="1346090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1"/>
                  </a:moveTo>
                  <a:lnTo>
                    <a:pt x="660" y="6043"/>
                  </a:lnTo>
                  <a:lnTo>
                    <a:pt x="309" y="5840"/>
                  </a:lnTo>
                  <a:lnTo>
                    <a:pt x="1" y="6018"/>
                  </a:lnTo>
                  <a:lnTo>
                    <a:pt x="988" y="6585"/>
                  </a:lnTo>
                  <a:lnTo>
                    <a:pt x="1293" y="6408"/>
                  </a:lnTo>
                  <a:lnTo>
                    <a:pt x="968" y="6220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636;p72">
              <a:extLst>
                <a:ext uri="{FF2B5EF4-FFF2-40B4-BE49-F238E27FC236}">
                  <a16:creationId xmlns:a16="http://schemas.microsoft.com/office/drawing/2014/main" id="{FA8351B0-082E-9C28-F2E7-9C4427E394EA}"/>
                </a:ext>
              </a:extLst>
            </p:cNvPr>
            <p:cNvSpPr/>
            <p:nvPr/>
          </p:nvSpPr>
          <p:spPr>
            <a:xfrm>
              <a:off x="3200360" y="1559433"/>
              <a:ext cx="588219" cy="337465"/>
            </a:xfrm>
            <a:custGeom>
              <a:avLst/>
              <a:gdLst/>
              <a:ahLst/>
              <a:cxnLst/>
              <a:rect l="l" t="t" r="r" b="b"/>
              <a:pathLst>
                <a:path w="11478" h="6585" extrusionOk="0">
                  <a:moveTo>
                    <a:pt x="11142" y="0"/>
                  </a:moveTo>
                  <a:lnTo>
                    <a:pt x="660" y="6042"/>
                  </a:lnTo>
                  <a:lnTo>
                    <a:pt x="309" y="5840"/>
                  </a:lnTo>
                  <a:lnTo>
                    <a:pt x="0" y="6018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637;p72">
              <a:extLst>
                <a:ext uri="{FF2B5EF4-FFF2-40B4-BE49-F238E27FC236}">
                  <a16:creationId xmlns:a16="http://schemas.microsoft.com/office/drawing/2014/main" id="{471DD62A-2014-F01E-8A1A-B3875523A88F}"/>
                </a:ext>
              </a:extLst>
            </p:cNvPr>
            <p:cNvSpPr/>
            <p:nvPr/>
          </p:nvSpPr>
          <p:spPr>
            <a:xfrm>
              <a:off x="3575389" y="1776312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1" y="1"/>
                  </a:moveTo>
                  <a:lnTo>
                    <a:pt x="659" y="6043"/>
                  </a:lnTo>
                  <a:lnTo>
                    <a:pt x="307" y="5842"/>
                  </a:lnTo>
                  <a:lnTo>
                    <a:pt x="0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7" y="164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638;p72">
              <a:extLst>
                <a:ext uri="{FF2B5EF4-FFF2-40B4-BE49-F238E27FC236}">
                  <a16:creationId xmlns:a16="http://schemas.microsoft.com/office/drawing/2014/main" id="{7C9FAB2E-29C4-F4CB-E256-EE1140D90586}"/>
                </a:ext>
              </a:extLst>
            </p:cNvPr>
            <p:cNvSpPr/>
            <p:nvPr/>
          </p:nvSpPr>
          <p:spPr>
            <a:xfrm>
              <a:off x="2462192" y="1132645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8" y="6044"/>
                  </a:lnTo>
                  <a:lnTo>
                    <a:pt x="307" y="5841"/>
                  </a:lnTo>
                  <a:lnTo>
                    <a:pt x="1" y="6019"/>
                  </a:lnTo>
                  <a:lnTo>
                    <a:pt x="986" y="6586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639;p72">
              <a:extLst>
                <a:ext uri="{FF2B5EF4-FFF2-40B4-BE49-F238E27FC236}">
                  <a16:creationId xmlns:a16="http://schemas.microsoft.com/office/drawing/2014/main" id="{2DE57FDA-A046-417C-DC42-35A926E549DD}"/>
                </a:ext>
              </a:extLst>
            </p:cNvPr>
            <p:cNvSpPr/>
            <p:nvPr/>
          </p:nvSpPr>
          <p:spPr>
            <a:xfrm>
              <a:off x="1293084" y="2033472"/>
              <a:ext cx="3266362" cy="1886113"/>
            </a:xfrm>
            <a:custGeom>
              <a:avLst/>
              <a:gdLst/>
              <a:ahLst/>
              <a:cxnLst/>
              <a:rect l="l" t="t" r="r" b="b"/>
              <a:pathLst>
                <a:path w="63737" h="36804" extrusionOk="0">
                  <a:moveTo>
                    <a:pt x="313" y="1"/>
                  </a:moveTo>
                  <a:lnTo>
                    <a:pt x="0" y="182"/>
                  </a:lnTo>
                  <a:lnTo>
                    <a:pt x="63426" y="36804"/>
                  </a:lnTo>
                  <a:lnTo>
                    <a:pt x="63736" y="36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640;p72">
              <a:extLst>
                <a:ext uri="{FF2B5EF4-FFF2-40B4-BE49-F238E27FC236}">
                  <a16:creationId xmlns:a16="http://schemas.microsoft.com/office/drawing/2014/main" id="{A6E92675-6EF7-4CE3-7F5A-0D26C09631C2}"/>
                </a:ext>
              </a:extLst>
            </p:cNvPr>
            <p:cNvSpPr/>
            <p:nvPr/>
          </p:nvSpPr>
          <p:spPr>
            <a:xfrm>
              <a:off x="4339950" y="3461071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1"/>
                  </a:moveTo>
                  <a:lnTo>
                    <a:pt x="10404" y="180"/>
                  </a:lnTo>
                  <a:lnTo>
                    <a:pt x="10749" y="378"/>
                  </a:lnTo>
                  <a:lnTo>
                    <a:pt x="0" y="6574"/>
                  </a:lnTo>
                  <a:lnTo>
                    <a:pt x="311" y="6756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5" y="574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3641;p72">
              <a:extLst>
                <a:ext uri="{FF2B5EF4-FFF2-40B4-BE49-F238E27FC236}">
                  <a16:creationId xmlns:a16="http://schemas.microsoft.com/office/drawing/2014/main" id="{8EEAFE04-1899-7E01-BD63-3C7AD0525322}"/>
                </a:ext>
              </a:extLst>
            </p:cNvPr>
            <p:cNvSpPr/>
            <p:nvPr/>
          </p:nvSpPr>
          <p:spPr>
            <a:xfrm>
              <a:off x="3964152" y="3244859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2" y="180"/>
                  </a:lnTo>
                  <a:lnTo>
                    <a:pt x="10747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3" y="574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3642;p72">
              <a:extLst>
                <a:ext uri="{FF2B5EF4-FFF2-40B4-BE49-F238E27FC236}">
                  <a16:creationId xmlns:a16="http://schemas.microsoft.com/office/drawing/2014/main" id="{C1FB0D0E-BB7D-2F9D-A00B-638C234505EA}"/>
                </a:ext>
              </a:extLst>
            </p:cNvPr>
            <p:cNvSpPr/>
            <p:nvPr/>
          </p:nvSpPr>
          <p:spPr>
            <a:xfrm>
              <a:off x="3590917" y="3029056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6" y="0"/>
                  </a:moveTo>
                  <a:lnTo>
                    <a:pt x="10403" y="181"/>
                  </a:lnTo>
                  <a:lnTo>
                    <a:pt x="10748" y="379"/>
                  </a:lnTo>
                  <a:lnTo>
                    <a:pt x="1" y="6574"/>
                  </a:lnTo>
                  <a:lnTo>
                    <a:pt x="310" y="6755"/>
                  </a:lnTo>
                  <a:lnTo>
                    <a:pt x="11061" y="558"/>
                  </a:lnTo>
                  <a:lnTo>
                    <a:pt x="11404" y="756"/>
                  </a:lnTo>
                  <a:lnTo>
                    <a:pt x="11714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3643;p72">
              <a:extLst>
                <a:ext uri="{FF2B5EF4-FFF2-40B4-BE49-F238E27FC236}">
                  <a16:creationId xmlns:a16="http://schemas.microsoft.com/office/drawing/2014/main" id="{1525D3ED-E88B-6A03-B580-03EABA8C49D5}"/>
                </a:ext>
              </a:extLst>
            </p:cNvPr>
            <p:cNvSpPr/>
            <p:nvPr/>
          </p:nvSpPr>
          <p:spPr>
            <a:xfrm>
              <a:off x="3217733" y="2812689"/>
              <a:ext cx="600313" cy="346279"/>
            </a:xfrm>
            <a:custGeom>
              <a:avLst/>
              <a:gdLst/>
              <a:ahLst/>
              <a:cxnLst/>
              <a:rect l="l" t="t" r="r" b="b"/>
              <a:pathLst>
                <a:path w="11714" h="6757" extrusionOk="0">
                  <a:moveTo>
                    <a:pt x="10715" y="0"/>
                  </a:moveTo>
                  <a:lnTo>
                    <a:pt x="10403" y="181"/>
                  </a:lnTo>
                  <a:lnTo>
                    <a:pt x="10748" y="379"/>
                  </a:lnTo>
                  <a:lnTo>
                    <a:pt x="0" y="6574"/>
                  </a:lnTo>
                  <a:lnTo>
                    <a:pt x="310" y="6757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3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3644;p72">
              <a:extLst>
                <a:ext uri="{FF2B5EF4-FFF2-40B4-BE49-F238E27FC236}">
                  <a16:creationId xmlns:a16="http://schemas.microsoft.com/office/drawing/2014/main" id="{5CF83402-C857-B385-D0A9-7C5571E1CF50}"/>
                </a:ext>
              </a:extLst>
            </p:cNvPr>
            <p:cNvSpPr/>
            <p:nvPr/>
          </p:nvSpPr>
          <p:spPr>
            <a:xfrm>
              <a:off x="2095363" y="2162410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4" y="1"/>
                  </a:moveTo>
                  <a:lnTo>
                    <a:pt x="10403" y="180"/>
                  </a:lnTo>
                  <a:lnTo>
                    <a:pt x="10748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4" y="57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3645;p72">
              <a:extLst>
                <a:ext uri="{FF2B5EF4-FFF2-40B4-BE49-F238E27FC236}">
                  <a16:creationId xmlns:a16="http://schemas.microsoft.com/office/drawing/2014/main" id="{E8E74CC0-6435-EED0-D238-D35794B08804}"/>
                </a:ext>
              </a:extLst>
            </p:cNvPr>
            <p:cNvSpPr/>
            <p:nvPr/>
          </p:nvSpPr>
          <p:spPr>
            <a:xfrm>
              <a:off x="1719463" y="1946198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9"/>
                  </a:lnTo>
                  <a:lnTo>
                    <a:pt x="1" y="6575"/>
                  </a:lnTo>
                  <a:lnTo>
                    <a:pt x="312" y="6756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3646;p72">
              <a:extLst>
                <a:ext uri="{FF2B5EF4-FFF2-40B4-BE49-F238E27FC236}">
                  <a16:creationId xmlns:a16="http://schemas.microsoft.com/office/drawing/2014/main" id="{9FE05F2A-6016-BB86-0B98-F35160385CF3}"/>
                </a:ext>
              </a:extLst>
            </p:cNvPr>
            <p:cNvSpPr/>
            <p:nvPr/>
          </p:nvSpPr>
          <p:spPr>
            <a:xfrm>
              <a:off x="2841116" y="2596425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8"/>
                  </a:lnTo>
                  <a:lnTo>
                    <a:pt x="1" y="6573"/>
                  </a:lnTo>
                  <a:lnTo>
                    <a:pt x="312" y="6756"/>
                  </a:lnTo>
                  <a:lnTo>
                    <a:pt x="11063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3647;p72">
              <a:extLst>
                <a:ext uri="{FF2B5EF4-FFF2-40B4-BE49-F238E27FC236}">
                  <a16:creationId xmlns:a16="http://schemas.microsoft.com/office/drawing/2014/main" id="{31A4A0E0-F301-F0A6-6E4E-25DBF0903845}"/>
                </a:ext>
              </a:extLst>
            </p:cNvPr>
            <p:cNvSpPr/>
            <p:nvPr/>
          </p:nvSpPr>
          <p:spPr>
            <a:xfrm>
              <a:off x="2467932" y="2380622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2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3648;p72">
              <a:extLst>
                <a:ext uri="{FF2B5EF4-FFF2-40B4-BE49-F238E27FC236}">
                  <a16:creationId xmlns:a16="http://schemas.microsoft.com/office/drawing/2014/main" id="{558511AC-88F2-A1E2-2EF3-5DB7901525BB}"/>
                </a:ext>
              </a:extLst>
            </p:cNvPr>
            <p:cNvSpPr/>
            <p:nvPr/>
          </p:nvSpPr>
          <p:spPr>
            <a:xfrm>
              <a:off x="1346842" y="1727935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1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5"/>
                  </a:lnTo>
                  <a:lnTo>
                    <a:pt x="311" y="6756"/>
                  </a:lnTo>
                  <a:lnTo>
                    <a:pt x="11062" y="559"/>
                  </a:lnTo>
                  <a:lnTo>
                    <a:pt x="11404" y="756"/>
                  </a:lnTo>
                  <a:lnTo>
                    <a:pt x="11715" y="576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3649;p72">
              <a:extLst>
                <a:ext uri="{FF2B5EF4-FFF2-40B4-BE49-F238E27FC236}">
                  <a16:creationId xmlns:a16="http://schemas.microsoft.com/office/drawing/2014/main" id="{4AEEA9AA-1F17-529C-6B1A-B61AFEA25D22}"/>
                </a:ext>
              </a:extLst>
            </p:cNvPr>
            <p:cNvSpPr/>
            <p:nvPr/>
          </p:nvSpPr>
          <p:spPr>
            <a:xfrm>
              <a:off x="4294032" y="2334551"/>
              <a:ext cx="83175" cy="68262"/>
            </a:xfrm>
            <a:custGeom>
              <a:avLst/>
              <a:gdLst/>
              <a:ahLst/>
              <a:cxnLst/>
              <a:rect l="l" t="t" r="r" b="b"/>
              <a:pathLst>
                <a:path w="1623" h="1332" extrusionOk="0">
                  <a:moveTo>
                    <a:pt x="624" y="1"/>
                  </a:moveTo>
                  <a:cubicBezTo>
                    <a:pt x="144" y="1"/>
                    <a:pt x="1" y="346"/>
                    <a:pt x="1" y="346"/>
                  </a:cubicBezTo>
                  <a:lnTo>
                    <a:pt x="1089" y="1129"/>
                  </a:lnTo>
                  <a:lnTo>
                    <a:pt x="1447" y="1332"/>
                  </a:lnTo>
                  <a:cubicBezTo>
                    <a:pt x="1447" y="1332"/>
                    <a:pt x="1623" y="979"/>
                    <a:pt x="1595" y="787"/>
                  </a:cubicBezTo>
                  <a:cubicBezTo>
                    <a:pt x="1568" y="596"/>
                    <a:pt x="1286" y="59"/>
                    <a:pt x="724" y="6"/>
                  </a:cubicBezTo>
                  <a:cubicBezTo>
                    <a:pt x="689" y="2"/>
                    <a:pt x="656" y="1"/>
                    <a:pt x="62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3650;p72">
              <a:extLst>
                <a:ext uri="{FF2B5EF4-FFF2-40B4-BE49-F238E27FC236}">
                  <a16:creationId xmlns:a16="http://schemas.microsoft.com/office/drawing/2014/main" id="{F6BA1F47-34B5-60B6-396E-F210C2AD99FA}"/>
                </a:ext>
              </a:extLst>
            </p:cNvPr>
            <p:cNvSpPr/>
            <p:nvPr/>
          </p:nvSpPr>
          <p:spPr>
            <a:xfrm>
              <a:off x="4631753" y="2133199"/>
              <a:ext cx="83226" cy="68774"/>
            </a:xfrm>
            <a:custGeom>
              <a:avLst/>
              <a:gdLst/>
              <a:ahLst/>
              <a:cxnLst/>
              <a:rect l="l" t="t" r="r" b="b"/>
              <a:pathLst>
                <a:path w="1624" h="1342" extrusionOk="0">
                  <a:moveTo>
                    <a:pt x="625" y="0"/>
                  </a:moveTo>
                  <a:cubicBezTo>
                    <a:pt x="144" y="0"/>
                    <a:pt x="0" y="344"/>
                    <a:pt x="0" y="344"/>
                  </a:cubicBezTo>
                  <a:lnTo>
                    <a:pt x="1090" y="1127"/>
                  </a:lnTo>
                  <a:lnTo>
                    <a:pt x="1451" y="1342"/>
                  </a:lnTo>
                  <a:cubicBezTo>
                    <a:pt x="1451" y="1342"/>
                    <a:pt x="1624" y="979"/>
                    <a:pt x="1596" y="787"/>
                  </a:cubicBezTo>
                  <a:cubicBezTo>
                    <a:pt x="1567" y="594"/>
                    <a:pt x="1287" y="59"/>
                    <a:pt x="725" y="5"/>
                  </a:cubicBezTo>
                  <a:cubicBezTo>
                    <a:pt x="690" y="2"/>
                    <a:pt x="657" y="0"/>
                    <a:pt x="625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3651;p72">
              <a:extLst>
                <a:ext uri="{FF2B5EF4-FFF2-40B4-BE49-F238E27FC236}">
                  <a16:creationId xmlns:a16="http://schemas.microsoft.com/office/drawing/2014/main" id="{A7A109D4-2DAE-F809-00A1-585BE24E01D6}"/>
                </a:ext>
              </a:extLst>
            </p:cNvPr>
            <p:cNvSpPr/>
            <p:nvPr/>
          </p:nvSpPr>
          <p:spPr>
            <a:xfrm>
              <a:off x="4249344" y="2347311"/>
              <a:ext cx="107773" cy="141392"/>
            </a:xfrm>
            <a:custGeom>
              <a:avLst/>
              <a:gdLst/>
              <a:ahLst/>
              <a:cxnLst/>
              <a:rect l="l" t="t" r="r" b="b"/>
              <a:pathLst>
                <a:path w="2103" h="2759" extrusionOk="0">
                  <a:moveTo>
                    <a:pt x="1241" y="0"/>
                  </a:moveTo>
                  <a:cubicBezTo>
                    <a:pt x="1127" y="0"/>
                    <a:pt x="985" y="37"/>
                    <a:pt x="864" y="106"/>
                  </a:cubicBezTo>
                  <a:cubicBezTo>
                    <a:pt x="387" y="380"/>
                    <a:pt x="0" y="1119"/>
                    <a:pt x="0" y="1756"/>
                  </a:cubicBezTo>
                  <a:cubicBezTo>
                    <a:pt x="0" y="1894"/>
                    <a:pt x="19" y="2015"/>
                    <a:pt x="53" y="2119"/>
                  </a:cubicBezTo>
                  <a:cubicBezTo>
                    <a:pt x="63" y="2153"/>
                    <a:pt x="100" y="2240"/>
                    <a:pt x="125" y="2285"/>
                  </a:cubicBezTo>
                  <a:cubicBezTo>
                    <a:pt x="180" y="2384"/>
                    <a:pt x="299" y="2565"/>
                    <a:pt x="500" y="2674"/>
                  </a:cubicBezTo>
                  <a:cubicBezTo>
                    <a:pt x="617" y="2738"/>
                    <a:pt x="733" y="2759"/>
                    <a:pt x="833" y="2759"/>
                  </a:cubicBezTo>
                  <a:cubicBezTo>
                    <a:pt x="1006" y="2759"/>
                    <a:pt x="1132" y="2697"/>
                    <a:pt x="1132" y="2697"/>
                  </a:cubicBezTo>
                  <a:lnTo>
                    <a:pt x="2102" y="706"/>
                  </a:lnTo>
                  <a:cubicBezTo>
                    <a:pt x="2102" y="706"/>
                    <a:pt x="2066" y="324"/>
                    <a:pt x="1794" y="155"/>
                  </a:cubicBezTo>
                  <a:cubicBezTo>
                    <a:pt x="1558" y="9"/>
                    <a:pt x="1330" y="2"/>
                    <a:pt x="124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3652;p72">
              <a:extLst>
                <a:ext uri="{FF2B5EF4-FFF2-40B4-BE49-F238E27FC236}">
                  <a16:creationId xmlns:a16="http://schemas.microsoft.com/office/drawing/2014/main" id="{FC1A977C-BA4D-0707-2A15-A4FF60190AC2}"/>
                </a:ext>
              </a:extLst>
            </p:cNvPr>
            <p:cNvSpPr/>
            <p:nvPr/>
          </p:nvSpPr>
          <p:spPr>
            <a:xfrm>
              <a:off x="4270100" y="2358944"/>
              <a:ext cx="88504" cy="128631"/>
            </a:xfrm>
            <a:custGeom>
              <a:avLst/>
              <a:gdLst/>
              <a:ahLst/>
              <a:cxnLst/>
              <a:rect l="l" t="t" r="r" b="b"/>
              <a:pathLst>
                <a:path w="1727" h="2510" extrusionOk="0">
                  <a:moveTo>
                    <a:pt x="1206" y="1"/>
                  </a:moveTo>
                  <a:cubicBezTo>
                    <a:pt x="1101" y="1"/>
                    <a:pt x="985" y="34"/>
                    <a:pt x="863" y="104"/>
                  </a:cubicBezTo>
                  <a:cubicBezTo>
                    <a:pt x="387" y="379"/>
                    <a:pt x="0" y="1118"/>
                    <a:pt x="0" y="1754"/>
                  </a:cubicBezTo>
                  <a:cubicBezTo>
                    <a:pt x="0" y="2227"/>
                    <a:pt x="214" y="2510"/>
                    <a:pt x="520" y="2510"/>
                  </a:cubicBezTo>
                  <a:cubicBezTo>
                    <a:pt x="625" y="2510"/>
                    <a:pt x="741" y="2476"/>
                    <a:pt x="863" y="2406"/>
                  </a:cubicBezTo>
                  <a:cubicBezTo>
                    <a:pt x="1340" y="2131"/>
                    <a:pt x="1726" y="1392"/>
                    <a:pt x="1726" y="758"/>
                  </a:cubicBezTo>
                  <a:cubicBezTo>
                    <a:pt x="1726" y="284"/>
                    <a:pt x="1512" y="1"/>
                    <a:pt x="120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3653;p72">
              <a:extLst>
                <a:ext uri="{FF2B5EF4-FFF2-40B4-BE49-F238E27FC236}">
                  <a16:creationId xmlns:a16="http://schemas.microsoft.com/office/drawing/2014/main" id="{67BE4098-4F1D-E3D6-E342-F9753BB51994}"/>
                </a:ext>
              </a:extLst>
            </p:cNvPr>
            <p:cNvSpPr/>
            <p:nvPr/>
          </p:nvSpPr>
          <p:spPr>
            <a:xfrm>
              <a:off x="4279990" y="2372422"/>
              <a:ext cx="70055" cy="101675"/>
            </a:xfrm>
            <a:custGeom>
              <a:avLst/>
              <a:gdLst/>
              <a:ahLst/>
              <a:cxnLst/>
              <a:rect l="l" t="t" r="r" b="b"/>
              <a:pathLst>
                <a:path w="1367" h="1984" extrusionOk="0">
                  <a:moveTo>
                    <a:pt x="955" y="0"/>
                  </a:moveTo>
                  <a:cubicBezTo>
                    <a:pt x="872" y="0"/>
                    <a:pt x="780" y="27"/>
                    <a:pt x="684" y="82"/>
                  </a:cubicBezTo>
                  <a:cubicBezTo>
                    <a:pt x="307" y="300"/>
                    <a:pt x="0" y="884"/>
                    <a:pt x="0" y="1387"/>
                  </a:cubicBezTo>
                  <a:cubicBezTo>
                    <a:pt x="0" y="1760"/>
                    <a:pt x="170" y="1984"/>
                    <a:pt x="413" y="1984"/>
                  </a:cubicBezTo>
                  <a:cubicBezTo>
                    <a:pt x="496" y="1984"/>
                    <a:pt x="588" y="1958"/>
                    <a:pt x="684" y="1902"/>
                  </a:cubicBezTo>
                  <a:cubicBezTo>
                    <a:pt x="1061" y="1684"/>
                    <a:pt x="1366" y="1100"/>
                    <a:pt x="1366" y="599"/>
                  </a:cubicBezTo>
                  <a:cubicBezTo>
                    <a:pt x="1366" y="224"/>
                    <a:pt x="1197" y="0"/>
                    <a:pt x="95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3654;p72">
              <a:extLst>
                <a:ext uri="{FF2B5EF4-FFF2-40B4-BE49-F238E27FC236}">
                  <a16:creationId xmlns:a16="http://schemas.microsoft.com/office/drawing/2014/main" id="{2C658C8E-2EFC-6003-31F5-A36F069A3D78}"/>
                </a:ext>
              </a:extLst>
            </p:cNvPr>
            <p:cNvSpPr/>
            <p:nvPr/>
          </p:nvSpPr>
          <p:spPr>
            <a:xfrm>
              <a:off x="4278094" y="2367913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7" y="1"/>
                  </a:moveTo>
                  <a:cubicBezTo>
                    <a:pt x="919" y="1"/>
                    <a:pt x="823" y="29"/>
                    <a:pt x="721" y="87"/>
                  </a:cubicBezTo>
                  <a:cubicBezTo>
                    <a:pt x="322" y="317"/>
                    <a:pt x="1" y="934"/>
                    <a:pt x="1" y="1464"/>
                  </a:cubicBezTo>
                  <a:cubicBezTo>
                    <a:pt x="1" y="1859"/>
                    <a:pt x="179" y="2095"/>
                    <a:pt x="435" y="2095"/>
                  </a:cubicBezTo>
                  <a:cubicBezTo>
                    <a:pt x="522" y="2095"/>
                    <a:pt x="619" y="2067"/>
                    <a:pt x="721" y="2008"/>
                  </a:cubicBezTo>
                  <a:cubicBezTo>
                    <a:pt x="1118" y="1778"/>
                    <a:pt x="1442" y="1162"/>
                    <a:pt x="1442" y="632"/>
                  </a:cubicBezTo>
                  <a:cubicBezTo>
                    <a:pt x="1442" y="237"/>
                    <a:pt x="1262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3655;p72">
              <a:extLst>
                <a:ext uri="{FF2B5EF4-FFF2-40B4-BE49-F238E27FC236}">
                  <a16:creationId xmlns:a16="http://schemas.microsoft.com/office/drawing/2014/main" id="{C823548A-C2DD-321A-9687-709F04F714F3}"/>
                </a:ext>
              </a:extLst>
            </p:cNvPr>
            <p:cNvSpPr/>
            <p:nvPr/>
          </p:nvSpPr>
          <p:spPr>
            <a:xfrm>
              <a:off x="4293007" y="2390103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8" y="1"/>
                  </a:moveTo>
                  <a:cubicBezTo>
                    <a:pt x="107" y="74"/>
                    <a:pt x="50" y="156"/>
                    <a:pt x="1" y="245"/>
                  </a:cubicBezTo>
                  <a:lnTo>
                    <a:pt x="257" y="484"/>
                  </a:lnTo>
                  <a:cubicBezTo>
                    <a:pt x="269" y="461"/>
                    <a:pt x="283" y="439"/>
                    <a:pt x="297" y="418"/>
                  </a:cubicBezTo>
                  <a:cubicBezTo>
                    <a:pt x="281" y="364"/>
                    <a:pt x="220" y="153"/>
                    <a:pt x="16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3656;p72">
              <a:extLst>
                <a:ext uri="{FF2B5EF4-FFF2-40B4-BE49-F238E27FC236}">
                  <a16:creationId xmlns:a16="http://schemas.microsoft.com/office/drawing/2014/main" id="{1C9E9110-59D3-7538-F1A9-F0E22EF032E3}"/>
                </a:ext>
              </a:extLst>
            </p:cNvPr>
            <p:cNvSpPr/>
            <p:nvPr/>
          </p:nvSpPr>
          <p:spPr>
            <a:xfrm>
              <a:off x="4284705" y="2409269"/>
              <a:ext cx="19628" cy="14708"/>
            </a:xfrm>
            <a:custGeom>
              <a:avLst/>
              <a:gdLst/>
              <a:ahLst/>
              <a:cxnLst/>
              <a:rect l="l" t="t" r="r" b="b"/>
              <a:pathLst>
                <a:path w="383" h="287" extrusionOk="0">
                  <a:moveTo>
                    <a:pt x="98" y="1"/>
                  </a:moveTo>
                  <a:cubicBezTo>
                    <a:pt x="57" y="93"/>
                    <a:pt x="25" y="189"/>
                    <a:pt x="0" y="286"/>
                  </a:cubicBezTo>
                  <a:lnTo>
                    <a:pt x="361" y="263"/>
                  </a:lnTo>
                  <a:lnTo>
                    <a:pt x="364" y="254"/>
                  </a:lnTo>
                  <a:cubicBezTo>
                    <a:pt x="370" y="232"/>
                    <a:pt x="376" y="212"/>
                    <a:pt x="382" y="194"/>
                  </a:cubicBezTo>
                  <a:cubicBezTo>
                    <a:pt x="365" y="180"/>
                    <a:pt x="216" y="73"/>
                    <a:pt x="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3657;p72">
              <a:extLst>
                <a:ext uri="{FF2B5EF4-FFF2-40B4-BE49-F238E27FC236}">
                  <a16:creationId xmlns:a16="http://schemas.microsoft.com/office/drawing/2014/main" id="{94E9A413-96FC-C705-72DC-AD78121813E6}"/>
                </a:ext>
              </a:extLst>
            </p:cNvPr>
            <p:cNvSpPr/>
            <p:nvPr/>
          </p:nvSpPr>
          <p:spPr>
            <a:xfrm>
              <a:off x="4282655" y="2426745"/>
              <a:ext cx="19987" cy="20243"/>
            </a:xfrm>
            <a:custGeom>
              <a:avLst/>
              <a:gdLst/>
              <a:ahLst/>
              <a:cxnLst/>
              <a:rect l="l" t="t" r="r" b="b"/>
              <a:pathLst>
                <a:path w="390" h="395" extrusionOk="0">
                  <a:moveTo>
                    <a:pt x="390" y="0"/>
                  </a:moveTo>
                  <a:cubicBezTo>
                    <a:pt x="350" y="13"/>
                    <a:pt x="157" y="72"/>
                    <a:pt x="8" y="128"/>
                  </a:cubicBezTo>
                  <a:cubicBezTo>
                    <a:pt x="4" y="174"/>
                    <a:pt x="0" y="220"/>
                    <a:pt x="0" y="266"/>
                  </a:cubicBezTo>
                  <a:cubicBezTo>
                    <a:pt x="0" y="310"/>
                    <a:pt x="4" y="353"/>
                    <a:pt x="8" y="394"/>
                  </a:cubicBezTo>
                  <a:lnTo>
                    <a:pt x="388" y="68"/>
                  </a:lnTo>
                  <a:cubicBezTo>
                    <a:pt x="388" y="59"/>
                    <a:pt x="387" y="51"/>
                    <a:pt x="387" y="42"/>
                  </a:cubicBezTo>
                  <a:cubicBezTo>
                    <a:pt x="387" y="28"/>
                    <a:pt x="388" y="14"/>
                    <a:pt x="3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3658;p72">
              <a:extLst>
                <a:ext uri="{FF2B5EF4-FFF2-40B4-BE49-F238E27FC236}">
                  <a16:creationId xmlns:a16="http://schemas.microsoft.com/office/drawing/2014/main" id="{7A74EB5E-7C21-D66D-2129-48A1DAEAE9F0}"/>
                </a:ext>
              </a:extLst>
            </p:cNvPr>
            <p:cNvSpPr/>
            <p:nvPr/>
          </p:nvSpPr>
          <p:spPr>
            <a:xfrm>
              <a:off x="4284295" y="2434739"/>
              <a:ext cx="20499" cy="27622"/>
            </a:xfrm>
            <a:custGeom>
              <a:avLst/>
              <a:gdLst/>
              <a:ahLst/>
              <a:cxnLst/>
              <a:rect l="l" t="t" r="r" b="b"/>
              <a:pathLst>
                <a:path w="400" h="539" extrusionOk="0">
                  <a:moveTo>
                    <a:pt x="373" y="1"/>
                  </a:moveTo>
                  <a:cubicBezTo>
                    <a:pt x="327" y="44"/>
                    <a:pt x="140" y="217"/>
                    <a:pt x="1" y="356"/>
                  </a:cubicBezTo>
                  <a:cubicBezTo>
                    <a:pt x="22" y="428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89" y="33"/>
                    <a:pt x="381" y="19"/>
                    <a:pt x="37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3659;p72">
              <a:extLst>
                <a:ext uri="{FF2B5EF4-FFF2-40B4-BE49-F238E27FC236}">
                  <a16:creationId xmlns:a16="http://schemas.microsoft.com/office/drawing/2014/main" id="{30052DDC-5E34-8899-CF60-855DDE472E47}"/>
                </a:ext>
              </a:extLst>
            </p:cNvPr>
            <p:cNvSpPr/>
            <p:nvPr/>
          </p:nvSpPr>
          <p:spPr>
            <a:xfrm>
              <a:off x="4326677" y="2388617"/>
              <a:ext cx="20704" cy="23010"/>
            </a:xfrm>
            <a:custGeom>
              <a:avLst/>
              <a:gdLst/>
              <a:ahLst/>
              <a:cxnLst/>
              <a:rect l="l" t="t" r="r" b="b"/>
              <a:pathLst>
                <a:path w="404" h="449" extrusionOk="0">
                  <a:moveTo>
                    <a:pt x="362" y="1"/>
                  </a:moveTo>
                  <a:lnTo>
                    <a:pt x="0" y="393"/>
                  </a:lnTo>
                  <a:cubicBezTo>
                    <a:pt x="6" y="410"/>
                    <a:pt x="11" y="428"/>
                    <a:pt x="14" y="448"/>
                  </a:cubicBezTo>
                  <a:cubicBezTo>
                    <a:pt x="49" y="430"/>
                    <a:pt x="250" y="324"/>
                    <a:pt x="403" y="235"/>
                  </a:cubicBezTo>
                  <a:cubicBezTo>
                    <a:pt x="399" y="146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3660;p72">
              <a:extLst>
                <a:ext uri="{FF2B5EF4-FFF2-40B4-BE49-F238E27FC236}">
                  <a16:creationId xmlns:a16="http://schemas.microsoft.com/office/drawing/2014/main" id="{9BC82590-D407-FDC3-96BF-31917B28BD5A}"/>
                </a:ext>
              </a:extLst>
            </p:cNvPr>
            <p:cNvSpPr/>
            <p:nvPr/>
          </p:nvSpPr>
          <p:spPr>
            <a:xfrm>
              <a:off x="4323346" y="2376625"/>
              <a:ext cx="19320" cy="29314"/>
            </a:xfrm>
            <a:custGeom>
              <a:avLst/>
              <a:gdLst/>
              <a:ahLst/>
              <a:cxnLst/>
              <a:rect l="l" t="t" r="r" b="b"/>
              <a:pathLst>
                <a:path w="377" h="572" extrusionOk="0">
                  <a:moveTo>
                    <a:pt x="246" y="0"/>
                  </a:moveTo>
                  <a:lnTo>
                    <a:pt x="1" y="541"/>
                  </a:lnTo>
                  <a:cubicBezTo>
                    <a:pt x="13" y="551"/>
                    <a:pt x="25" y="560"/>
                    <a:pt x="34" y="572"/>
                  </a:cubicBezTo>
                  <a:cubicBezTo>
                    <a:pt x="71" y="528"/>
                    <a:pt x="246" y="304"/>
                    <a:pt x="376" y="127"/>
                  </a:cubicBezTo>
                  <a:cubicBezTo>
                    <a:pt x="341" y="72"/>
                    <a:pt x="297" y="29"/>
                    <a:pt x="24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3661;p72">
              <a:extLst>
                <a:ext uri="{FF2B5EF4-FFF2-40B4-BE49-F238E27FC236}">
                  <a16:creationId xmlns:a16="http://schemas.microsoft.com/office/drawing/2014/main" id="{8FCB1BA8-2D9B-957D-D48D-203FBA122438}"/>
                </a:ext>
              </a:extLst>
            </p:cNvPr>
            <p:cNvSpPr/>
            <p:nvPr/>
          </p:nvSpPr>
          <p:spPr>
            <a:xfrm>
              <a:off x="4318067" y="2374575"/>
              <a:ext cx="12812" cy="29109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192" y="0"/>
                  </a:moveTo>
                  <a:cubicBezTo>
                    <a:pt x="150" y="0"/>
                    <a:pt x="105" y="8"/>
                    <a:pt x="59" y="23"/>
                  </a:cubicBezTo>
                  <a:lnTo>
                    <a:pt x="1" y="568"/>
                  </a:lnTo>
                  <a:cubicBezTo>
                    <a:pt x="14" y="565"/>
                    <a:pt x="26" y="564"/>
                    <a:pt x="38" y="564"/>
                  </a:cubicBezTo>
                  <a:cubicBezTo>
                    <a:pt x="43" y="564"/>
                    <a:pt x="47" y="564"/>
                    <a:pt x="51" y="564"/>
                  </a:cubicBezTo>
                  <a:cubicBezTo>
                    <a:pt x="79" y="489"/>
                    <a:pt x="179" y="213"/>
                    <a:pt x="249" y="5"/>
                  </a:cubicBezTo>
                  <a:cubicBezTo>
                    <a:pt x="231" y="2"/>
                    <a:pt x="212" y="0"/>
                    <a:pt x="19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3662;p72">
              <a:extLst>
                <a:ext uri="{FF2B5EF4-FFF2-40B4-BE49-F238E27FC236}">
                  <a16:creationId xmlns:a16="http://schemas.microsoft.com/office/drawing/2014/main" id="{939BAA3D-AD68-0519-A6F6-F0020ACC1300}"/>
                </a:ext>
              </a:extLst>
            </p:cNvPr>
            <p:cNvSpPr/>
            <p:nvPr/>
          </p:nvSpPr>
          <p:spPr>
            <a:xfrm>
              <a:off x="4305665" y="2378008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94" y="4"/>
                    <a:pt x="188" y="5"/>
                    <a:pt x="183" y="8"/>
                  </a:cubicBezTo>
                  <a:cubicBezTo>
                    <a:pt x="119" y="45"/>
                    <a:pt x="59" y="94"/>
                    <a:pt x="1" y="149"/>
                  </a:cubicBezTo>
                  <a:lnTo>
                    <a:pt x="116" y="577"/>
                  </a:lnTo>
                  <a:cubicBezTo>
                    <a:pt x="133" y="562"/>
                    <a:pt x="149" y="547"/>
                    <a:pt x="168" y="536"/>
                  </a:cubicBezTo>
                  <a:cubicBezTo>
                    <a:pt x="172" y="464"/>
                    <a:pt x="192" y="199"/>
                    <a:pt x="2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3663;p72">
              <a:extLst>
                <a:ext uri="{FF2B5EF4-FFF2-40B4-BE49-F238E27FC236}">
                  <a16:creationId xmlns:a16="http://schemas.microsoft.com/office/drawing/2014/main" id="{9D8BE7A3-DBA6-7597-AFAF-11C6EA3259E7}"/>
                </a:ext>
              </a:extLst>
            </p:cNvPr>
            <p:cNvSpPr/>
            <p:nvPr/>
          </p:nvSpPr>
          <p:spPr>
            <a:xfrm>
              <a:off x="4323909" y="2424439"/>
              <a:ext cx="17937" cy="19884"/>
            </a:xfrm>
            <a:custGeom>
              <a:avLst/>
              <a:gdLst/>
              <a:ahLst/>
              <a:cxnLst/>
              <a:rect l="l" t="t" r="r" b="b"/>
              <a:pathLst>
                <a:path w="350" h="388" extrusionOk="0">
                  <a:moveTo>
                    <a:pt x="33" y="1"/>
                  </a:moveTo>
                  <a:cubicBezTo>
                    <a:pt x="23" y="27"/>
                    <a:pt x="13" y="51"/>
                    <a:pt x="0" y="74"/>
                  </a:cubicBezTo>
                  <a:cubicBezTo>
                    <a:pt x="28" y="116"/>
                    <a:pt x="131" y="275"/>
                    <a:pt x="213" y="387"/>
                  </a:cubicBezTo>
                  <a:cubicBezTo>
                    <a:pt x="266" y="301"/>
                    <a:pt x="313" y="209"/>
                    <a:pt x="350" y="11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3664;p72">
              <a:extLst>
                <a:ext uri="{FF2B5EF4-FFF2-40B4-BE49-F238E27FC236}">
                  <a16:creationId xmlns:a16="http://schemas.microsoft.com/office/drawing/2014/main" id="{F59A9289-7241-6BF4-12CC-3915EECFFBBE}"/>
                </a:ext>
              </a:extLst>
            </p:cNvPr>
            <p:cNvSpPr/>
            <p:nvPr/>
          </p:nvSpPr>
          <p:spPr>
            <a:xfrm>
              <a:off x="4326831" y="2408501"/>
              <a:ext cx="20294" cy="14657"/>
            </a:xfrm>
            <a:custGeom>
              <a:avLst/>
              <a:gdLst/>
              <a:ahLst/>
              <a:cxnLst/>
              <a:rect l="l" t="t" r="r" b="b"/>
              <a:pathLst>
                <a:path w="396" h="286" extrusionOk="0">
                  <a:moveTo>
                    <a:pt x="396" y="1"/>
                  </a:moveTo>
                  <a:lnTo>
                    <a:pt x="11" y="157"/>
                  </a:lnTo>
                  <a:cubicBezTo>
                    <a:pt x="9" y="180"/>
                    <a:pt x="6" y="203"/>
                    <a:pt x="0" y="227"/>
                  </a:cubicBezTo>
                  <a:cubicBezTo>
                    <a:pt x="29" y="232"/>
                    <a:pt x="204" y="269"/>
                    <a:pt x="340" y="286"/>
                  </a:cubicBezTo>
                  <a:cubicBezTo>
                    <a:pt x="368" y="191"/>
                    <a:pt x="388" y="96"/>
                    <a:pt x="39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3665;p72">
              <a:extLst>
                <a:ext uri="{FF2B5EF4-FFF2-40B4-BE49-F238E27FC236}">
                  <a16:creationId xmlns:a16="http://schemas.microsoft.com/office/drawing/2014/main" id="{6C34ADD3-B141-6B9A-798C-C4C6310D3BDD}"/>
                </a:ext>
              </a:extLst>
            </p:cNvPr>
            <p:cNvSpPr/>
            <p:nvPr/>
          </p:nvSpPr>
          <p:spPr>
            <a:xfrm>
              <a:off x="4291982" y="2439147"/>
              <a:ext cx="17424" cy="29416"/>
            </a:xfrm>
            <a:custGeom>
              <a:avLst/>
              <a:gdLst/>
              <a:ahLst/>
              <a:cxnLst/>
              <a:rect l="l" t="t" r="r" b="b"/>
              <a:pathLst>
                <a:path w="340" h="574" extrusionOk="0">
                  <a:moveTo>
                    <a:pt x="300" y="1"/>
                  </a:moveTo>
                  <a:cubicBezTo>
                    <a:pt x="277" y="39"/>
                    <a:pt x="117" y="304"/>
                    <a:pt x="1" y="510"/>
                  </a:cubicBezTo>
                  <a:cubicBezTo>
                    <a:pt x="47" y="545"/>
                    <a:pt x="101" y="566"/>
                    <a:pt x="160" y="574"/>
                  </a:cubicBezTo>
                  <a:lnTo>
                    <a:pt x="340" y="13"/>
                  </a:lnTo>
                  <a:cubicBezTo>
                    <a:pt x="327" y="11"/>
                    <a:pt x="312" y="7"/>
                    <a:pt x="3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3666;p72">
              <a:extLst>
                <a:ext uri="{FF2B5EF4-FFF2-40B4-BE49-F238E27FC236}">
                  <a16:creationId xmlns:a16="http://schemas.microsoft.com/office/drawing/2014/main" id="{906413B9-4F10-468C-A406-FEE3DCB41FB3}"/>
                </a:ext>
              </a:extLst>
            </p:cNvPr>
            <p:cNvSpPr/>
            <p:nvPr/>
          </p:nvSpPr>
          <p:spPr>
            <a:xfrm>
              <a:off x="4306229" y="2438532"/>
              <a:ext cx="10250" cy="29672"/>
            </a:xfrm>
            <a:custGeom>
              <a:avLst/>
              <a:gdLst/>
              <a:ahLst/>
              <a:cxnLst/>
              <a:rect l="l" t="t" r="r" b="b"/>
              <a:pathLst>
                <a:path w="200" h="579" extrusionOk="0">
                  <a:moveTo>
                    <a:pt x="164" y="0"/>
                  </a:moveTo>
                  <a:cubicBezTo>
                    <a:pt x="148" y="9"/>
                    <a:pt x="131" y="16"/>
                    <a:pt x="114" y="20"/>
                  </a:cubicBezTo>
                  <a:cubicBezTo>
                    <a:pt x="100" y="85"/>
                    <a:pt x="40" y="365"/>
                    <a:pt x="0" y="578"/>
                  </a:cubicBezTo>
                  <a:cubicBezTo>
                    <a:pt x="56" y="568"/>
                    <a:pt x="112" y="546"/>
                    <a:pt x="172" y="512"/>
                  </a:cubicBezTo>
                  <a:cubicBezTo>
                    <a:pt x="181" y="506"/>
                    <a:pt x="191" y="500"/>
                    <a:pt x="200" y="494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3667;p72">
              <a:extLst>
                <a:ext uri="{FF2B5EF4-FFF2-40B4-BE49-F238E27FC236}">
                  <a16:creationId xmlns:a16="http://schemas.microsoft.com/office/drawing/2014/main" id="{B033B6EA-50D5-847C-1D3F-07B3FFA95338}"/>
                </a:ext>
              </a:extLst>
            </p:cNvPr>
            <p:cNvSpPr/>
            <p:nvPr/>
          </p:nvSpPr>
          <p:spPr>
            <a:xfrm>
              <a:off x="4318477" y="2432843"/>
              <a:ext cx="12761" cy="27264"/>
            </a:xfrm>
            <a:custGeom>
              <a:avLst/>
              <a:gdLst/>
              <a:ahLst/>
              <a:cxnLst/>
              <a:rect l="l" t="t" r="r" b="b"/>
              <a:pathLst>
                <a:path w="249" h="532" extrusionOk="0">
                  <a:moveTo>
                    <a:pt x="48" y="1"/>
                  </a:moveTo>
                  <a:cubicBezTo>
                    <a:pt x="34" y="19"/>
                    <a:pt x="17" y="38"/>
                    <a:pt x="1" y="53"/>
                  </a:cubicBezTo>
                  <a:cubicBezTo>
                    <a:pt x="7" y="111"/>
                    <a:pt x="34" y="353"/>
                    <a:pt x="62" y="531"/>
                  </a:cubicBezTo>
                  <a:cubicBezTo>
                    <a:pt x="128" y="475"/>
                    <a:pt x="191" y="404"/>
                    <a:pt x="249" y="327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3668;p72">
              <a:extLst>
                <a:ext uri="{FF2B5EF4-FFF2-40B4-BE49-F238E27FC236}">
                  <a16:creationId xmlns:a16="http://schemas.microsoft.com/office/drawing/2014/main" id="{A562344B-97FD-1191-7B90-A7BFD7EBBA63}"/>
                </a:ext>
              </a:extLst>
            </p:cNvPr>
            <p:cNvSpPr/>
            <p:nvPr/>
          </p:nvSpPr>
          <p:spPr>
            <a:xfrm>
              <a:off x="4305512" y="2407783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1"/>
                  </a:moveTo>
                  <a:cubicBezTo>
                    <a:pt x="237" y="1"/>
                    <a:pt x="212" y="8"/>
                    <a:pt x="186" y="22"/>
                  </a:cubicBezTo>
                  <a:cubicBezTo>
                    <a:pt x="83" y="82"/>
                    <a:pt x="1" y="240"/>
                    <a:pt x="1" y="378"/>
                  </a:cubicBezTo>
                  <a:cubicBezTo>
                    <a:pt x="1" y="479"/>
                    <a:pt x="46" y="540"/>
                    <a:pt x="112" y="540"/>
                  </a:cubicBezTo>
                  <a:cubicBezTo>
                    <a:pt x="135" y="540"/>
                    <a:pt x="160" y="533"/>
                    <a:pt x="186" y="517"/>
                  </a:cubicBezTo>
                  <a:cubicBezTo>
                    <a:pt x="289" y="458"/>
                    <a:pt x="372" y="300"/>
                    <a:pt x="372" y="163"/>
                  </a:cubicBezTo>
                  <a:cubicBezTo>
                    <a:pt x="372" y="61"/>
                    <a:pt x="325" y="1"/>
                    <a:pt x="2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3669;p72">
              <a:extLst>
                <a:ext uri="{FF2B5EF4-FFF2-40B4-BE49-F238E27FC236}">
                  <a16:creationId xmlns:a16="http://schemas.microsoft.com/office/drawing/2014/main" id="{142407FE-1AAF-3F91-6908-23D8D9E264BC}"/>
                </a:ext>
              </a:extLst>
            </p:cNvPr>
            <p:cNvSpPr/>
            <p:nvPr/>
          </p:nvSpPr>
          <p:spPr>
            <a:xfrm>
              <a:off x="4311354" y="2414753"/>
              <a:ext cx="10250" cy="14913"/>
            </a:xfrm>
            <a:custGeom>
              <a:avLst/>
              <a:gdLst/>
              <a:ahLst/>
              <a:cxnLst/>
              <a:rect l="l" t="t" r="r" b="b"/>
              <a:pathLst>
                <a:path w="200" h="291" extrusionOk="0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5" y="44"/>
                    <a:pt x="0" y="130"/>
                    <a:pt x="0" y="204"/>
                  </a:cubicBezTo>
                  <a:cubicBezTo>
                    <a:pt x="0" y="258"/>
                    <a:pt x="25" y="291"/>
                    <a:pt x="60" y="291"/>
                  </a:cubicBezTo>
                  <a:cubicBezTo>
                    <a:pt x="72" y="291"/>
                    <a:pt x="86" y="287"/>
                    <a:pt x="100" y="279"/>
                  </a:cubicBezTo>
                  <a:cubicBezTo>
                    <a:pt x="155" y="248"/>
                    <a:pt x="199" y="162"/>
                    <a:pt x="199" y="89"/>
                  </a:cubicBezTo>
                  <a:cubicBezTo>
                    <a:pt x="199" y="33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3670;p72">
              <a:extLst>
                <a:ext uri="{FF2B5EF4-FFF2-40B4-BE49-F238E27FC236}">
                  <a16:creationId xmlns:a16="http://schemas.microsoft.com/office/drawing/2014/main" id="{938F440A-8D32-1699-7406-F19D5EE3F4E7}"/>
                </a:ext>
              </a:extLst>
            </p:cNvPr>
            <p:cNvSpPr/>
            <p:nvPr/>
          </p:nvSpPr>
          <p:spPr>
            <a:xfrm>
              <a:off x="4587270" y="2144064"/>
              <a:ext cx="107671" cy="141341"/>
            </a:xfrm>
            <a:custGeom>
              <a:avLst/>
              <a:gdLst/>
              <a:ahLst/>
              <a:cxnLst/>
              <a:rect l="l" t="t" r="r" b="b"/>
              <a:pathLst>
                <a:path w="2101" h="2758" extrusionOk="0">
                  <a:moveTo>
                    <a:pt x="1239" y="0"/>
                  </a:moveTo>
                  <a:cubicBezTo>
                    <a:pt x="1126" y="0"/>
                    <a:pt x="983" y="35"/>
                    <a:pt x="862" y="104"/>
                  </a:cubicBezTo>
                  <a:cubicBezTo>
                    <a:pt x="387" y="380"/>
                    <a:pt x="0" y="1118"/>
                    <a:pt x="0" y="1754"/>
                  </a:cubicBezTo>
                  <a:cubicBezTo>
                    <a:pt x="0" y="1892"/>
                    <a:pt x="19" y="2015"/>
                    <a:pt x="53" y="2117"/>
                  </a:cubicBezTo>
                  <a:cubicBezTo>
                    <a:pt x="63" y="2151"/>
                    <a:pt x="99" y="2238"/>
                    <a:pt x="123" y="2283"/>
                  </a:cubicBezTo>
                  <a:cubicBezTo>
                    <a:pt x="178" y="2383"/>
                    <a:pt x="299" y="2563"/>
                    <a:pt x="499" y="2672"/>
                  </a:cubicBezTo>
                  <a:cubicBezTo>
                    <a:pt x="616" y="2737"/>
                    <a:pt x="732" y="2757"/>
                    <a:pt x="832" y="2757"/>
                  </a:cubicBezTo>
                  <a:cubicBezTo>
                    <a:pt x="1006" y="2757"/>
                    <a:pt x="1132" y="2695"/>
                    <a:pt x="1132" y="2695"/>
                  </a:cubicBezTo>
                  <a:lnTo>
                    <a:pt x="2101" y="704"/>
                  </a:lnTo>
                  <a:cubicBezTo>
                    <a:pt x="2101" y="704"/>
                    <a:pt x="2064" y="322"/>
                    <a:pt x="1793" y="155"/>
                  </a:cubicBezTo>
                  <a:cubicBezTo>
                    <a:pt x="1557" y="8"/>
                    <a:pt x="1330" y="0"/>
                    <a:pt x="123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3671;p72">
              <a:extLst>
                <a:ext uri="{FF2B5EF4-FFF2-40B4-BE49-F238E27FC236}">
                  <a16:creationId xmlns:a16="http://schemas.microsoft.com/office/drawing/2014/main" id="{3063A9E2-ABFC-0476-9193-C8287D036D61}"/>
                </a:ext>
              </a:extLst>
            </p:cNvPr>
            <p:cNvSpPr/>
            <p:nvPr/>
          </p:nvSpPr>
          <p:spPr>
            <a:xfrm>
              <a:off x="4607923" y="2155646"/>
              <a:ext cx="88504" cy="128580"/>
            </a:xfrm>
            <a:custGeom>
              <a:avLst/>
              <a:gdLst/>
              <a:ahLst/>
              <a:cxnLst/>
              <a:rect l="l" t="t" r="r" b="b"/>
              <a:pathLst>
                <a:path w="1727" h="2509" extrusionOk="0">
                  <a:moveTo>
                    <a:pt x="1206" y="0"/>
                  </a:moveTo>
                  <a:cubicBezTo>
                    <a:pt x="1101" y="0"/>
                    <a:pt x="986" y="34"/>
                    <a:pt x="864" y="104"/>
                  </a:cubicBezTo>
                  <a:cubicBezTo>
                    <a:pt x="387" y="380"/>
                    <a:pt x="1" y="1117"/>
                    <a:pt x="1" y="1753"/>
                  </a:cubicBezTo>
                  <a:cubicBezTo>
                    <a:pt x="1" y="2226"/>
                    <a:pt x="215" y="2509"/>
                    <a:pt x="521" y="2509"/>
                  </a:cubicBezTo>
                  <a:cubicBezTo>
                    <a:pt x="626" y="2509"/>
                    <a:pt x="742" y="2475"/>
                    <a:pt x="864" y="2405"/>
                  </a:cubicBezTo>
                  <a:cubicBezTo>
                    <a:pt x="1341" y="2130"/>
                    <a:pt x="1727" y="1392"/>
                    <a:pt x="1727" y="757"/>
                  </a:cubicBezTo>
                  <a:cubicBezTo>
                    <a:pt x="1727" y="283"/>
                    <a:pt x="1513" y="0"/>
                    <a:pt x="120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3672;p72">
              <a:extLst>
                <a:ext uri="{FF2B5EF4-FFF2-40B4-BE49-F238E27FC236}">
                  <a16:creationId xmlns:a16="http://schemas.microsoft.com/office/drawing/2014/main" id="{450BE9EB-3D26-7E03-21EA-8087959D2073}"/>
                </a:ext>
              </a:extLst>
            </p:cNvPr>
            <p:cNvSpPr/>
            <p:nvPr/>
          </p:nvSpPr>
          <p:spPr>
            <a:xfrm>
              <a:off x="4617916" y="2169073"/>
              <a:ext cx="69953" cy="101726"/>
            </a:xfrm>
            <a:custGeom>
              <a:avLst/>
              <a:gdLst/>
              <a:ahLst/>
              <a:cxnLst/>
              <a:rect l="l" t="t" r="r" b="b"/>
              <a:pathLst>
                <a:path w="1365" h="1985" extrusionOk="0">
                  <a:moveTo>
                    <a:pt x="953" y="1"/>
                  </a:moveTo>
                  <a:cubicBezTo>
                    <a:pt x="870" y="1"/>
                    <a:pt x="779" y="27"/>
                    <a:pt x="683" y="82"/>
                  </a:cubicBezTo>
                  <a:cubicBezTo>
                    <a:pt x="305" y="300"/>
                    <a:pt x="0" y="884"/>
                    <a:pt x="0" y="1387"/>
                  </a:cubicBezTo>
                  <a:cubicBezTo>
                    <a:pt x="0" y="1761"/>
                    <a:pt x="169" y="1984"/>
                    <a:pt x="411" y="1984"/>
                  </a:cubicBezTo>
                  <a:cubicBezTo>
                    <a:pt x="494" y="1984"/>
                    <a:pt x="586" y="1958"/>
                    <a:pt x="683" y="1902"/>
                  </a:cubicBezTo>
                  <a:cubicBezTo>
                    <a:pt x="1060" y="1685"/>
                    <a:pt x="1365" y="1102"/>
                    <a:pt x="1365" y="599"/>
                  </a:cubicBezTo>
                  <a:cubicBezTo>
                    <a:pt x="1365" y="225"/>
                    <a:pt x="1196" y="1"/>
                    <a:pt x="95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3673;p72">
              <a:extLst>
                <a:ext uri="{FF2B5EF4-FFF2-40B4-BE49-F238E27FC236}">
                  <a16:creationId xmlns:a16="http://schemas.microsoft.com/office/drawing/2014/main" id="{230829AF-55FC-1BF6-ADA6-8CE28D8A8F6E}"/>
                </a:ext>
              </a:extLst>
            </p:cNvPr>
            <p:cNvSpPr/>
            <p:nvPr/>
          </p:nvSpPr>
          <p:spPr>
            <a:xfrm>
              <a:off x="4615969" y="2164614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5" y="1"/>
                  </a:moveTo>
                  <a:cubicBezTo>
                    <a:pt x="918" y="1"/>
                    <a:pt x="822" y="28"/>
                    <a:pt x="721" y="87"/>
                  </a:cubicBezTo>
                  <a:cubicBezTo>
                    <a:pt x="322" y="317"/>
                    <a:pt x="0" y="933"/>
                    <a:pt x="0" y="1463"/>
                  </a:cubicBezTo>
                  <a:cubicBezTo>
                    <a:pt x="0" y="1858"/>
                    <a:pt x="178" y="2094"/>
                    <a:pt x="434" y="2094"/>
                  </a:cubicBezTo>
                  <a:cubicBezTo>
                    <a:pt x="522" y="2094"/>
                    <a:pt x="619" y="2066"/>
                    <a:pt x="721" y="2008"/>
                  </a:cubicBezTo>
                  <a:cubicBezTo>
                    <a:pt x="1118" y="1779"/>
                    <a:pt x="1441" y="1163"/>
                    <a:pt x="1441" y="632"/>
                  </a:cubicBezTo>
                  <a:cubicBezTo>
                    <a:pt x="1441" y="237"/>
                    <a:pt x="1261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3674;p72">
              <a:extLst>
                <a:ext uri="{FF2B5EF4-FFF2-40B4-BE49-F238E27FC236}">
                  <a16:creationId xmlns:a16="http://schemas.microsoft.com/office/drawing/2014/main" id="{17C27536-0A7C-26FA-972D-D0F068140860}"/>
                </a:ext>
              </a:extLst>
            </p:cNvPr>
            <p:cNvSpPr/>
            <p:nvPr/>
          </p:nvSpPr>
          <p:spPr>
            <a:xfrm>
              <a:off x="4630882" y="2186804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7" y="0"/>
                  </a:moveTo>
                  <a:cubicBezTo>
                    <a:pt x="106" y="74"/>
                    <a:pt x="49" y="156"/>
                    <a:pt x="0" y="245"/>
                  </a:cubicBezTo>
                  <a:lnTo>
                    <a:pt x="256" y="483"/>
                  </a:lnTo>
                  <a:cubicBezTo>
                    <a:pt x="269" y="460"/>
                    <a:pt x="282" y="439"/>
                    <a:pt x="296" y="417"/>
                  </a:cubicBezTo>
                  <a:cubicBezTo>
                    <a:pt x="281" y="363"/>
                    <a:pt x="220" y="152"/>
                    <a:pt x="16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3675;p72">
              <a:extLst>
                <a:ext uri="{FF2B5EF4-FFF2-40B4-BE49-F238E27FC236}">
                  <a16:creationId xmlns:a16="http://schemas.microsoft.com/office/drawing/2014/main" id="{47E80FF8-F1A1-5127-6C8D-CB41BD6D76F0}"/>
                </a:ext>
              </a:extLst>
            </p:cNvPr>
            <p:cNvSpPr/>
            <p:nvPr/>
          </p:nvSpPr>
          <p:spPr>
            <a:xfrm>
              <a:off x="4622631" y="2206022"/>
              <a:ext cx="19628" cy="14606"/>
            </a:xfrm>
            <a:custGeom>
              <a:avLst/>
              <a:gdLst/>
              <a:ahLst/>
              <a:cxnLst/>
              <a:rect l="l" t="t" r="r" b="b"/>
              <a:pathLst>
                <a:path w="383" h="285" extrusionOk="0">
                  <a:moveTo>
                    <a:pt x="97" y="1"/>
                  </a:moveTo>
                  <a:cubicBezTo>
                    <a:pt x="56" y="93"/>
                    <a:pt x="23" y="188"/>
                    <a:pt x="0" y="284"/>
                  </a:cubicBezTo>
                  <a:lnTo>
                    <a:pt x="359" y="261"/>
                  </a:lnTo>
                  <a:lnTo>
                    <a:pt x="364" y="252"/>
                  </a:lnTo>
                  <a:cubicBezTo>
                    <a:pt x="368" y="232"/>
                    <a:pt x="374" y="212"/>
                    <a:pt x="382" y="192"/>
                  </a:cubicBezTo>
                  <a:cubicBezTo>
                    <a:pt x="364" y="180"/>
                    <a:pt x="215" y="73"/>
                    <a:pt x="9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3676;p72">
              <a:extLst>
                <a:ext uri="{FF2B5EF4-FFF2-40B4-BE49-F238E27FC236}">
                  <a16:creationId xmlns:a16="http://schemas.microsoft.com/office/drawing/2014/main" id="{EF3B0917-CF13-0829-F8B8-A85F52D99B3B}"/>
                </a:ext>
              </a:extLst>
            </p:cNvPr>
            <p:cNvSpPr/>
            <p:nvPr/>
          </p:nvSpPr>
          <p:spPr>
            <a:xfrm>
              <a:off x="4620478" y="2223395"/>
              <a:ext cx="20038" cy="20243"/>
            </a:xfrm>
            <a:custGeom>
              <a:avLst/>
              <a:gdLst/>
              <a:ahLst/>
              <a:cxnLst/>
              <a:rect l="l" t="t" r="r" b="b"/>
              <a:pathLst>
                <a:path w="391" h="395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51" y="13"/>
                    <a:pt x="157" y="73"/>
                    <a:pt x="10" y="128"/>
                  </a:cubicBezTo>
                  <a:cubicBezTo>
                    <a:pt x="4" y="174"/>
                    <a:pt x="1" y="220"/>
                    <a:pt x="1" y="266"/>
                  </a:cubicBezTo>
                  <a:cubicBezTo>
                    <a:pt x="1" y="312"/>
                    <a:pt x="4" y="353"/>
                    <a:pt x="10" y="395"/>
                  </a:cubicBezTo>
                  <a:lnTo>
                    <a:pt x="390" y="70"/>
                  </a:lnTo>
                  <a:cubicBezTo>
                    <a:pt x="389" y="60"/>
                    <a:pt x="387" y="51"/>
                    <a:pt x="387" y="42"/>
                  </a:cubicBezTo>
                  <a:cubicBezTo>
                    <a:pt x="387" y="28"/>
                    <a:pt x="389" y="14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3677;p72">
              <a:extLst>
                <a:ext uri="{FF2B5EF4-FFF2-40B4-BE49-F238E27FC236}">
                  <a16:creationId xmlns:a16="http://schemas.microsoft.com/office/drawing/2014/main" id="{3D4E0E48-A19E-7951-1631-184124A31FE8}"/>
                </a:ext>
              </a:extLst>
            </p:cNvPr>
            <p:cNvSpPr/>
            <p:nvPr/>
          </p:nvSpPr>
          <p:spPr>
            <a:xfrm>
              <a:off x="4622170" y="2231389"/>
              <a:ext cx="20448" cy="27674"/>
            </a:xfrm>
            <a:custGeom>
              <a:avLst/>
              <a:gdLst/>
              <a:ahLst/>
              <a:cxnLst/>
              <a:rect l="l" t="t" r="r" b="b"/>
              <a:pathLst>
                <a:path w="399" h="540" extrusionOk="0">
                  <a:moveTo>
                    <a:pt x="374" y="1"/>
                  </a:moveTo>
                  <a:cubicBezTo>
                    <a:pt x="328" y="44"/>
                    <a:pt x="141" y="217"/>
                    <a:pt x="0" y="357"/>
                  </a:cubicBezTo>
                  <a:cubicBezTo>
                    <a:pt x="22" y="430"/>
                    <a:pt x="54" y="492"/>
                    <a:pt x="94" y="539"/>
                  </a:cubicBezTo>
                  <a:lnTo>
                    <a:pt x="399" y="47"/>
                  </a:lnTo>
                  <a:cubicBezTo>
                    <a:pt x="390" y="35"/>
                    <a:pt x="380" y="19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3678;p72">
              <a:extLst>
                <a:ext uri="{FF2B5EF4-FFF2-40B4-BE49-F238E27FC236}">
                  <a16:creationId xmlns:a16="http://schemas.microsoft.com/office/drawing/2014/main" id="{77DD08E8-A7AF-053D-38E1-B6B30966C1AD}"/>
                </a:ext>
              </a:extLst>
            </p:cNvPr>
            <p:cNvSpPr/>
            <p:nvPr/>
          </p:nvSpPr>
          <p:spPr>
            <a:xfrm>
              <a:off x="4664500" y="2185267"/>
              <a:ext cx="20704" cy="23113"/>
            </a:xfrm>
            <a:custGeom>
              <a:avLst/>
              <a:gdLst/>
              <a:ahLst/>
              <a:cxnLst/>
              <a:rect l="l" t="t" r="r" b="b"/>
              <a:pathLst>
                <a:path w="404" h="451" extrusionOk="0">
                  <a:moveTo>
                    <a:pt x="362" y="1"/>
                  </a:moveTo>
                  <a:lnTo>
                    <a:pt x="1" y="393"/>
                  </a:lnTo>
                  <a:cubicBezTo>
                    <a:pt x="7" y="410"/>
                    <a:pt x="11" y="429"/>
                    <a:pt x="14" y="450"/>
                  </a:cubicBezTo>
                  <a:cubicBezTo>
                    <a:pt x="50" y="432"/>
                    <a:pt x="250" y="326"/>
                    <a:pt x="404" y="236"/>
                  </a:cubicBezTo>
                  <a:cubicBezTo>
                    <a:pt x="399" y="148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3679;p72">
              <a:extLst>
                <a:ext uri="{FF2B5EF4-FFF2-40B4-BE49-F238E27FC236}">
                  <a16:creationId xmlns:a16="http://schemas.microsoft.com/office/drawing/2014/main" id="{B263A05B-3685-7461-E94E-7A68C8A8F10E}"/>
                </a:ext>
              </a:extLst>
            </p:cNvPr>
            <p:cNvSpPr/>
            <p:nvPr/>
          </p:nvSpPr>
          <p:spPr>
            <a:xfrm>
              <a:off x="4661271" y="2173326"/>
              <a:ext cx="19218" cy="29314"/>
            </a:xfrm>
            <a:custGeom>
              <a:avLst/>
              <a:gdLst/>
              <a:ahLst/>
              <a:cxnLst/>
              <a:rect l="l" t="t" r="r" b="b"/>
              <a:pathLst>
                <a:path w="375" h="572" extrusionOk="0">
                  <a:moveTo>
                    <a:pt x="244" y="1"/>
                  </a:moveTo>
                  <a:lnTo>
                    <a:pt x="1" y="542"/>
                  </a:lnTo>
                  <a:cubicBezTo>
                    <a:pt x="13" y="550"/>
                    <a:pt x="24" y="559"/>
                    <a:pt x="34" y="571"/>
                  </a:cubicBezTo>
                  <a:cubicBezTo>
                    <a:pt x="70" y="527"/>
                    <a:pt x="244" y="303"/>
                    <a:pt x="375" y="128"/>
                  </a:cubicBezTo>
                  <a:cubicBezTo>
                    <a:pt x="339" y="71"/>
                    <a:pt x="297" y="29"/>
                    <a:pt x="24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3680;p72">
              <a:extLst>
                <a:ext uri="{FF2B5EF4-FFF2-40B4-BE49-F238E27FC236}">
                  <a16:creationId xmlns:a16="http://schemas.microsoft.com/office/drawing/2014/main" id="{4BBDBA7C-38AB-8C28-BDE8-2AB31D05FB2B}"/>
                </a:ext>
              </a:extLst>
            </p:cNvPr>
            <p:cNvSpPr/>
            <p:nvPr/>
          </p:nvSpPr>
          <p:spPr>
            <a:xfrm>
              <a:off x="4655942" y="2171276"/>
              <a:ext cx="12761" cy="29057"/>
            </a:xfrm>
            <a:custGeom>
              <a:avLst/>
              <a:gdLst/>
              <a:ahLst/>
              <a:cxnLst/>
              <a:rect l="l" t="t" r="r" b="b"/>
              <a:pathLst>
                <a:path w="249" h="567" extrusionOk="0">
                  <a:moveTo>
                    <a:pt x="191" y="0"/>
                  </a:moveTo>
                  <a:cubicBezTo>
                    <a:pt x="149" y="0"/>
                    <a:pt x="104" y="8"/>
                    <a:pt x="59" y="23"/>
                  </a:cubicBezTo>
                  <a:lnTo>
                    <a:pt x="0" y="567"/>
                  </a:lnTo>
                  <a:cubicBezTo>
                    <a:pt x="14" y="565"/>
                    <a:pt x="27" y="563"/>
                    <a:pt x="38" y="563"/>
                  </a:cubicBezTo>
                  <a:cubicBezTo>
                    <a:pt x="43" y="563"/>
                    <a:pt x="47" y="563"/>
                    <a:pt x="51" y="564"/>
                  </a:cubicBezTo>
                  <a:cubicBezTo>
                    <a:pt x="79" y="489"/>
                    <a:pt x="178" y="214"/>
                    <a:pt x="249" y="6"/>
                  </a:cubicBezTo>
                  <a:cubicBezTo>
                    <a:pt x="230" y="2"/>
                    <a:pt x="211" y="0"/>
                    <a:pt x="19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3681;p72">
              <a:extLst>
                <a:ext uri="{FF2B5EF4-FFF2-40B4-BE49-F238E27FC236}">
                  <a16:creationId xmlns:a16="http://schemas.microsoft.com/office/drawing/2014/main" id="{084C5ED6-6FC5-3D7D-CFFF-179CD9DDA5E4}"/>
                </a:ext>
              </a:extLst>
            </p:cNvPr>
            <p:cNvSpPr/>
            <p:nvPr/>
          </p:nvSpPr>
          <p:spPr>
            <a:xfrm>
              <a:off x="4643540" y="2174659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199" y="1"/>
                  </a:moveTo>
                  <a:lnTo>
                    <a:pt x="199" y="1"/>
                  </a:lnTo>
                  <a:cubicBezTo>
                    <a:pt x="193" y="4"/>
                    <a:pt x="189" y="6"/>
                    <a:pt x="183" y="10"/>
                  </a:cubicBezTo>
                  <a:cubicBezTo>
                    <a:pt x="120" y="47"/>
                    <a:pt x="58" y="94"/>
                    <a:pt x="0" y="151"/>
                  </a:cubicBezTo>
                  <a:lnTo>
                    <a:pt x="115" y="577"/>
                  </a:lnTo>
                  <a:cubicBezTo>
                    <a:pt x="132" y="562"/>
                    <a:pt x="149" y="548"/>
                    <a:pt x="167" y="536"/>
                  </a:cubicBezTo>
                  <a:cubicBezTo>
                    <a:pt x="172" y="466"/>
                    <a:pt x="192" y="199"/>
                    <a:pt x="19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3682;p72">
              <a:extLst>
                <a:ext uri="{FF2B5EF4-FFF2-40B4-BE49-F238E27FC236}">
                  <a16:creationId xmlns:a16="http://schemas.microsoft.com/office/drawing/2014/main" id="{284AACD7-E597-1024-BBD3-30828B48143A}"/>
                </a:ext>
              </a:extLst>
            </p:cNvPr>
            <p:cNvSpPr/>
            <p:nvPr/>
          </p:nvSpPr>
          <p:spPr>
            <a:xfrm>
              <a:off x="4661733" y="2221191"/>
              <a:ext cx="18039" cy="19782"/>
            </a:xfrm>
            <a:custGeom>
              <a:avLst/>
              <a:gdLst/>
              <a:ahLst/>
              <a:cxnLst/>
              <a:rect l="l" t="t" r="r" b="b"/>
              <a:pathLst>
                <a:path w="352" h="386" extrusionOk="0">
                  <a:moveTo>
                    <a:pt x="33" y="1"/>
                  </a:moveTo>
                  <a:cubicBezTo>
                    <a:pt x="24" y="25"/>
                    <a:pt x="13" y="50"/>
                    <a:pt x="1" y="73"/>
                  </a:cubicBezTo>
                  <a:cubicBezTo>
                    <a:pt x="28" y="114"/>
                    <a:pt x="131" y="273"/>
                    <a:pt x="214" y="385"/>
                  </a:cubicBezTo>
                  <a:cubicBezTo>
                    <a:pt x="268" y="300"/>
                    <a:pt x="314" y="208"/>
                    <a:pt x="352" y="11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3683;p72">
              <a:extLst>
                <a:ext uri="{FF2B5EF4-FFF2-40B4-BE49-F238E27FC236}">
                  <a16:creationId xmlns:a16="http://schemas.microsoft.com/office/drawing/2014/main" id="{E3E82096-AB36-AA5C-7F0E-E43BA0C56A8B}"/>
                </a:ext>
              </a:extLst>
            </p:cNvPr>
            <p:cNvSpPr/>
            <p:nvPr/>
          </p:nvSpPr>
          <p:spPr>
            <a:xfrm>
              <a:off x="4664756" y="2205151"/>
              <a:ext cx="20243" cy="14657"/>
            </a:xfrm>
            <a:custGeom>
              <a:avLst/>
              <a:gdLst/>
              <a:ahLst/>
              <a:cxnLst/>
              <a:rect l="l" t="t" r="r" b="b"/>
              <a:pathLst>
                <a:path w="395" h="286" extrusionOk="0">
                  <a:moveTo>
                    <a:pt x="394" y="1"/>
                  </a:moveTo>
                  <a:lnTo>
                    <a:pt x="11" y="157"/>
                  </a:lnTo>
                  <a:cubicBezTo>
                    <a:pt x="8" y="180"/>
                    <a:pt x="5" y="205"/>
                    <a:pt x="0" y="228"/>
                  </a:cubicBezTo>
                  <a:cubicBezTo>
                    <a:pt x="28" y="234"/>
                    <a:pt x="202" y="269"/>
                    <a:pt x="339" y="286"/>
                  </a:cubicBezTo>
                  <a:cubicBezTo>
                    <a:pt x="367" y="192"/>
                    <a:pt x="386" y="96"/>
                    <a:pt x="39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3684;p72">
              <a:extLst>
                <a:ext uri="{FF2B5EF4-FFF2-40B4-BE49-F238E27FC236}">
                  <a16:creationId xmlns:a16="http://schemas.microsoft.com/office/drawing/2014/main" id="{C1C0A30D-0647-20ED-4E77-1482AC248D3F}"/>
                </a:ext>
              </a:extLst>
            </p:cNvPr>
            <p:cNvSpPr/>
            <p:nvPr/>
          </p:nvSpPr>
          <p:spPr>
            <a:xfrm>
              <a:off x="4629857" y="2235899"/>
              <a:ext cx="17475" cy="29365"/>
            </a:xfrm>
            <a:custGeom>
              <a:avLst/>
              <a:gdLst/>
              <a:ahLst/>
              <a:cxnLst/>
              <a:rect l="l" t="t" r="r" b="b"/>
              <a:pathLst>
                <a:path w="341" h="573" extrusionOk="0">
                  <a:moveTo>
                    <a:pt x="299" y="0"/>
                  </a:moveTo>
                  <a:cubicBezTo>
                    <a:pt x="278" y="37"/>
                    <a:pt x="117" y="302"/>
                    <a:pt x="0" y="508"/>
                  </a:cubicBezTo>
                  <a:cubicBezTo>
                    <a:pt x="46" y="543"/>
                    <a:pt x="102" y="564"/>
                    <a:pt x="160" y="572"/>
                  </a:cubicBezTo>
                  <a:lnTo>
                    <a:pt x="341" y="11"/>
                  </a:lnTo>
                  <a:cubicBezTo>
                    <a:pt x="327" y="9"/>
                    <a:pt x="312" y="5"/>
                    <a:pt x="2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3685;p72">
              <a:extLst>
                <a:ext uri="{FF2B5EF4-FFF2-40B4-BE49-F238E27FC236}">
                  <a16:creationId xmlns:a16="http://schemas.microsoft.com/office/drawing/2014/main" id="{9B468207-B235-6AA5-AB58-063C8FE21D25}"/>
                </a:ext>
              </a:extLst>
            </p:cNvPr>
            <p:cNvSpPr/>
            <p:nvPr/>
          </p:nvSpPr>
          <p:spPr>
            <a:xfrm>
              <a:off x="4644052" y="2235182"/>
              <a:ext cx="10301" cy="29775"/>
            </a:xfrm>
            <a:custGeom>
              <a:avLst/>
              <a:gdLst/>
              <a:ahLst/>
              <a:cxnLst/>
              <a:rect l="l" t="t" r="r" b="b"/>
              <a:pathLst>
                <a:path w="201" h="581" extrusionOk="0">
                  <a:moveTo>
                    <a:pt x="166" y="0"/>
                  </a:moveTo>
                  <a:cubicBezTo>
                    <a:pt x="148" y="10"/>
                    <a:pt x="131" y="16"/>
                    <a:pt x="114" y="20"/>
                  </a:cubicBezTo>
                  <a:cubicBezTo>
                    <a:pt x="101" y="85"/>
                    <a:pt x="41" y="367"/>
                    <a:pt x="1" y="580"/>
                  </a:cubicBezTo>
                  <a:cubicBezTo>
                    <a:pt x="56" y="568"/>
                    <a:pt x="113" y="548"/>
                    <a:pt x="173" y="513"/>
                  </a:cubicBezTo>
                  <a:cubicBezTo>
                    <a:pt x="182" y="508"/>
                    <a:pt x="191" y="500"/>
                    <a:pt x="200" y="494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3686;p72">
              <a:extLst>
                <a:ext uri="{FF2B5EF4-FFF2-40B4-BE49-F238E27FC236}">
                  <a16:creationId xmlns:a16="http://schemas.microsoft.com/office/drawing/2014/main" id="{31B7F560-8639-B7C9-BAE3-3E6073463310}"/>
                </a:ext>
              </a:extLst>
            </p:cNvPr>
            <p:cNvSpPr/>
            <p:nvPr/>
          </p:nvSpPr>
          <p:spPr>
            <a:xfrm>
              <a:off x="4656403" y="2229545"/>
              <a:ext cx="12709" cy="27212"/>
            </a:xfrm>
            <a:custGeom>
              <a:avLst/>
              <a:gdLst/>
              <a:ahLst/>
              <a:cxnLst/>
              <a:rect l="l" t="t" r="r" b="b"/>
              <a:pathLst>
                <a:path w="248" h="531" extrusionOk="0">
                  <a:moveTo>
                    <a:pt x="48" y="0"/>
                  </a:moveTo>
                  <a:cubicBezTo>
                    <a:pt x="33" y="20"/>
                    <a:pt x="16" y="37"/>
                    <a:pt x="1" y="54"/>
                  </a:cubicBezTo>
                  <a:cubicBezTo>
                    <a:pt x="7" y="112"/>
                    <a:pt x="34" y="353"/>
                    <a:pt x="60" y="531"/>
                  </a:cubicBezTo>
                  <a:cubicBezTo>
                    <a:pt x="128" y="474"/>
                    <a:pt x="191" y="405"/>
                    <a:pt x="247" y="32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3687;p72">
              <a:extLst>
                <a:ext uri="{FF2B5EF4-FFF2-40B4-BE49-F238E27FC236}">
                  <a16:creationId xmlns:a16="http://schemas.microsoft.com/office/drawing/2014/main" id="{923E7DD7-8930-5525-37C0-19013D675AD9}"/>
                </a:ext>
              </a:extLst>
            </p:cNvPr>
            <p:cNvSpPr/>
            <p:nvPr/>
          </p:nvSpPr>
          <p:spPr>
            <a:xfrm>
              <a:off x="4643386" y="2204433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1"/>
                  </a:moveTo>
                  <a:cubicBezTo>
                    <a:pt x="236" y="1"/>
                    <a:pt x="212" y="8"/>
                    <a:pt x="186" y="23"/>
                  </a:cubicBezTo>
                  <a:cubicBezTo>
                    <a:pt x="83" y="82"/>
                    <a:pt x="0" y="242"/>
                    <a:pt x="0" y="378"/>
                  </a:cubicBezTo>
                  <a:cubicBezTo>
                    <a:pt x="0" y="480"/>
                    <a:pt x="46" y="540"/>
                    <a:pt x="111" y="540"/>
                  </a:cubicBezTo>
                  <a:cubicBezTo>
                    <a:pt x="134" y="540"/>
                    <a:pt x="159" y="533"/>
                    <a:pt x="186" y="518"/>
                  </a:cubicBezTo>
                  <a:cubicBezTo>
                    <a:pt x="288" y="459"/>
                    <a:pt x="371" y="300"/>
                    <a:pt x="371" y="164"/>
                  </a:cubicBezTo>
                  <a:cubicBezTo>
                    <a:pt x="371" y="62"/>
                    <a:pt x="325" y="1"/>
                    <a:pt x="2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3688;p72">
              <a:extLst>
                <a:ext uri="{FF2B5EF4-FFF2-40B4-BE49-F238E27FC236}">
                  <a16:creationId xmlns:a16="http://schemas.microsoft.com/office/drawing/2014/main" id="{2F55B468-862A-3452-2A32-D14376B35F71}"/>
                </a:ext>
              </a:extLst>
            </p:cNvPr>
            <p:cNvSpPr/>
            <p:nvPr/>
          </p:nvSpPr>
          <p:spPr>
            <a:xfrm>
              <a:off x="4649177" y="2211454"/>
              <a:ext cx="10352" cy="14964"/>
            </a:xfrm>
            <a:custGeom>
              <a:avLst/>
              <a:gdLst/>
              <a:ahLst/>
              <a:cxnLst/>
              <a:rect l="l" t="t" r="r" b="b"/>
              <a:pathLst>
                <a:path w="202" h="292" extrusionOk="0">
                  <a:moveTo>
                    <a:pt x="140" y="1"/>
                  </a:moveTo>
                  <a:cubicBezTo>
                    <a:pt x="128" y="1"/>
                    <a:pt x="114" y="4"/>
                    <a:pt x="100" y="13"/>
                  </a:cubicBezTo>
                  <a:cubicBezTo>
                    <a:pt x="45" y="43"/>
                    <a:pt x="1" y="129"/>
                    <a:pt x="1" y="203"/>
                  </a:cubicBezTo>
                  <a:cubicBezTo>
                    <a:pt x="1" y="258"/>
                    <a:pt x="25" y="291"/>
                    <a:pt x="61" y="291"/>
                  </a:cubicBezTo>
                  <a:cubicBezTo>
                    <a:pt x="73" y="291"/>
                    <a:pt x="86" y="288"/>
                    <a:pt x="100" y="280"/>
                  </a:cubicBezTo>
                  <a:cubicBezTo>
                    <a:pt x="155" y="247"/>
                    <a:pt x="201" y="161"/>
                    <a:pt x="201" y="88"/>
                  </a:cubicBezTo>
                  <a:cubicBezTo>
                    <a:pt x="201" y="33"/>
                    <a:pt x="176" y="1"/>
                    <a:pt x="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3689;p72">
              <a:extLst>
                <a:ext uri="{FF2B5EF4-FFF2-40B4-BE49-F238E27FC236}">
                  <a16:creationId xmlns:a16="http://schemas.microsoft.com/office/drawing/2014/main" id="{61F4D062-4F81-F227-B95A-8BF33881E5A7}"/>
                </a:ext>
              </a:extLst>
            </p:cNvPr>
            <p:cNvSpPr/>
            <p:nvPr/>
          </p:nvSpPr>
          <p:spPr>
            <a:xfrm>
              <a:off x="4191179" y="2009334"/>
              <a:ext cx="43304" cy="27417"/>
            </a:xfrm>
            <a:custGeom>
              <a:avLst/>
              <a:gdLst/>
              <a:ahLst/>
              <a:cxnLst/>
              <a:rect l="l" t="t" r="r" b="b"/>
              <a:pathLst>
                <a:path w="845" h="535" extrusionOk="0">
                  <a:moveTo>
                    <a:pt x="147" y="0"/>
                  </a:moveTo>
                  <a:cubicBezTo>
                    <a:pt x="114" y="0"/>
                    <a:pt x="84" y="8"/>
                    <a:pt x="58" y="20"/>
                  </a:cubicBezTo>
                  <a:cubicBezTo>
                    <a:pt x="12" y="86"/>
                    <a:pt x="1" y="187"/>
                    <a:pt x="51" y="314"/>
                  </a:cubicBezTo>
                  <a:cubicBezTo>
                    <a:pt x="56" y="323"/>
                    <a:pt x="62" y="334"/>
                    <a:pt x="67" y="345"/>
                  </a:cubicBezTo>
                  <a:cubicBezTo>
                    <a:pt x="62" y="280"/>
                    <a:pt x="74" y="227"/>
                    <a:pt x="102" y="187"/>
                  </a:cubicBezTo>
                  <a:cubicBezTo>
                    <a:pt x="129" y="175"/>
                    <a:pt x="159" y="167"/>
                    <a:pt x="191" y="167"/>
                  </a:cubicBezTo>
                  <a:cubicBezTo>
                    <a:pt x="209" y="167"/>
                    <a:pt x="227" y="170"/>
                    <a:pt x="246" y="175"/>
                  </a:cubicBezTo>
                  <a:cubicBezTo>
                    <a:pt x="389" y="213"/>
                    <a:pt x="639" y="408"/>
                    <a:pt x="790" y="535"/>
                  </a:cubicBezTo>
                  <a:cubicBezTo>
                    <a:pt x="810" y="504"/>
                    <a:pt x="829" y="477"/>
                    <a:pt x="844" y="450"/>
                  </a:cubicBezTo>
                  <a:cubicBezTo>
                    <a:pt x="737" y="357"/>
                    <a:pt x="381" y="55"/>
                    <a:pt x="202" y="7"/>
                  </a:cubicBezTo>
                  <a:cubicBezTo>
                    <a:pt x="183" y="3"/>
                    <a:pt x="164" y="0"/>
                    <a:pt x="147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3690;p72">
              <a:extLst>
                <a:ext uri="{FF2B5EF4-FFF2-40B4-BE49-F238E27FC236}">
                  <a16:creationId xmlns:a16="http://schemas.microsoft.com/office/drawing/2014/main" id="{A4FEE2E9-53B1-9625-F428-D7ECA1C8AE1B}"/>
                </a:ext>
              </a:extLst>
            </p:cNvPr>
            <p:cNvSpPr/>
            <p:nvPr/>
          </p:nvSpPr>
          <p:spPr>
            <a:xfrm>
              <a:off x="4194356" y="2017893"/>
              <a:ext cx="37359" cy="36796"/>
            </a:xfrm>
            <a:custGeom>
              <a:avLst/>
              <a:gdLst/>
              <a:ahLst/>
              <a:cxnLst/>
              <a:rect l="l" t="t" r="r" b="b"/>
              <a:pathLst>
                <a:path w="729" h="718" extrusionOk="0">
                  <a:moveTo>
                    <a:pt x="129" y="0"/>
                  </a:moveTo>
                  <a:cubicBezTo>
                    <a:pt x="97" y="0"/>
                    <a:pt x="67" y="8"/>
                    <a:pt x="40" y="20"/>
                  </a:cubicBezTo>
                  <a:cubicBezTo>
                    <a:pt x="12" y="60"/>
                    <a:pt x="0" y="113"/>
                    <a:pt x="5" y="178"/>
                  </a:cubicBezTo>
                  <a:cubicBezTo>
                    <a:pt x="118" y="435"/>
                    <a:pt x="374" y="717"/>
                    <a:pt x="448" y="717"/>
                  </a:cubicBezTo>
                  <a:cubicBezTo>
                    <a:pt x="492" y="717"/>
                    <a:pt x="626" y="527"/>
                    <a:pt x="728" y="368"/>
                  </a:cubicBezTo>
                  <a:cubicBezTo>
                    <a:pt x="577" y="241"/>
                    <a:pt x="327" y="46"/>
                    <a:pt x="184" y="8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3691;p72">
              <a:extLst>
                <a:ext uri="{FF2B5EF4-FFF2-40B4-BE49-F238E27FC236}">
                  <a16:creationId xmlns:a16="http://schemas.microsoft.com/office/drawing/2014/main" id="{303C9432-A6A7-4B56-6C9C-FB276AA9AF20}"/>
                </a:ext>
              </a:extLst>
            </p:cNvPr>
            <p:cNvSpPr/>
            <p:nvPr/>
          </p:nvSpPr>
          <p:spPr>
            <a:xfrm>
              <a:off x="4194100" y="2004363"/>
              <a:ext cx="48941" cy="28084"/>
            </a:xfrm>
            <a:custGeom>
              <a:avLst/>
              <a:gdLst/>
              <a:ahLst/>
              <a:cxnLst/>
              <a:rect l="l" t="t" r="r" b="b"/>
              <a:pathLst>
                <a:path w="955" h="548" extrusionOk="0">
                  <a:moveTo>
                    <a:pt x="263" y="0"/>
                  </a:moveTo>
                  <a:cubicBezTo>
                    <a:pt x="155" y="0"/>
                    <a:pt x="42" y="56"/>
                    <a:pt x="1" y="117"/>
                  </a:cubicBezTo>
                  <a:cubicBezTo>
                    <a:pt x="27" y="105"/>
                    <a:pt x="57" y="97"/>
                    <a:pt x="90" y="97"/>
                  </a:cubicBezTo>
                  <a:cubicBezTo>
                    <a:pt x="107" y="97"/>
                    <a:pt x="126" y="100"/>
                    <a:pt x="145" y="104"/>
                  </a:cubicBezTo>
                  <a:cubicBezTo>
                    <a:pt x="324" y="152"/>
                    <a:pt x="680" y="454"/>
                    <a:pt x="787" y="547"/>
                  </a:cubicBezTo>
                  <a:cubicBezTo>
                    <a:pt x="835" y="472"/>
                    <a:pt x="954" y="396"/>
                    <a:pt x="954" y="396"/>
                  </a:cubicBezTo>
                  <a:cubicBezTo>
                    <a:pt x="954" y="396"/>
                    <a:pt x="571" y="126"/>
                    <a:pt x="375" y="25"/>
                  </a:cubicBezTo>
                  <a:cubicBezTo>
                    <a:pt x="340" y="8"/>
                    <a:pt x="302" y="0"/>
                    <a:pt x="263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3692;p72">
              <a:extLst>
                <a:ext uri="{FF2B5EF4-FFF2-40B4-BE49-F238E27FC236}">
                  <a16:creationId xmlns:a16="http://schemas.microsoft.com/office/drawing/2014/main" id="{FD6EB90E-E2E8-BDD3-F350-173B6321ECCE}"/>
                </a:ext>
              </a:extLst>
            </p:cNvPr>
            <p:cNvSpPr/>
            <p:nvPr/>
          </p:nvSpPr>
          <p:spPr>
            <a:xfrm>
              <a:off x="4118920" y="2017893"/>
              <a:ext cx="308049" cy="129759"/>
            </a:xfrm>
            <a:custGeom>
              <a:avLst/>
              <a:gdLst/>
              <a:ahLst/>
              <a:cxnLst/>
              <a:rect l="l" t="t" r="r" b="b"/>
              <a:pathLst>
                <a:path w="6011" h="2532" extrusionOk="0">
                  <a:moveTo>
                    <a:pt x="2841" y="1"/>
                  </a:moveTo>
                  <a:cubicBezTo>
                    <a:pt x="2663" y="1"/>
                    <a:pt x="2436" y="47"/>
                    <a:pt x="2170" y="202"/>
                  </a:cubicBezTo>
                  <a:cubicBezTo>
                    <a:pt x="2049" y="273"/>
                    <a:pt x="1221" y="728"/>
                    <a:pt x="505" y="1252"/>
                  </a:cubicBezTo>
                  <a:cubicBezTo>
                    <a:pt x="293" y="1407"/>
                    <a:pt x="131" y="1528"/>
                    <a:pt x="0" y="1637"/>
                  </a:cubicBezTo>
                  <a:cubicBezTo>
                    <a:pt x="171" y="1738"/>
                    <a:pt x="359" y="1860"/>
                    <a:pt x="566" y="2001"/>
                  </a:cubicBezTo>
                  <a:cubicBezTo>
                    <a:pt x="1030" y="2321"/>
                    <a:pt x="1511" y="2532"/>
                    <a:pt x="2068" y="2532"/>
                  </a:cubicBezTo>
                  <a:cubicBezTo>
                    <a:pt x="2383" y="2532"/>
                    <a:pt x="2723" y="2465"/>
                    <a:pt x="3097" y="2312"/>
                  </a:cubicBezTo>
                  <a:cubicBezTo>
                    <a:pt x="3459" y="2163"/>
                    <a:pt x="3988" y="1896"/>
                    <a:pt x="4529" y="1807"/>
                  </a:cubicBezTo>
                  <a:cubicBezTo>
                    <a:pt x="4784" y="1765"/>
                    <a:pt x="5066" y="1752"/>
                    <a:pt x="5316" y="1752"/>
                  </a:cubicBezTo>
                  <a:cubicBezTo>
                    <a:pt x="5703" y="1752"/>
                    <a:pt x="6010" y="1783"/>
                    <a:pt x="6010" y="1783"/>
                  </a:cubicBezTo>
                  <a:cubicBezTo>
                    <a:pt x="6010" y="1783"/>
                    <a:pt x="4333" y="811"/>
                    <a:pt x="2875" y="1"/>
                  </a:cubicBezTo>
                  <a:cubicBezTo>
                    <a:pt x="2864" y="1"/>
                    <a:pt x="2852" y="1"/>
                    <a:pt x="2841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3693;p72">
              <a:extLst>
                <a:ext uri="{FF2B5EF4-FFF2-40B4-BE49-F238E27FC236}">
                  <a16:creationId xmlns:a16="http://schemas.microsoft.com/office/drawing/2014/main" id="{9B3F905F-092C-09C3-4794-8C8561619778}"/>
                </a:ext>
              </a:extLst>
            </p:cNvPr>
            <p:cNvSpPr/>
            <p:nvPr/>
          </p:nvSpPr>
          <p:spPr>
            <a:xfrm>
              <a:off x="3989571" y="2017944"/>
              <a:ext cx="746881" cy="456513"/>
            </a:xfrm>
            <a:custGeom>
              <a:avLst/>
              <a:gdLst/>
              <a:ahLst/>
              <a:cxnLst/>
              <a:rect l="l" t="t" r="r" b="b"/>
              <a:pathLst>
                <a:path w="14574" h="8908" extrusionOk="0">
                  <a:moveTo>
                    <a:pt x="5399" y="0"/>
                  </a:moveTo>
                  <a:lnTo>
                    <a:pt x="5399" y="0"/>
                  </a:lnTo>
                  <a:cubicBezTo>
                    <a:pt x="6857" y="810"/>
                    <a:pt x="8534" y="1782"/>
                    <a:pt x="8534" y="1782"/>
                  </a:cubicBezTo>
                  <a:cubicBezTo>
                    <a:pt x="8534" y="1782"/>
                    <a:pt x="8227" y="1751"/>
                    <a:pt x="7840" y="1751"/>
                  </a:cubicBezTo>
                  <a:cubicBezTo>
                    <a:pt x="7590" y="1751"/>
                    <a:pt x="7308" y="1764"/>
                    <a:pt x="7053" y="1806"/>
                  </a:cubicBezTo>
                  <a:cubicBezTo>
                    <a:pt x="6512" y="1895"/>
                    <a:pt x="5983" y="2162"/>
                    <a:pt x="5621" y="2311"/>
                  </a:cubicBezTo>
                  <a:cubicBezTo>
                    <a:pt x="5247" y="2464"/>
                    <a:pt x="4907" y="2531"/>
                    <a:pt x="4592" y="2531"/>
                  </a:cubicBezTo>
                  <a:cubicBezTo>
                    <a:pt x="4035" y="2531"/>
                    <a:pt x="3554" y="2320"/>
                    <a:pt x="3090" y="2000"/>
                  </a:cubicBezTo>
                  <a:cubicBezTo>
                    <a:pt x="2883" y="1859"/>
                    <a:pt x="2695" y="1737"/>
                    <a:pt x="2524" y="1636"/>
                  </a:cubicBezTo>
                  <a:cubicBezTo>
                    <a:pt x="2432" y="1711"/>
                    <a:pt x="2354" y="1782"/>
                    <a:pt x="2297" y="1849"/>
                  </a:cubicBezTo>
                  <a:cubicBezTo>
                    <a:pt x="2052" y="2134"/>
                    <a:pt x="1126" y="3321"/>
                    <a:pt x="947" y="3530"/>
                  </a:cubicBezTo>
                  <a:cubicBezTo>
                    <a:pt x="616" y="3914"/>
                    <a:pt x="475" y="4255"/>
                    <a:pt x="318" y="4704"/>
                  </a:cubicBezTo>
                  <a:cubicBezTo>
                    <a:pt x="228" y="4963"/>
                    <a:pt x="151" y="5314"/>
                    <a:pt x="87" y="5684"/>
                  </a:cubicBezTo>
                  <a:cubicBezTo>
                    <a:pt x="53" y="5880"/>
                    <a:pt x="1" y="6305"/>
                    <a:pt x="15" y="6492"/>
                  </a:cubicBezTo>
                  <a:lnTo>
                    <a:pt x="4252" y="8908"/>
                  </a:lnTo>
                  <a:lnTo>
                    <a:pt x="5356" y="6032"/>
                  </a:lnTo>
                  <a:lnTo>
                    <a:pt x="7961" y="4480"/>
                  </a:lnTo>
                  <a:lnTo>
                    <a:pt x="12784" y="2331"/>
                  </a:lnTo>
                  <a:lnTo>
                    <a:pt x="14573" y="1380"/>
                  </a:lnTo>
                  <a:lnTo>
                    <a:pt x="13816" y="946"/>
                  </a:lnTo>
                  <a:cubicBezTo>
                    <a:pt x="13164" y="1049"/>
                    <a:pt x="12640" y="1256"/>
                    <a:pt x="12094" y="1655"/>
                  </a:cubicBezTo>
                  <a:cubicBezTo>
                    <a:pt x="11197" y="2311"/>
                    <a:pt x="10785" y="2311"/>
                    <a:pt x="10785" y="2311"/>
                  </a:cubicBezTo>
                  <a:cubicBezTo>
                    <a:pt x="10785" y="2311"/>
                    <a:pt x="9799" y="1757"/>
                    <a:pt x="9419" y="1495"/>
                  </a:cubicBezTo>
                  <a:cubicBezTo>
                    <a:pt x="9040" y="1233"/>
                    <a:pt x="7961" y="588"/>
                    <a:pt x="7292" y="348"/>
                  </a:cubicBezTo>
                  <a:cubicBezTo>
                    <a:pt x="7156" y="299"/>
                    <a:pt x="7035" y="258"/>
                    <a:pt x="6925" y="220"/>
                  </a:cubicBezTo>
                  <a:cubicBezTo>
                    <a:pt x="6903" y="226"/>
                    <a:pt x="6879" y="235"/>
                    <a:pt x="6860" y="240"/>
                  </a:cubicBezTo>
                  <a:cubicBezTo>
                    <a:pt x="6807" y="249"/>
                    <a:pt x="6752" y="253"/>
                    <a:pt x="6696" y="253"/>
                  </a:cubicBezTo>
                  <a:cubicBezTo>
                    <a:pt x="6358" y="253"/>
                    <a:pt x="5963" y="106"/>
                    <a:pt x="5574" y="20"/>
                  </a:cubicBezTo>
                  <a:cubicBezTo>
                    <a:pt x="5523" y="10"/>
                    <a:pt x="5465" y="2"/>
                    <a:pt x="5399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3694;p72">
              <a:extLst>
                <a:ext uri="{FF2B5EF4-FFF2-40B4-BE49-F238E27FC236}">
                  <a16:creationId xmlns:a16="http://schemas.microsoft.com/office/drawing/2014/main" id="{5A9EFB0D-8686-A7A0-64D5-860CD283B715}"/>
                </a:ext>
              </a:extLst>
            </p:cNvPr>
            <p:cNvSpPr/>
            <p:nvPr/>
          </p:nvSpPr>
          <p:spPr>
            <a:xfrm>
              <a:off x="4344408" y="1958036"/>
              <a:ext cx="353198" cy="178341"/>
            </a:xfrm>
            <a:custGeom>
              <a:avLst/>
              <a:gdLst/>
              <a:ahLst/>
              <a:cxnLst/>
              <a:rect l="l" t="t" r="r" b="b"/>
              <a:pathLst>
                <a:path w="6892" h="3480" extrusionOk="0">
                  <a:moveTo>
                    <a:pt x="2944" y="1"/>
                  </a:moveTo>
                  <a:cubicBezTo>
                    <a:pt x="2630" y="1"/>
                    <a:pt x="2226" y="137"/>
                    <a:pt x="1696" y="427"/>
                  </a:cubicBezTo>
                  <a:cubicBezTo>
                    <a:pt x="971" y="824"/>
                    <a:pt x="318" y="1289"/>
                    <a:pt x="1" y="1389"/>
                  </a:cubicBezTo>
                  <a:cubicBezTo>
                    <a:pt x="111" y="1427"/>
                    <a:pt x="232" y="1468"/>
                    <a:pt x="368" y="1517"/>
                  </a:cubicBezTo>
                  <a:cubicBezTo>
                    <a:pt x="1037" y="1757"/>
                    <a:pt x="2116" y="2402"/>
                    <a:pt x="2495" y="2664"/>
                  </a:cubicBezTo>
                  <a:cubicBezTo>
                    <a:pt x="2875" y="2926"/>
                    <a:pt x="3861" y="3480"/>
                    <a:pt x="3861" y="3480"/>
                  </a:cubicBezTo>
                  <a:cubicBezTo>
                    <a:pt x="3861" y="3480"/>
                    <a:pt x="4273" y="3480"/>
                    <a:pt x="5170" y="2824"/>
                  </a:cubicBezTo>
                  <a:cubicBezTo>
                    <a:pt x="5716" y="2425"/>
                    <a:pt x="6240" y="2218"/>
                    <a:pt x="6892" y="2115"/>
                  </a:cubicBezTo>
                  <a:lnTo>
                    <a:pt x="3352" y="95"/>
                  </a:lnTo>
                  <a:cubicBezTo>
                    <a:pt x="3352" y="95"/>
                    <a:pt x="3349" y="96"/>
                    <a:pt x="3346" y="98"/>
                  </a:cubicBezTo>
                  <a:cubicBezTo>
                    <a:pt x="3231" y="34"/>
                    <a:pt x="3099" y="1"/>
                    <a:pt x="294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3695;p72">
              <a:extLst>
                <a:ext uri="{FF2B5EF4-FFF2-40B4-BE49-F238E27FC236}">
                  <a16:creationId xmlns:a16="http://schemas.microsoft.com/office/drawing/2014/main" id="{9AA79F1E-FBFE-AAED-0C3C-0B5D90368BD4}"/>
                </a:ext>
              </a:extLst>
            </p:cNvPr>
            <p:cNvSpPr/>
            <p:nvPr/>
          </p:nvSpPr>
          <p:spPr>
            <a:xfrm>
              <a:off x="4206758" y="2081593"/>
              <a:ext cx="551218" cy="394298"/>
            </a:xfrm>
            <a:custGeom>
              <a:avLst/>
              <a:gdLst/>
              <a:ahLst/>
              <a:cxnLst/>
              <a:rect l="l" t="t" r="r" b="b"/>
              <a:pathLst>
                <a:path w="10756" h="7694" extrusionOk="0">
                  <a:moveTo>
                    <a:pt x="9875" y="1"/>
                  </a:moveTo>
                  <a:cubicBezTo>
                    <a:pt x="9559" y="1"/>
                    <a:pt x="9151" y="140"/>
                    <a:pt x="8620" y="431"/>
                  </a:cubicBezTo>
                  <a:cubicBezTo>
                    <a:pt x="7846" y="856"/>
                    <a:pt x="7148" y="1362"/>
                    <a:pt x="6860" y="1412"/>
                  </a:cubicBezTo>
                  <a:cubicBezTo>
                    <a:pt x="6806" y="1422"/>
                    <a:pt x="6751" y="1426"/>
                    <a:pt x="6694" y="1426"/>
                  </a:cubicBezTo>
                  <a:cubicBezTo>
                    <a:pt x="6356" y="1426"/>
                    <a:pt x="5962" y="1280"/>
                    <a:pt x="5573" y="1195"/>
                  </a:cubicBezTo>
                  <a:cubicBezTo>
                    <a:pt x="5515" y="1182"/>
                    <a:pt x="5446" y="1173"/>
                    <a:pt x="5367" y="1173"/>
                  </a:cubicBezTo>
                  <a:cubicBezTo>
                    <a:pt x="5190" y="1173"/>
                    <a:pt x="4961" y="1219"/>
                    <a:pt x="4693" y="1374"/>
                  </a:cubicBezTo>
                  <a:cubicBezTo>
                    <a:pt x="4572" y="1444"/>
                    <a:pt x="3744" y="1900"/>
                    <a:pt x="3027" y="2426"/>
                  </a:cubicBezTo>
                  <a:cubicBezTo>
                    <a:pt x="2665" y="2691"/>
                    <a:pt x="2434" y="2863"/>
                    <a:pt x="2297" y="3022"/>
                  </a:cubicBezTo>
                  <a:cubicBezTo>
                    <a:pt x="2052" y="3307"/>
                    <a:pt x="1126" y="4494"/>
                    <a:pt x="946" y="4704"/>
                  </a:cubicBezTo>
                  <a:cubicBezTo>
                    <a:pt x="615" y="5089"/>
                    <a:pt x="474" y="5429"/>
                    <a:pt x="318" y="5877"/>
                  </a:cubicBezTo>
                  <a:cubicBezTo>
                    <a:pt x="227" y="6136"/>
                    <a:pt x="151" y="6487"/>
                    <a:pt x="86" y="6856"/>
                  </a:cubicBezTo>
                  <a:cubicBezTo>
                    <a:pt x="53" y="7053"/>
                    <a:pt x="0" y="7479"/>
                    <a:pt x="14" y="7666"/>
                  </a:cubicBezTo>
                  <a:cubicBezTo>
                    <a:pt x="41" y="7686"/>
                    <a:pt x="92" y="7694"/>
                    <a:pt x="156" y="7694"/>
                  </a:cubicBezTo>
                  <a:cubicBezTo>
                    <a:pt x="277" y="7694"/>
                    <a:pt x="446" y="7665"/>
                    <a:pt x="582" y="7637"/>
                  </a:cubicBezTo>
                  <a:cubicBezTo>
                    <a:pt x="582" y="7623"/>
                    <a:pt x="580" y="7609"/>
                    <a:pt x="580" y="7595"/>
                  </a:cubicBezTo>
                  <a:cubicBezTo>
                    <a:pt x="580" y="6634"/>
                    <a:pt x="1163" y="5519"/>
                    <a:pt x="1883" y="5104"/>
                  </a:cubicBezTo>
                  <a:cubicBezTo>
                    <a:pt x="2067" y="4997"/>
                    <a:pt x="2243" y="4947"/>
                    <a:pt x="2402" y="4947"/>
                  </a:cubicBezTo>
                  <a:cubicBezTo>
                    <a:pt x="2864" y="4947"/>
                    <a:pt x="3188" y="5374"/>
                    <a:pt x="3188" y="6090"/>
                  </a:cubicBezTo>
                  <a:cubicBezTo>
                    <a:pt x="3188" y="6130"/>
                    <a:pt x="3185" y="6171"/>
                    <a:pt x="3183" y="6212"/>
                  </a:cubicBezTo>
                  <a:lnTo>
                    <a:pt x="7353" y="3779"/>
                  </a:lnTo>
                  <a:cubicBezTo>
                    <a:pt x="7352" y="3750"/>
                    <a:pt x="7350" y="3723"/>
                    <a:pt x="7350" y="3694"/>
                  </a:cubicBezTo>
                  <a:cubicBezTo>
                    <a:pt x="7350" y="2734"/>
                    <a:pt x="7801" y="1687"/>
                    <a:pt x="8520" y="1271"/>
                  </a:cubicBezTo>
                  <a:cubicBezTo>
                    <a:pt x="8704" y="1165"/>
                    <a:pt x="8876" y="1115"/>
                    <a:pt x="9030" y="1115"/>
                  </a:cubicBezTo>
                  <a:cubicBezTo>
                    <a:pt x="9481" y="1115"/>
                    <a:pt x="9782" y="1543"/>
                    <a:pt x="9782" y="2259"/>
                  </a:cubicBezTo>
                  <a:cubicBezTo>
                    <a:pt x="9782" y="2289"/>
                    <a:pt x="9822" y="2320"/>
                    <a:pt x="9822" y="2351"/>
                  </a:cubicBezTo>
                  <a:cubicBezTo>
                    <a:pt x="9935" y="2286"/>
                    <a:pt x="10180" y="2153"/>
                    <a:pt x="10259" y="2110"/>
                  </a:cubicBezTo>
                  <a:cubicBezTo>
                    <a:pt x="10322" y="2073"/>
                    <a:pt x="10598" y="1671"/>
                    <a:pt x="10648" y="1421"/>
                  </a:cubicBezTo>
                  <a:cubicBezTo>
                    <a:pt x="10755" y="891"/>
                    <a:pt x="10693" y="521"/>
                    <a:pt x="10486" y="276"/>
                  </a:cubicBezTo>
                  <a:cubicBezTo>
                    <a:pt x="10333" y="95"/>
                    <a:pt x="10135" y="1"/>
                    <a:pt x="9875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3696;p72">
              <a:extLst>
                <a:ext uri="{FF2B5EF4-FFF2-40B4-BE49-F238E27FC236}">
                  <a16:creationId xmlns:a16="http://schemas.microsoft.com/office/drawing/2014/main" id="{1EA609CD-863F-166E-8DDF-CDF9F7C8AE53}"/>
                </a:ext>
              </a:extLst>
            </p:cNvPr>
            <p:cNvSpPr/>
            <p:nvPr/>
          </p:nvSpPr>
          <p:spPr>
            <a:xfrm>
              <a:off x="4359578" y="2217450"/>
              <a:ext cx="208424" cy="160148"/>
            </a:xfrm>
            <a:custGeom>
              <a:avLst/>
              <a:gdLst/>
              <a:ahLst/>
              <a:cxnLst/>
              <a:rect l="l" t="t" r="r" b="b"/>
              <a:pathLst>
                <a:path w="4067" h="3125" extrusionOk="0">
                  <a:moveTo>
                    <a:pt x="4066" y="0"/>
                  </a:moveTo>
                  <a:lnTo>
                    <a:pt x="4066" y="0"/>
                  </a:lnTo>
                  <a:cubicBezTo>
                    <a:pt x="3304" y="241"/>
                    <a:pt x="2834" y="540"/>
                    <a:pt x="1875" y="1145"/>
                  </a:cubicBezTo>
                  <a:cubicBezTo>
                    <a:pt x="500" y="2013"/>
                    <a:pt x="0" y="2401"/>
                    <a:pt x="0" y="2401"/>
                  </a:cubicBezTo>
                  <a:cubicBezTo>
                    <a:pt x="218" y="2533"/>
                    <a:pt x="293" y="2761"/>
                    <a:pt x="324" y="3125"/>
                  </a:cubicBezTo>
                  <a:cubicBezTo>
                    <a:pt x="1363" y="2507"/>
                    <a:pt x="4052" y="957"/>
                    <a:pt x="4052" y="957"/>
                  </a:cubicBezTo>
                  <a:cubicBezTo>
                    <a:pt x="4052" y="957"/>
                    <a:pt x="4008" y="274"/>
                    <a:pt x="4066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3697;p72">
              <a:extLst>
                <a:ext uri="{FF2B5EF4-FFF2-40B4-BE49-F238E27FC236}">
                  <a16:creationId xmlns:a16="http://schemas.microsoft.com/office/drawing/2014/main" id="{3049D214-3D6D-0EC2-4C71-7896B19A4B17}"/>
                </a:ext>
              </a:extLst>
            </p:cNvPr>
            <p:cNvSpPr/>
            <p:nvPr/>
          </p:nvSpPr>
          <p:spPr>
            <a:xfrm>
              <a:off x="4299772" y="2029475"/>
              <a:ext cx="242503" cy="118382"/>
            </a:xfrm>
            <a:custGeom>
              <a:avLst/>
              <a:gdLst/>
              <a:ahLst/>
              <a:cxnLst/>
              <a:rect l="l" t="t" r="r" b="b"/>
              <a:pathLst>
                <a:path w="4732" h="2310" extrusionOk="0">
                  <a:moveTo>
                    <a:pt x="1" y="1"/>
                  </a:moveTo>
                  <a:cubicBezTo>
                    <a:pt x="1" y="1"/>
                    <a:pt x="836" y="356"/>
                    <a:pt x="1716" y="902"/>
                  </a:cubicBezTo>
                  <a:cubicBezTo>
                    <a:pt x="2880" y="1624"/>
                    <a:pt x="2986" y="1690"/>
                    <a:pt x="3289" y="1879"/>
                  </a:cubicBezTo>
                  <a:cubicBezTo>
                    <a:pt x="3456" y="1983"/>
                    <a:pt x="3639" y="2058"/>
                    <a:pt x="3832" y="2103"/>
                  </a:cubicBezTo>
                  <a:lnTo>
                    <a:pt x="4732" y="2310"/>
                  </a:lnTo>
                  <a:cubicBezTo>
                    <a:pt x="4732" y="2310"/>
                    <a:pt x="3763" y="1719"/>
                    <a:pt x="2457" y="911"/>
                  </a:cubicBezTo>
                  <a:cubicBezTo>
                    <a:pt x="1758" y="481"/>
                    <a:pt x="988" y="172"/>
                    <a:pt x="988" y="1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3698;p72">
              <a:extLst>
                <a:ext uri="{FF2B5EF4-FFF2-40B4-BE49-F238E27FC236}">
                  <a16:creationId xmlns:a16="http://schemas.microsoft.com/office/drawing/2014/main" id="{8BEA6020-CE49-C9EA-F20F-43F6C504A4E2}"/>
                </a:ext>
              </a:extLst>
            </p:cNvPr>
            <p:cNvSpPr/>
            <p:nvPr/>
          </p:nvSpPr>
          <p:spPr>
            <a:xfrm>
              <a:off x="4063521" y="2136326"/>
              <a:ext cx="235072" cy="190436"/>
            </a:xfrm>
            <a:custGeom>
              <a:avLst/>
              <a:gdLst/>
              <a:ahLst/>
              <a:cxnLst/>
              <a:rect l="l" t="t" r="r" b="b"/>
              <a:pathLst>
                <a:path w="4587" h="3716" extrusionOk="0">
                  <a:moveTo>
                    <a:pt x="1061" y="1"/>
                  </a:moveTo>
                  <a:cubicBezTo>
                    <a:pt x="654" y="544"/>
                    <a:pt x="142" y="1329"/>
                    <a:pt x="1" y="1586"/>
                  </a:cubicBezTo>
                  <a:cubicBezTo>
                    <a:pt x="445" y="1821"/>
                    <a:pt x="2693" y="3124"/>
                    <a:pt x="3369" y="3716"/>
                  </a:cubicBezTo>
                  <a:cubicBezTo>
                    <a:pt x="3369" y="3716"/>
                    <a:pt x="3902" y="2944"/>
                    <a:pt x="4074" y="2701"/>
                  </a:cubicBezTo>
                  <a:cubicBezTo>
                    <a:pt x="4207" y="2512"/>
                    <a:pt x="4586" y="1982"/>
                    <a:pt x="4586" y="1982"/>
                  </a:cubicBezTo>
                  <a:cubicBezTo>
                    <a:pt x="4586" y="1982"/>
                    <a:pt x="2935" y="1160"/>
                    <a:pt x="2078" y="666"/>
                  </a:cubicBezTo>
                  <a:cubicBezTo>
                    <a:pt x="1552" y="363"/>
                    <a:pt x="1230" y="131"/>
                    <a:pt x="1061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3699;p72">
              <a:extLst>
                <a:ext uri="{FF2B5EF4-FFF2-40B4-BE49-F238E27FC236}">
                  <a16:creationId xmlns:a16="http://schemas.microsoft.com/office/drawing/2014/main" id="{D3A908E0-FB2A-A7F0-B56B-9854A4F646FC}"/>
                </a:ext>
              </a:extLst>
            </p:cNvPr>
            <p:cNvSpPr/>
            <p:nvPr/>
          </p:nvSpPr>
          <p:spPr>
            <a:xfrm>
              <a:off x="4048044" y="2130125"/>
              <a:ext cx="188130" cy="198225"/>
            </a:xfrm>
            <a:custGeom>
              <a:avLst/>
              <a:gdLst/>
              <a:ahLst/>
              <a:cxnLst/>
              <a:rect l="l" t="t" r="r" b="b"/>
              <a:pathLst>
                <a:path w="3671" h="3868" extrusionOk="0">
                  <a:moveTo>
                    <a:pt x="1218" y="1"/>
                  </a:moveTo>
                  <a:lnTo>
                    <a:pt x="0" y="1802"/>
                  </a:lnTo>
                  <a:cubicBezTo>
                    <a:pt x="0" y="1802"/>
                    <a:pt x="257" y="2144"/>
                    <a:pt x="1420" y="2819"/>
                  </a:cubicBezTo>
                  <a:cubicBezTo>
                    <a:pt x="2664" y="3538"/>
                    <a:pt x="3628" y="3867"/>
                    <a:pt x="3628" y="3867"/>
                  </a:cubicBezTo>
                  <a:lnTo>
                    <a:pt x="3671" y="3837"/>
                  </a:lnTo>
                  <a:cubicBezTo>
                    <a:pt x="2995" y="3245"/>
                    <a:pt x="747" y="1942"/>
                    <a:pt x="303" y="1707"/>
                  </a:cubicBezTo>
                  <a:cubicBezTo>
                    <a:pt x="444" y="1450"/>
                    <a:pt x="956" y="665"/>
                    <a:pt x="1363" y="122"/>
                  </a:cubicBezTo>
                  <a:cubicBezTo>
                    <a:pt x="1264" y="44"/>
                    <a:pt x="1218" y="1"/>
                    <a:pt x="121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3700;p72">
              <a:extLst>
                <a:ext uri="{FF2B5EF4-FFF2-40B4-BE49-F238E27FC236}">
                  <a16:creationId xmlns:a16="http://schemas.microsoft.com/office/drawing/2014/main" id="{EB37E2F3-D35D-797E-7D32-6A25515D243E}"/>
                </a:ext>
              </a:extLst>
            </p:cNvPr>
            <p:cNvSpPr/>
            <p:nvPr/>
          </p:nvSpPr>
          <p:spPr>
            <a:xfrm>
              <a:off x="4082124" y="2130125"/>
              <a:ext cx="216469" cy="114282"/>
            </a:xfrm>
            <a:custGeom>
              <a:avLst/>
              <a:gdLst/>
              <a:ahLst/>
              <a:cxnLst/>
              <a:rect l="l" t="t" r="r" b="b"/>
              <a:pathLst>
                <a:path w="4224" h="2230" extrusionOk="0">
                  <a:moveTo>
                    <a:pt x="553" y="1"/>
                  </a:moveTo>
                  <a:lnTo>
                    <a:pt x="1" y="816"/>
                  </a:lnTo>
                  <a:cubicBezTo>
                    <a:pt x="1" y="816"/>
                    <a:pt x="217" y="985"/>
                    <a:pt x="1347" y="1477"/>
                  </a:cubicBezTo>
                  <a:cubicBezTo>
                    <a:pt x="2322" y="1903"/>
                    <a:pt x="4133" y="2230"/>
                    <a:pt x="4133" y="2230"/>
                  </a:cubicBezTo>
                  <a:lnTo>
                    <a:pt x="4223" y="2103"/>
                  </a:lnTo>
                  <a:cubicBezTo>
                    <a:pt x="4223" y="2103"/>
                    <a:pt x="2382" y="1174"/>
                    <a:pt x="1905" y="895"/>
                  </a:cubicBezTo>
                  <a:cubicBezTo>
                    <a:pt x="1123" y="438"/>
                    <a:pt x="553" y="1"/>
                    <a:pt x="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3701;p72">
              <a:extLst>
                <a:ext uri="{FF2B5EF4-FFF2-40B4-BE49-F238E27FC236}">
                  <a16:creationId xmlns:a16="http://schemas.microsoft.com/office/drawing/2014/main" id="{A78151DD-41A5-7CD4-33BF-5F2FC3412110}"/>
                </a:ext>
              </a:extLst>
            </p:cNvPr>
            <p:cNvSpPr/>
            <p:nvPr/>
          </p:nvSpPr>
          <p:spPr>
            <a:xfrm>
              <a:off x="4046302" y="2129305"/>
              <a:ext cx="254393" cy="199045"/>
            </a:xfrm>
            <a:custGeom>
              <a:avLst/>
              <a:gdLst/>
              <a:ahLst/>
              <a:cxnLst/>
              <a:rect l="l" t="t" r="r" b="b"/>
              <a:pathLst>
                <a:path w="4964" h="3884" extrusionOk="0">
                  <a:moveTo>
                    <a:pt x="1269" y="0"/>
                  </a:moveTo>
                  <a:cubicBezTo>
                    <a:pt x="1215" y="0"/>
                    <a:pt x="1155" y="62"/>
                    <a:pt x="1039" y="211"/>
                  </a:cubicBezTo>
                  <a:cubicBezTo>
                    <a:pt x="858" y="441"/>
                    <a:pt x="1" y="1763"/>
                    <a:pt x="1" y="1763"/>
                  </a:cubicBezTo>
                  <a:lnTo>
                    <a:pt x="34" y="1818"/>
                  </a:lnTo>
                  <a:cubicBezTo>
                    <a:pt x="34" y="1818"/>
                    <a:pt x="712" y="883"/>
                    <a:pt x="829" y="697"/>
                  </a:cubicBezTo>
                  <a:cubicBezTo>
                    <a:pt x="970" y="472"/>
                    <a:pt x="1163" y="179"/>
                    <a:pt x="1236" y="138"/>
                  </a:cubicBezTo>
                  <a:cubicBezTo>
                    <a:pt x="1239" y="136"/>
                    <a:pt x="1242" y="136"/>
                    <a:pt x="1247" y="136"/>
                  </a:cubicBezTo>
                  <a:cubicBezTo>
                    <a:pt x="1365" y="136"/>
                    <a:pt x="2126" y="711"/>
                    <a:pt x="2817" y="1094"/>
                  </a:cubicBezTo>
                  <a:cubicBezTo>
                    <a:pt x="3533" y="1492"/>
                    <a:pt x="4623" y="1964"/>
                    <a:pt x="4738" y="2042"/>
                  </a:cubicBezTo>
                  <a:cubicBezTo>
                    <a:pt x="4855" y="2119"/>
                    <a:pt x="4796" y="2160"/>
                    <a:pt x="4657" y="2392"/>
                  </a:cubicBezTo>
                  <a:cubicBezTo>
                    <a:pt x="4516" y="2623"/>
                    <a:pt x="3705" y="3704"/>
                    <a:pt x="3608" y="3853"/>
                  </a:cubicBezTo>
                  <a:lnTo>
                    <a:pt x="3662" y="3883"/>
                  </a:lnTo>
                  <a:cubicBezTo>
                    <a:pt x="3662" y="3883"/>
                    <a:pt x="4243" y="3176"/>
                    <a:pt x="4401" y="2962"/>
                  </a:cubicBezTo>
                  <a:cubicBezTo>
                    <a:pt x="4522" y="2795"/>
                    <a:pt x="4795" y="2427"/>
                    <a:pt x="4922" y="2244"/>
                  </a:cubicBezTo>
                  <a:cubicBezTo>
                    <a:pt x="4957" y="2192"/>
                    <a:pt x="4964" y="2062"/>
                    <a:pt x="4888" y="2013"/>
                  </a:cubicBezTo>
                  <a:cubicBezTo>
                    <a:pt x="4842" y="1984"/>
                    <a:pt x="4783" y="1952"/>
                    <a:pt x="4714" y="1921"/>
                  </a:cubicBezTo>
                  <a:cubicBezTo>
                    <a:pt x="4533" y="1838"/>
                    <a:pt x="2987" y="1045"/>
                    <a:pt x="2402" y="697"/>
                  </a:cubicBezTo>
                  <a:cubicBezTo>
                    <a:pt x="1814" y="351"/>
                    <a:pt x="1394" y="63"/>
                    <a:pt x="1319" y="17"/>
                  </a:cubicBezTo>
                  <a:cubicBezTo>
                    <a:pt x="1302" y="6"/>
                    <a:pt x="1286" y="0"/>
                    <a:pt x="126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3702;p72">
              <a:extLst>
                <a:ext uri="{FF2B5EF4-FFF2-40B4-BE49-F238E27FC236}">
                  <a16:creationId xmlns:a16="http://schemas.microsoft.com/office/drawing/2014/main" id="{02F9E973-2895-11BB-30E8-675F5B8C25ED}"/>
                </a:ext>
              </a:extLst>
            </p:cNvPr>
            <p:cNvSpPr/>
            <p:nvPr/>
          </p:nvSpPr>
          <p:spPr>
            <a:xfrm>
              <a:off x="4299772" y="2029475"/>
              <a:ext cx="242503" cy="118382"/>
            </a:xfrm>
            <a:custGeom>
              <a:avLst/>
              <a:gdLst/>
              <a:ahLst/>
              <a:cxnLst/>
              <a:rect l="l" t="t" r="r" b="b"/>
              <a:pathLst>
                <a:path w="4732" h="2310" extrusionOk="0">
                  <a:moveTo>
                    <a:pt x="1" y="1"/>
                  </a:moveTo>
                  <a:cubicBezTo>
                    <a:pt x="1" y="1"/>
                    <a:pt x="637" y="274"/>
                    <a:pt x="1503" y="807"/>
                  </a:cubicBezTo>
                  <a:cubicBezTo>
                    <a:pt x="2369" y="1341"/>
                    <a:pt x="3114" y="1773"/>
                    <a:pt x="3245" y="1851"/>
                  </a:cubicBezTo>
                  <a:cubicBezTo>
                    <a:pt x="3374" y="1928"/>
                    <a:pt x="3574" y="2043"/>
                    <a:pt x="3858" y="2109"/>
                  </a:cubicBezTo>
                  <a:cubicBezTo>
                    <a:pt x="4142" y="2173"/>
                    <a:pt x="4732" y="2310"/>
                    <a:pt x="4732" y="2310"/>
                  </a:cubicBezTo>
                  <a:lnTo>
                    <a:pt x="4606" y="2225"/>
                  </a:lnTo>
                  <a:cubicBezTo>
                    <a:pt x="4606" y="2225"/>
                    <a:pt x="3979" y="2058"/>
                    <a:pt x="3812" y="2017"/>
                  </a:cubicBezTo>
                  <a:cubicBezTo>
                    <a:pt x="3645" y="1975"/>
                    <a:pt x="3519" y="1939"/>
                    <a:pt x="3233" y="1775"/>
                  </a:cubicBezTo>
                  <a:cubicBezTo>
                    <a:pt x="2946" y="1611"/>
                    <a:pt x="1656" y="804"/>
                    <a:pt x="1370" y="631"/>
                  </a:cubicBezTo>
                  <a:cubicBezTo>
                    <a:pt x="1085" y="458"/>
                    <a:pt x="373" y="110"/>
                    <a:pt x="373" y="110"/>
                  </a:cubicBezTo>
                  <a:lnTo>
                    <a:pt x="373" y="110"/>
                  </a:lnTo>
                  <a:lnTo>
                    <a:pt x="1103" y="220"/>
                  </a:lnTo>
                  <a:lnTo>
                    <a:pt x="988" y="172"/>
                  </a:lnTo>
                  <a:cubicBezTo>
                    <a:pt x="988" y="172"/>
                    <a:pt x="556" y="97"/>
                    <a:pt x="404" y="70"/>
                  </a:cubicBezTo>
                  <a:cubicBezTo>
                    <a:pt x="251" y="4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3703;p72">
              <a:extLst>
                <a:ext uri="{FF2B5EF4-FFF2-40B4-BE49-F238E27FC236}">
                  <a16:creationId xmlns:a16="http://schemas.microsoft.com/office/drawing/2014/main" id="{9BEB807F-3326-33AA-2E3E-C2684651E6A8}"/>
                </a:ext>
              </a:extLst>
            </p:cNvPr>
            <p:cNvSpPr/>
            <p:nvPr/>
          </p:nvSpPr>
          <p:spPr>
            <a:xfrm>
              <a:off x="4048044" y="2344083"/>
              <a:ext cx="83277" cy="74616"/>
            </a:xfrm>
            <a:custGeom>
              <a:avLst/>
              <a:gdLst/>
              <a:ahLst/>
              <a:cxnLst/>
              <a:rect l="l" t="t" r="r" b="b"/>
              <a:pathLst>
                <a:path w="1625" h="1456" extrusionOk="0">
                  <a:moveTo>
                    <a:pt x="111" y="0"/>
                  </a:moveTo>
                  <a:lnTo>
                    <a:pt x="0" y="577"/>
                  </a:lnTo>
                  <a:lnTo>
                    <a:pt x="1514" y="1455"/>
                  </a:lnTo>
                  <a:lnTo>
                    <a:pt x="1624" y="87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3704;p72">
              <a:extLst>
                <a:ext uri="{FF2B5EF4-FFF2-40B4-BE49-F238E27FC236}">
                  <a16:creationId xmlns:a16="http://schemas.microsoft.com/office/drawing/2014/main" id="{8A0278BA-2563-091F-2999-9568C71032F8}"/>
                </a:ext>
              </a:extLst>
            </p:cNvPr>
            <p:cNvSpPr/>
            <p:nvPr/>
          </p:nvSpPr>
          <p:spPr>
            <a:xfrm>
              <a:off x="3989366" y="2297652"/>
              <a:ext cx="48531" cy="67903"/>
            </a:xfrm>
            <a:custGeom>
              <a:avLst/>
              <a:gdLst/>
              <a:ahLst/>
              <a:cxnLst/>
              <a:rect l="l" t="t" r="r" b="b"/>
              <a:pathLst>
                <a:path w="947" h="1325" extrusionOk="0">
                  <a:moveTo>
                    <a:pt x="127" y="0"/>
                  </a:moveTo>
                  <a:cubicBezTo>
                    <a:pt x="0" y="183"/>
                    <a:pt x="6" y="376"/>
                    <a:pt x="16" y="799"/>
                  </a:cubicBezTo>
                  <a:cubicBezTo>
                    <a:pt x="45" y="886"/>
                    <a:pt x="206" y="983"/>
                    <a:pt x="342" y="1066"/>
                  </a:cubicBezTo>
                  <a:cubicBezTo>
                    <a:pt x="687" y="1276"/>
                    <a:pt x="880" y="1325"/>
                    <a:pt x="880" y="1325"/>
                  </a:cubicBezTo>
                  <a:cubicBezTo>
                    <a:pt x="880" y="1325"/>
                    <a:pt x="937" y="1067"/>
                    <a:pt x="942" y="932"/>
                  </a:cubicBezTo>
                  <a:cubicBezTo>
                    <a:pt x="946" y="817"/>
                    <a:pt x="748" y="689"/>
                    <a:pt x="483" y="529"/>
                  </a:cubicBezTo>
                  <a:cubicBezTo>
                    <a:pt x="296" y="417"/>
                    <a:pt x="232" y="327"/>
                    <a:pt x="212" y="293"/>
                  </a:cubicBezTo>
                  <a:cubicBezTo>
                    <a:pt x="157" y="206"/>
                    <a:pt x="144" y="91"/>
                    <a:pt x="127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3705;p72">
              <a:extLst>
                <a:ext uri="{FF2B5EF4-FFF2-40B4-BE49-F238E27FC236}">
                  <a16:creationId xmlns:a16="http://schemas.microsoft.com/office/drawing/2014/main" id="{71117E9E-E3BA-455C-0146-0C0191B1F532}"/>
                </a:ext>
              </a:extLst>
            </p:cNvPr>
            <p:cNvSpPr/>
            <p:nvPr/>
          </p:nvSpPr>
          <p:spPr>
            <a:xfrm>
              <a:off x="4142083" y="2401531"/>
              <a:ext cx="85122" cy="59396"/>
            </a:xfrm>
            <a:custGeom>
              <a:avLst/>
              <a:gdLst/>
              <a:ahLst/>
              <a:cxnLst/>
              <a:rect l="l" t="t" r="r" b="b"/>
              <a:pathLst>
                <a:path w="1661" h="1159" extrusionOk="0">
                  <a:moveTo>
                    <a:pt x="194" y="1"/>
                  </a:moveTo>
                  <a:cubicBezTo>
                    <a:pt x="147" y="1"/>
                    <a:pt x="112" y="34"/>
                    <a:pt x="91" y="100"/>
                  </a:cubicBezTo>
                  <a:cubicBezTo>
                    <a:pt x="68" y="169"/>
                    <a:pt x="1" y="518"/>
                    <a:pt x="1" y="518"/>
                  </a:cubicBezTo>
                  <a:cubicBezTo>
                    <a:pt x="1" y="518"/>
                    <a:pt x="382" y="739"/>
                    <a:pt x="605" y="869"/>
                  </a:cubicBezTo>
                  <a:cubicBezTo>
                    <a:pt x="823" y="995"/>
                    <a:pt x="1158" y="1158"/>
                    <a:pt x="1274" y="1158"/>
                  </a:cubicBezTo>
                  <a:cubicBezTo>
                    <a:pt x="1277" y="1158"/>
                    <a:pt x="1280" y="1158"/>
                    <a:pt x="1282" y="1158"/>
                  </a:cubicBezTo>
                  <a:cubicBezTo>
                    <a:pt x="1462" y="1139"/>
                    <a:pt x="1650" y="974"/>
                    <a:pt x="1650" y="974"/>
                  </a:cubicBezTo>
                  <a:cubicBezTo>
                    <a:pt x="1650" y="974"/>
                    <a:pt x="1646" y="897"/>
                    <a:pt x="1655" y="584"/>
                  </a:cubicBezTo>
                  <a:cubicBezTo>
                    <a:pt x="1660" y="366"/>
                    <a:pt x="1629" y="315"/>
                    <a:pt x="1588" y="315"/>
                  </a:cubicBezTo>
                  <a:cubicBezTo>
                    <a:pt x="1571" y="315"/>
                    <a:pt x="1551" y="325"/>
                    <a:pt x="1532" y="334"/>
                  </a:cubicBezTo>
                  <a:cubicBezTo>
                    <a:pt x="1472" y="365"/>
                    <a:pt x="1385" y="466"/>
                    <a:pt x="1273" y="472"/>
                  </a:cubicBezTo>
                  <a:cubicBezTo>
                    <a:pt x="1270" y="473"/>
                    <a:pt x="1267" y="473"/>
                    <a:pt x="1264" y="473"/>
                  </a:cubicBezTo>
                  <a:cubicBezTo>
                    <a:pt x="1148" y="473"/>
                    <a:pt x="910" y="342"/>
                    <a:pt x="605" y="195"/>
                  </a:cubicBezTo>
                  <a:cubicBezTo>
                    <a:pt x="448" y="118"/>
                    <a:pt x="350" y="71"/>
                    <a:pt x="270" y="25"/>
                  </a:cubicBezTo>
                  <a:cubicBezTo>
                    <a:pt x="242" y="9"/>
                    <a:pt x="217" y="1"/>
                    <a:pt x="194" y="1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3706;p72">
              <a:extLst>
                <a:ext uri="{FF2B5EF4-FFF2-40B4-BE49-F238E27FC236}">
                  <a16:creationId xmlns:a16="http://schemas.microsoft.com/office/drawing/2014/main" id="{EBC9BB73-A3FA-B44A-38BA-F5CCA65E476A}"/>
                </a:ext>
              </a:extLst>
            </p:cNvPr>
            <p:cNvSpPr/>
            <p:nvPr/>
          </p:nvSpPr>
          <p:spPr>
            <a:xfrm>
              <a:off x="3985164" y="2338599"/>
              <a:ext cx="258390" cy="147080"/>
            </a:xfrm>
            <a:custGeom>
              <a:avLst/>
              <a:gdLst/>
              <a:ahLst/>
              <a:cxnLst/>
              <a:rect l="l" t="t" r="r" b="b"/>
              <a:pathLst>
                <a:path w="5042" h="2870" extrusionOk="0">
                  <a:moveTo>
                    <a:pt x="98" y="0"/>
                  </a:moveTo>
                  <a:cubicBezTo>
                    <a:pt x="98" y="0"/>
                    <a:pt x="6" y="25"/>
                    <a:pt x="4" y="313"/>
                  </a:cubicBezTo>
                  <a:cubicBezTo>
                    <a:pt x="1" y="587"/>
                    <a:pt x="355" y="724"/>
                    <a:pt x="1227" y="1228"/>
                  </a:cubicBezTo>
                  <a:cubicBezTo>
                    <a:pt x="2101" y="1733"/>
                    <a:pt x="3964" y="2760"/>
                    <a:pt x="4154" y="2832"/>
                  </a:cubicBezTo>
                  <a:cubicBezTo>
                    <a:pt x="4220" y="2856"/>
                    <a:pt x="4304" y="2869"/>
                    <a:pt x="4392" y="2869"/>
                  </a:cubicBezTo>
                  <a:cubicBezTo>
                    <a:pt x="4563" y="2869"/>
                    <a:pt x="4750" y="2821"/>
                    <a:pt x="4853" y="2715"/>
                  </a:cubicBezTo>
                  <a:cubicBezTo>
                    <a:pt x="5042" y="2522"/>
                    <a:pt x="4921" y="2288"/>
                    <a:pt x="4921" y="2288"/>
                  </a:cubicBezTo>
                  <a:lnTo>
                    <a:pt x="4921" y="2288"/>
                  </a:lnTo>
                  <a:cubicBezTo>
                    <a:pt x="4921" y="2288"/>
                    <a:pt x="4593" y="2500"/>
                    <a:pt x="4331" y="2500"/>
                  </a:cubicBezTo>
                  <a:cubicBezTo>
                    <a:pt x="4294" y="2500"/>
                    <a:pt x="4259" y="2496"/>
                    <a:pt x="4226" y="2487"/>
                  </a:cubicBezTo>
                  <a:cubicBezTo>
                    <a:pt x="4041" y="2433"/>
                    <a:pt x="2410" y="1568"/>
                    <a:pt x="1194" y="859"/>
                  </a:cubicBezTo>
                  <a:cubicBezTo>
                    <a:pt x="841" y="653"/>
                    <a:pt x="185" y="244"/>
                    <a:pt x="99" y="158"/>
                  </a:cubicBezTo>
                  <a:cubicBezTo>
                    <a:pt x="95" y="107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3707;p72">
              <a:extLst>
                <a:ext uri="{FF2B5EF4-FFF2-40B4-BE49-F238E27FC236}">
                  <a16:creationId xmlns:a16="http://schemas.microsoft.com/office/drawing/2014/main" id="{163F37E3-4EF5-8D91-FB8A-2B0DF811FAE7}"/>
                </a:ext>
              </a:extLst>
            </p:cNvPr>
            <p:cNvSpPr/>
            <p:nvPr/>
          </p:nvSpPr>
          <p:spPr>
            <a:xfrm>
              <a:off x="4010019" y="2237693"/>
              <a:ext cx="205605" cy="160763"/>
            </a:xfrm>
            <a:custGeom>
              <a:avLst/>
              <a:gdLst/>
              <a:ahLst/>
              <a:cxnLst/>
              <a:rect l="l" t="t" r="r" b="b"/>
              <a:pathLst>
                <a:path w="4012" h="3137" extrusionOk="0">
                  <a:moveTo>
                    <a:pt x="434" y="1"/>
                  </a:moveTo>
                  <a:cubicBezTo>
                    <a:pt x="434" y="1"/>
                    <a:pt x="192" y="410"/>
                    <a:pt x="100" y="675"/>
                  </a:cubicBezTo>
                  <a:cubicBezTo>
                    <a:pt x="43" y="835"/>
                    <a:pt x="31" y="865"/>
                    <a:pt x="10" y="1170"/>
                  </a:cubicBezTo>
                  <a:cubicBezTo>
                    <a:pt x="0" y="1313"/>
                    <a:pt x="299" y="1472"/>
                    <a:pt x="775" y="1738"/>
                  </a:cubicBezTo>
                  <a:cubicBezTo>
                    <a:pt x="1365" y="2067"/>
                    <a:pt x="2552" y="2740"/>
                    <a:pt x="3143" y="3027"/>
                  </a:cubicBezTo>
                  <a:cubicBezTo>
                    <a:pt x="3302" y="3104"/>
                    <a:pt x="3409" y="3137"/>
                    <a:pt x="3483" y="3137"/>
                  </a:cubicBezTo>
                  <a:cubicBezTo>
                    <a:pt x="3645" y="3137"/>
                    <a:pt x="3657" y="2984"/>
                    <a:pt x="3741" y="2803"/>
                  </a:cubicBezTo>
                  <a:cubicBezTo>
                    <a:pt x="3915" y="2431"/>
                    <a:pt x="4011" y="2093"/>
                    <a:pt x="4011" y="2093"/>
                  </a:cubicBezTo>
                  <a:cubicBezTo>
                    <a:pt x="4011" y="2093"/>
                    <a:pt x="3182" y="1768"/>
                    <a:pt x="1652" y="885"/>
                  </a:cubicBezTo>
                  <a:cubicBezTo>
                    <a:pt x="910" y="456"/>
                    <a:pt x="640" y="174"/>
                    <a:pt x="43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3708;p72">
              <a:extLst>
                <a:ext uri="{FF2B5EF4-FFF2-40B4-BE49-F238E27FC236}">
                  <a16:creationId xmlns:a16="http://schemas.microsoft.com/office/drawing/2014/main" id="{2D9FAEFD-8AE4-6DE4-A5D4-9B89A6912B30}"/>
                </a:ext>
              </a:extLst>
            </p:cNvPr>
            <p:cNvSpPr/>
            <p:nvPr/>
          </p:nvSpPr>
          <p:spPr>
            <a:xfrm>
              <a:off x="4173344" y="2031627"/>
              <a:ext cx="140418" cy="57038"/>
            </a:xfrm>
            <a:custGeom>
              <a:avLst/>
              <a:gdLst/>
              <a:ahLst/>
              <a:cxnLst/>
              <a:rect l="l" t="t" r="r" b="b"/>
              <a:pathLst>
                <a:path w="2740" h="1113" extrusionOk="0">
                  <a:moveTo>
                    <a:pt x="1587" y="1"/>
                  </a:moveTo>
                  <a:cubicBezTo>
                    <a:pt x="1384" y="1"/>
                    <a:pt x="1151" y="158"/>
                    <a:pt x="677" y="436"/>
                  </a:cubicBezTo>
                  <a:cubicBezTo>
                    <a:pt x="203" y="713"/>
                    <a:pt x="1" y="917"/>
                    <a:pt x="263" y="1060"/>
                  </a:cubicBezTo>
                  <a:cubicBezTo>
                    <a:pt x="333" y="1098"/>
                    <a:pt x="434" y="1113"/>
                    <a:pt x="553" y="1113"/>
                  </a:cubicBezTo>
                  <a:cubicBezTo>
                    <a:pt x="882" y="1113"/>
                    <a:pt x="1343" y="999"/>
                    <a:pt x="1632" y="945"/>
                  </a:cubicBezTo>
                  <a:cubicBezTo>
                    <a:pt x="2328" y="817"/>
                    <a:pt x="2739" y="650"/>
                    <a:pt x="2353" y="411"/>
                  </a:cubicBezTo>
                  <a:cubicBezTo>
                    <a:pt x="1966" y="172"/>
                    <a:pt x="1759" y="40"/>
                    <a:pt x="1759" y="40"/>
                  </a:cubicBezTo>
                  <a:cubicBezTo>
                    <a:pt x="1701" y="13"/>
                    <a:pt x="1645" y="1"/>
                    <a:pt x="1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3709;p72">
              <a:extLst>
                <a:ext uri="{FF2B5EF4-FFF2-40B4-BE49-F238E27FC236}">
                  <a16:creationId xmlns:a16="http://schemas.microsoft.com/office/drawing/2014/main" id="{3EC171C5-59ED-93C2-81F0-E3EE1F64B9B0}"/>
                </a:ext>
              </a:extLst>
            </p:cNvPr>
            <p:cNvSpPr/>
            <p:nvPr/>
          </p:nvSpPr>
          <p:spPr>
            <a:xfrm>
              <a:off x="4007200" y="2272285"/>
              <a:ext cx="211806" cy="130476"/>
            </a:xfrm>
            <a:custGeom>
              <a:avLst/>
              <a:gdLst/>
              <a:ahLst/>
              <a:cxnLst/>
              <a:rect l="l" t="t" r="r" b="b"/>
              <a:pathLst>
                <a:path w="4133" h="2546" extrusionOk="0">
                  <a:moveTo>
                    <a:pt x="155" y="0"/>
                  </a:moveTo>
                  <a:cubicBezTo>
                    <a:pt x="155" y="0"/>
                    <a:pt x="46" y="249"/>
                    <a:pt x="20" y="383"/>
                  </a:cubicBezTo>
                  <a:cubicBezTo>
                    <a:pt x="0" y="483"/>
                    <a:pt x="9" y="592"/>
                    <a:pt x="106" y="664"/>
                  </a:cubicBezTo>
                  <a:cubicBezTo>
                    <a:pt x="445" y="914"/>
                    <a:pt x="2582" y="2105"/>
                    <a:pt x="3008" y="2317"/>
                  </a:cubicBezTo>
                  <a:cubicBezTo>
                    <a:pt x="3312" y="2468"/>
                    <a:pt x="3494" y="2546"/>
                    <a:pt x="3596" y="2546"/>
                  </a:cubicBezTo>
                  <a:cubicBezTo>
                    <a:pt x="3646" y="2546"/>
                    <a:pt x="3677" y="2526"/>
                    <a:pt x="3692" y="2487"/>
                  </a:cubicBezTo>
                  <a:cubicBezTo>
                    <a:pt x="3717" y="2421"/>
                    <a:pt x="4132" y="1452"/>
                    <a:pt x="4132" y="1452"/>
                  </a:cubicBezTo>
                  <a:lnTo>
                    <a:pt x="4066" y="1418"/>
                  </a:lnTo>
                  <a:cubicBezTo>
                    <a:pt x="4066" y="1418"/>
                    <a:pt x="3677" y="2347"/>
                    <a:pt x="3574" y="2395"/>
                  </a:cubicBezTo>
                  <a:cubicBezTo>
                    <a:pt x="3563" y="2400"/>
                    <a:pt x="3549" y="2402"/>
                    <a:pt x="3533" y="2402"/>
                  </a:cubicBezTo>
                  <a:cubicBezTo>
                    <a:pt x="3399" y="2402"/>
                    <a:pt x="3106" y="2242"/>
                    <a:pt x="2853" y="2128"/>
                  </a:cubicBezTo>
                  <a:cubicBezTo>
                    <a:pt x="2619" y="2024"/>
                    <a:pt x="725" y="983"/>
                    <a:pt x="391" y="767"/>
                  </a:cubicBezTo>
                  <a:cubicBezTo>
                    <a:pt x="233" y="664"/>
                    <a:pt x="98" y="603"/>
                    <a:pt x="95" y="495"/>
                  </a:cubicBezTo>
                  <a:cubicBezTo>
                    <a:pt x="89" y="330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3710;p72">
              <a:extLst>
                <a:ext uri="{FF2B5EF4-FFF2-40B4-BE49-F238E27FC236}">
                  <a16:creationId xmlns:a16="http://schemas.microsoft.com/office/drawing/2014/main" id="{392AA4B0-7875-98EC-1576-2245DBFC6EEB}"/>
                </a:ext>
              </a:extLst>
            </p:cNvPr>
            <p:cNvSpPr/>
            <p:nvPr/>
          </p:nvSpPr>
          <p:spPr>
            <a:xfrm>
              <a:off x="4537458" y="2064938"/>
              <a:ext cx="166759" cy="72259"/>
            </a:xfrm>
            <a:custGeom>
              <a:avLst/>
              <a:gdLst/>
              <a:ahLst/>
              <a:cxnLst/>
              <a:rect l="l" t="t" r="r" b="b"/>
              <a:pathLst>
                <a:path w="3254" h="1410" extrusionOk="0">
                  <a:moveTo>
                    <a:pt x="3074" y="0"/>
                  </a:moveTo>
                  <a:cubicBezTo>
                    <a:pt x="3074" y="0"/>
                    <a:pt x="2751" y="11"/>
                    <a:pt x="2553" y="101"/>
                  </a:cubicBezTo>
                  <a:cubicBezTo>
                    <a:pt x="1911" y="390"/>
                    <a:pt x="1481" y="636"/>
                    <a:pt x="1276" y="758"/>
                  </a:cubicBezTo>
                  <a:cubicBezTo>
                    <a:pt x="463" y="1234"/>
                    <a:pt x="0" y="1340"/>
                    <a:pt x="0" y="1340"/>
                  </a:cubicBezTo>
                  <a:lnTo>
                    <a:pt x="129" y="1409"/>
                  </a:lnTo>
                  <a:cubicBezTo>
                    <a:pt x="129" y="1409"/>
                    <a:pt x="482" y="1334"/>
                    <a:pt x="1310" y="856"/>
                  </a:cubicBezTo>
                  <a:cubicBezTo>
                    <a:pt x="2010" y="451"/>
                    <a:pt x="2388" y="232"/>
                    <a:pt x="2667" y="143"/>
                  </a:cubicBezTo>
                  <a:cubicBezTo>
                    <a:pt x="2821" y="93"/>
                    <a:pt x="2952" y="79"/>
                    <a:pt x="3051" y="79"/>
                  </a:cubicBezTo>
                  <a:cubicBezTo>
                    <a:pt x="3179" y="79"/>
                    <a:pt x="3254" y="103"/>
                    <a:pt x="3254" y="103"/>
                  </a:cubicBezTo>
                  <a:lnTo>
                    <a:pt x="3074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3711;p72">
              <a:extLst>
                <a:ext uri="{FF2B5EF4-FFF2-40B4-BE49-F238E27FC236}">
                  <a16:creationId xmlns:a16="http://schemas.microsoft.com/office/drawing/2014/main" id="{9285F1EB-9C62-A3BD-5A4E-26DD96BF5849}"/>
                </a:ext>
              </a:extLst>
            </p:cNvPr>
            <p:cNvSpPr/>
            <p:nvPr/>
          </p:nvSpPr>
          <p:spPr>
            <a:xfrm>
              <a:off x="4357938" y="1963109"/>
              <a:ext cx="168399" cy="73284"/>
            </a:xfrm>
            <a:custGeom>
              <a:avLst/>
              <a:gdLst/>
              <a:ahLst/>
              <a:cxnLst/>
              <a:rect l="l" t="t" r="r" b="b"/>
              <a:pathLst>
                <a:path w="3286" h="1430" extrusionOk="0">
                  <a:moveTo>
                    <a:pt x="3105" y="0"/>
                  </a:moveTo>
                  <a:cubicBezTo>
                    <a:pt x="3105" y="0"/>
                    <a:pt x="2783" y="11"/>
                    <a:pt x="2585" y="100"/>
                  </a:cubicBezTo>
                  <a:cubicBezTo>
                    <a:pt x="1943" y="388"/>
                    <a:pt x="1513" y="635"/>
                    <a:pt x="1308" y="756"/>
                  </a:cubicBezTo>
                  <a:cubicBezTo>
                    <a:pt x="495" y="1234"/>
                    <a:pt x="0" y="1382"/>
                    <a:pt x="0" y="1382"/>
                  </a:cubicBezTo>
                  <a:lnTo>
                    <a:pt x="131" y="1429"/>
                  </a:lnTo>
                  <a:cubicBezTo>
                    <a:pt x="131" y="1429"/>
                    <a:pt x="514" y="1333"/>
                    <a:pt x="1342" y="854"/>
                  </a:cubicBezTo>
                  <a:cubicBezTo>
                    <a:pt x="2042" y="449"/>
                    <a:pt x="2420" y="230"/>
                    <a:pt x="2699" y="141"/>
                  </a:cubicBezTo>
                  <a:cubicBezTo>
                    <a:pt x="2851" y="92"/>
                    <a:pt x="2981" y="79"/>
                    <a:pt x="3079" y="79"/>
                  </a:cubicBezTo>
                  <a:cubicBezTo>
                    <a:pt x="3210" y="79"/>
                    <a:pt x="3286" y="103"/>
                    <a:pt x="3286" y="10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3712;p72">
              <a:extLst>
                <a:ext uri="{FF2B5EF4-FFF2-40B4-BE49-F238E27FC236}">
                  <a16:creationId xmlns:a16="http://schemas.microsoft.com/office/drawing/2014/main" id="{63AAE383-7CE9-58C3-99D0-6BCA7A97CFA9}"/>
                </a:ext>
              </a:extLst>
            </p:cNvPr>
            <p:cNvSpPr/>
            <p:nvPr/>
          </p:nvSpPr>
          <p:spPr>
            <a:xfrm>
              <a:off x="4395707" y="2021019"/>
              <a:ext cx="148720" cy="85840"/>
            </a:xfrm>
            <a:custGeom>
              <a:avLst/>
              <a:gdLst/>
              <a:ahLst/>
              <a:cxnLst/>
              <a:rect l="l" t="t" r="r" b="b"/>
              <a:pathLst>
                <a:path w="2902" h="1675" extrusionOk="0">
                  <a:moveTo>
                    <a:pt x="756" y="1"/>
                  </a:moveTo>
                  <a:cubicBezTo>
                    <a:pt x="407" y="1"/>
                    <a:pt x="172" y="211"/>
                    <a:pt x="1" y="299"/>
                  </a:cubicBezTo>
                  <a:cubicBezTo>
                    <a:pt x="1" y="299"/>
                    <a:pt x="359" y="465"/>
                    <a:pt x="1200" y="975"/>
                  </a:cubicBezTo>
                  <a:cubicBezTo>
                    <a:pt x="1891" y="1397"/>
                    <a:pt x="2164" y="1562"/>
                    <a:pt x="2372" y="1674"/>
                  </a:cubicBezTo>
                  <a:cubicBezTo>
                    <a:pt x="2498" y="1562"/>
                    <a:pt x="2901" y="1231"/>
                    <a:pt x="2624" y="968"/>
                  </a:cubicBezTo>
                  <a:cubicBezTo>
                    <a:pt x="2352" y="713"/>
                    <a:pt x="1997" y="549"/>
                    <a:pt x="1316" y="166"/>
                  </a:cubicBezTo>
                  <a:cubicBezTo>
                    <a:pt x="1102" y="45"/>
                    <a:pt x="917" y="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3713;p72">
              <a:extLst>
                <a:ext uri="{FF2B5EF4-FFF2-40B4-BE49-F238E27FC236}">
                  <a16:creationId xmlns:a16="http://schemas.microsoft.com/office/drawing/2014/main" id="{017D3C64-C882-ADD4-C9C5-685F3214FF3F}"/>
                </a:ext>
              </a:extLst>
            </p:cNvPr>
            <p:cNvSpPr/>
            <p:nvPr/>
          </p:nvSpPr>
          <p:spPr>
            <a:xfrm>
              <a:off x="4442086" y="1975511"/>
              <a:ext cx="133141" cy="38641"/>
            </a:xfrm>
            <a:custGeom>
              <a:avLst/>
              <a:gdLst/>
              <a:ahLst/>
              <a:cxnLst/>
              <a:rect l="l" t="t" r="r" b="b"/>
              <a:pathLst>
                <a:path w="2598" h="754" extrusionOk="0">
                  <a:moveTo>
                    <a:pt x="1687" y="0"/>
                  </a:moveTo>
                  <a:cubicBezTo>
                    <a:pt x="1515" y="0"/>
                    <a:pt x="1255" y="33"/>
                    <a:pt x="931" y="171"/>
                  </a:cubicBezTo>
                  <a:cubicBezTo>
                    <a:pt x="555" y="332"/>
                    <a:pt x="0" y="753"/>
                    <a:pt x="0" y="753"/>
                  </a:cubicBezTo>
                  <a:cubicBezTo>
                    <a:pt x="0" y="753"/>
                    <a:pt x="702" y="519"/>
                    <a:pt x="1259" y="376"/>
                  </a:cubicBezTo>
                  <a:cubicBezTo>
                    <a:pt x="1442" y="330"/>
                    <a:pt x="1632" y="313"/>
                    <a:pt x="1809" y="313"/>
                  </a:cubicBezTo>
                  <a:cubicBezTo>
                    <a:pt x="2242" y="313"/>
                    <a:pt x="2597" y="411"/>
                    <a:pt x="2597" y="411"/>
                  </a:cubicBezTo>
                  <a:lnTo>
                    <a:pt x="1921" y="25"/>
                  </a:lnTo>
                  <a:cubicBezTo>
                    <a:pt x="1921" y="25"/>
                    <a:pt x="1838" y="0"/>
                    <a:pt x="168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3714;p72">
              <a:extLst>
                <a:ext uri="{FF2B5EF4-FFF2-40B4-BE49-F238E27FC236}">
                  <a16:creationId xmlns:a16="http://schemas.microsoft.com/office/drawing/2014/main" id="{1898BF17-BCD2-322F-2DFA-F2FD56A97797}"/>
                </a:ext>
              </a:extLst>
            </p:cNvPr>
            <p:cNvSpPr/>
            <p:nvPr/>
          </p:nvSpPr>
          <p:spPr>
            <a:xfrm>
              <a:off x="4587014" y="2038545"/>
              <a:ext cx="91221" cy="60062"/>
            </a:xfrm>
            <a:custGeom>
              <a:avLst/>
              <a:gdLst/>
              <a:ahLst/>
              <a:cxnLst/>
              <a:rect l="l" t="t" r="r" b="b"/>
              <a:pathLst>
                <a:path w="1780" h="1172" extrusionOk="0">
                  <a:moveTo>
                    <a:pt x="1203" y="0"/>
                  </a:moveTo>
                  <a:cubicBezTo>
                    <a:pt x="1203" y="0"/>
                    <a:pt x="839" y="80"/>
                    <a:pt x="556" y="422"/>
                  </a:cubicBezTo>
                  <a:cubicBezTo>
                    <a:pt x="297" y="734"/>
                    <a:pt x="1" y="1171"/>
                    <a:pt x="1" y="1171"/>
                  </a:cubicBezTo>
                  <a:cubicBezTo>
                    <a:pt x="1" y="1171"/>
                    <a:pt x="430" y="937"/>
                    <a:pt x="921" y="652"/>
                  </a:cubicBezTo>
                  <a:cubicBezTo>
                    <a:pt x="1332" y="412"/>
                    <a:pt x="1779" y="328"/>
                    <a:pt x="1779" y="328"/>
                  </a:cubicBezTo>
                  <a:lnTo>
                    <a:pt x="120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3715;p72">
              <a:extLst>
                <a:ext uri="{FF2B5EF4-FFF2-40B4-BE49-F238E27FC236}">
                  <a16:creationId xmlns:a16="http://schemas.microsoft.com/office/drawing/2014/main" id="{D51DEB4D-F4D9-28E0-F9E2-4AD891A86480}"/>
                </a:ext>
              </a:extLst>
            </p:cNvPr>
            <p:cNvSpPr/>
            <p:nvPr/>
          </p:nvSpPr>
          <p:spPr>
            <a:xfrm>
              <a:off x="4346305" y="2163589"/>
              <a:ext cx="201813" cy="141392"/>
            </a:xfrm>
            <a:custGeom>
              <a:avLst/>
              <a:gdLst/>
              <a:ahLst/>
              <a:cxnLst/>
              <a:rect l="l" t="t" r="r" b="b"/>
              <a:pathLst>
                <a:path w="3938" h="2759" extrusionOk="0">
                  <a:moveTo>
                    <a:pt x="2870" y="1"/>
                  </a:moveTo>
                  <a:cubicBezTo>
                    <a:pt x="2436" y="231"/>
                    <a:pt x="1619" y="675"/>
                    <a:pt x="856" y="1148"/>
                  </a:cubicBezTo>
                  <a:cubicBezTo>
                    <a:pt x="699" y="1244"/>
                    <a:pt x="476" y="1381"/>
                    <a:pt x="259" y="1612"/>
                  </a:cubicBezTo>
                  <a:cubicBezTo>
                    <a:pt x="0" y="1890"/>
                    <a:pt x="16" y="2130"/>
                    <a:pt x="32" y="2566"/>
                  </a:cubicBezTo>
                  <a:cubicBezTo>
                    <a:pt x="36" y="2630"/>
                    <a:pt x="39" y="2695"/>
                    <a:pt x="42" y="2759"/>
                  </a:cubicBezTo>
                  <a:lnTo>
                    <a:pt x="3937" y="524"/>
                  </a:lnTo>
                  <a:lnTo>
                    <a:pt x="3937" y="243"/>
                  </a:lnTo>
                  <a:cubicBezTo>
                    <a:pt x="3792" y="208"/>
                    <a:pt x="3609" y="163"/>
                    <a:pt x="3408" y="110"/>
                  </a:cubicBezTo>
                  <a:cubicBezTo>
                    <a:pt x="3211" y="56"/>
                    <a:pt x="3028" y="18"/>
                    <a:pt x="2870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716;p72">
              <a:extLst>
                <a:ext uri="{FF2B5EF4-FFF2-40B4-BE49-F238E27FC236}">
                  <a16:creationId xmlns:a16="http://schemas.microsoft.com/office/drawing/2014/main" id="{3F54D31E-58AC-C443-22D8-1E880AE874F3}"/>
                </a:ext>
              </a:extLst>
            </p:cNvPr>
            <p:cNvSpPr/>
            <p:nvPr/>
          </p:nvSpPr>
          <p:spPr>
            <a:xfrm>
              <a:off x="4331443" y="2163025"/>
              <a:ext cx="161993" cy="151641"/>
            </a:xfrm>
            <a:custGeom>
              <a:avLst/>
              <a:gdLst/>
              <a:ahLst/>
              <a:cxnLst/>
              <a:rect l="l" t="t" r="r" b="b"/>
              <a:pathLst>
                <a:path w="3161" h="2959" extrusionOk="0">
                  <a:moveTo>
                    <a:pt x="2992" y="1"/>
                  </a:moveTo>
                  <a:cubicBezTo>
                    <a:pt x="2968" y="1"/>
                    <a:pt x="2945" y="2"/>
                    <a:pt x="2923" y="4"/>
                  </a:cubicBezTo>
                  <a:cubicBezTo>
                    <a:pt x="2802" y="18"/>
                    <a:pt x="2567" y="108"/>
                    <a:pt x="2362" y="214"/>
                  </a:cubicBezTo>
                  <a:cubicBezTo>
                    <a:pt x="1793" y="507"/>
                    <a:pt x="1505" y="676"/>
                    <a:pt x="864" y="1142"/>
                  </a:cubicBezTo>
                  <a:cubicBezTo>
                    <a:pt x="477" y="1422"/>
                    <a:pt x="243" y="1684"/>
                    <a:pt x="119" y="1849"/>
                  </a:cubicBezTo>
                  <a:cubicBezTo>
                    <a:pt x="40" y="1950"/>
                    <a:pt x="1" y="2075"/>
                    <a:pt x="1" y="2204"/>
                  </a:cubicBezTo>
                  <a:lnTo>
                    <a:pt x="1" y="2958"/>
                  </a:lnTo>
                  <a:lnTo>
                    <a:pt x="332" y="2770"/>
                  </a:lnTo>
                  <a:cubicBezTo>
                    <a:pt x="329" y="2706"/>
                    <a:pt x="326" y="2641"/>
                    <a:pt x="322" y="2577"/>
                  </a:cubicBezTo>
                  <a:cubicBezTo>
                    <a:pt x="306" y="2141"/>
                    <a:pt x="290" y="1901"/>
                    <a:pt x="549" y="1623"/>
                  </a:cubicBezTo>
                  <a:cubicBezTo>
                    <a:pt x="766" y="1392"/>
                    <a:pt x="989" y="1255"/>
                    <a:pt x="1146" y="1159"/>
                  </a:cubicBezTo>
                  <a:cubicBezTo>
                    <a:pt x="1909" y="686"/>
                    <a:pt x="2726" y="242"/>
                    <a:pt x="3160" y="12"/>
                  </a:cubicBezTo>
                  <a:cubicBezTo>
                    <a:pt x="3101" y="6"/>
                    <a:pt x="3044" y="1"/>
                    <a:pt x="2992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717;p72">
              <a:extLst>
                <a:ext uri="{FF2B5EF4-FFF2-40B4-BE49-F238E27FC236}">
                  <a16:creationId xmlns:a16="http://schemas.microsoft.com/office/drawing/2014/main" id="{B7553040-C3DD-F715-8EB7-67521C7EA6E4}"/>
                </a:ext>
              </a:extLst>
            </p:cNvPr>
            <p:cNvSpPr/>
            <p:nvPr/>
          </p:nvSpPr>
          <p:spPr>
            <a:xfrm>
              <a:off x="4325293" y="2155185"/>
              <a:ext cx="222824" cy="163018"/>
            </a:xfrm>
            <a:custGeom>
              <a:avLst/>
              <a:gdLst/>
              <a:ahLst/>
              <a:cxnLst/>
              <a:rect l="l" t="t" r="r" b="b"/>
              <a:pathLst>
                <a:path w="4348" h="3181" extrusionOk="0">
                  <a:moveTo>
                    <a:pt x="3142" y="0"/>
                  </a:moveTo>
                  <a:cubicBezTo>
                    <a:pt x="2792" y="0"/>
                    <a:pt x="2329" y="241"/>
                    <a:pt x="1776" y="579"/>
                  </a:cubicBezTo>
                  <a:cubicBezTo>
                    <a:pt x="890" y="1120"/>
                    <a:pt x="574" y="1413"/>
                    <a:pt x="326" y="1661"/>
                  </a:cubicBezTo>
                  <a:cubicBezTo>
                    <a:pt x="245" y="1744"/>
                    <a:pt x="133" y="1862"/>
                    <a:pt x="38" y="2070"/>
                  </a:cubicBezTo>
                  <a:cubicBezTo>
                    <a:pt x="12" y="2127"/>
                    <a:pt x="1" y="2193"/>
                    <a:pt x="1" y="2256"/>
                  </a:cubicBezTo>
                  <a:lnTo>
                    <a:pt x="1" y="3180"/>
                  </a:lnTo>
                  <a:lnTo>
                    <a:pt x="121" y="3111"/>
                  </a:lnTo>
                  <a:lnTo>
                    <a:pt x="121" y="2357"/>
                  </a:lnTo>
                  <a:cubicBezTo>
                    <a:pt x="121" y="2228"/>
                    <a:pt x="160" y="2103"/>
                    <a:pt x="239" y="2000"/>
                  </a:cubicBezTo>
                  <a:cubicBezTo>
                    <a:pt x="364" y="1836"/>
                    <a:pt x="597" y="1575"/>
                    <a:pt x="984" y="1295"/>
                  </a:cubicBezTo>
                  <a:cubicBezTo>
                    <a:pt x="1625" y="829"/>
                    <a:pt x="1913" y="660"/>
                    <a:pt x="2482" y="367"/>
                  </a:cubicBezTo>
                  <a:cubicBezTo>
                    <a:pt x="2687" y="261"/>
                    <a:pt x="2922" y="171"/>
                    <a:pt x="3043" y="157"/>
                  </a:cubicBezTo>
                  <a:cubicBezTo>
                    <a:pt x="3070" y="154"/>
                    <a:pt x="3099" y="153"/>
                    <a:pt x="3129" y="153"/>
                  </a:cubicBezTo>
                  <a:cubicBezTo>
                    <a:pt x="3313" y="153"/>
                    <a:pt x="3554" y="203"/>
                    <a:pt x="3818" y="274"/>
                  </a:cubicBezTo>
                  <a:cubicBezTo>
                    <a:pt x="4019" y="327"/>
                    <a:pt x="4202" y="372"/>
                    <a:pt x="4347" y="407"/>
                  </a:cubicBezTo>
                  <a:lnTo>
                    <a:pt x="4347" y="280"/>
                  </a:lnTo>
                  <a:cubicBezTo>
                    <a:pt x="4347" y="280"/>
                    <a:pt x="3555" y="67"/>
                    <a:pt x="3265" y="11"/>
                  </a:cubicBezTo>
                  <a:cubicBezTo>
                    <a:pt x="3226" y="4"/>
                    <a:pt x="3184" y="0"/>
                    <a:pt x="31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3718;p72">
              <a:extLst>
                <a:ext uri="{FF2B5EF4-FFF2-40B4-BE49-F238E27FC236}">
                  <a16:creationId xmlns:a16="http://schemas.microsoft.com/office/drawing/2014/main" id="{2F9B2745-BBF2-E234-7B97-AB2F28285B96}"/>
                </a:ext>
              </a:extLst>
            </p:cNvPr>
            <p:cNvSpPr/>
            <p:nvPr/>
          </p:nvSpPr>
          <p:spPr>
            <a:xfrm>
              <a:off x="4368033" y="2295039"/>
              <a:ext cx="30646" cy="18910"/>
            </a:xfrm>
            <a:custGeom>
              <a:avLst/>
              <a:gdLst/>
              <a:ahLst/>
              <a:cxnLst/>
              <a:rect l="l" t="t" r="r" b="b"/>
              <a:pathLst>
                <a:path w="598" h="369" extrusionOk="0">
                  <a:moveTo>
                    <a:pt x="491" y="1"/>
                  </a:moveTo>
                  <a:cubicBezTo>
                    <a:pt x="452" y="1"/>
                    <a:pt x="399" y="16"/>
                    <a:pt x="335" y="41"/>
                  </a:cubicBezTo>
                  <a:cubicBezTo>
                    <a:pt x="234" y="80"/>
                    <a:pt x="1" y="186"/>
                    <a:pt x="62" y="312"/>
                  </a:cubicBezTo>
                  <a:cubicBezTo>
                    <a:pt x="82" y="353"/>
                    <a:pt x="111" y="369"/>
                    <a:pt x="146" y="369"/>
                  </a:cubicBezTo>
                  <a:cubicBezTo>
                    <a:pt x="218" y="369"/>
                    <a:pt x="314" y="303"/>
                    <a:pt x="397" y="260"/>
                  </a:cubicBezTo>
                  <a:cubicBezTo>
                    <a:pt x="449" y="232"/>
                    <a:pt x="597" y="157"/>
                    <a:pt x="565" y="51"/>
                  </a:cubicBezTo>
                  <a:cubicBezTo>
                    <a:pt x="554" y="15"/>
                    <a:pt x="529" y="1"/>
                    <a:pt x="49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3719;p72">
              <a:extLst>
                <a:ext uri="{FF2B5EF4-FFF2-40B4-BE49-F238E27FC236}">
                  <a16:creationId xmlns:a16="http://schemas.microsoft.com/office/drawing/2014/main" id="{FB8C8C3E-6F53-C3A2-09E8-7366C6D3E9DC}"/>
                </a:ext>
              </a:extLst>
            </p:cNvPr>
            <p:cNvSpPr/>
            <p:nvPr/>
          </p:nvSpPr>
          <p:spPr>
            <a:xfrm>
              <a:off x="4493590" y="2228212"/>
              <a:ext cx="6201" cy="92348"/>
            </a:xfrm>
            <a:custGeom>
              <a:avLst/>
              <a:gdLst/>
              <a:ahLst/>
              <a:cxnLst/>
              <a:rect l="l" t="t" r="r" b="b"/>
              <a:pathLst>
                <a:path w="121" h="1802" extrusionOk="0">
                  <a:moveTo>
                    <a:pt x="55" y="0"/>
                  </a:moveTo>
                  <a:lnTo>
                    <a:pt x="1" y="12"/>
                  </a:lnTo>
                  <a:lnTo>
                    <a:pt x="24" y="1801"/>
                  </a:lnTo>
                  <a:lnTo>
                    <a:pt x="121" y="174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720;p72">
              <a:extLst>
                <a:ext uri="{FF2B5EF4-FFF2-40B4-BE49-F238E27FC236}">
                  <a16:creationId xmlns:a16="http://schemas.microsoft.com/office/drawing/2014/main" id="{4C23D98B-422C-DB37-5EFD-78FA5840893C}"/>
                </a:ext>
              </a:extLst>
            </p:cNvPr>
            <p:cNvSpPr/>
            <p:nvPr/>
          </p:nvSpPr>
          <p:spPr>
            <a:xfrm>
              <a:off x="4230793" y="2408244"/>
              <a:ext cx="9225" cy="21011"/>
            </a:xfrm>
            <a:custGeom>
              <a:avLst/>
              <a:gdLst/>
              <a:ahLst/>
              <a:cxnLst/>
              <a:rect l="l" t="t" r="r" b="b"/>
              <a:pathLst>
                <a:path w="180" h="410" extrusionOk="0">
                  <a:moveTo>
                    <a:pt x="153" y="1"/>
                  </a:moveTo>
                  <a:cubicBezTo>
                    <a:pt x="150" y="1"/>
                    <a:pt x="147" y="1"/>
                    <a:pt x="145" y="3"/>
                  </a:cubicBezTo>
                  <a:cubicBezTo>
                    <a:pt x="22" y="49"/>
                    <a:pt x="1" y="263"/>
                    <a:pt x="13" y="375"/>
                  </a:cubicBezTo>
                  <a:cubicBezTo>
                    <a:pt x="15" y="393"/>
                    <a:pt x="33" y="409"/>
                    <a:pt x="50" y="409"/>
                  </a:cubicBezTo>
                  <a:cubicBezTo>
                    <a:pt x="59" y="409"/>
                    <a:pt x="67" y="405"/>
                    <a:pt x="73" y="393"/>
                  </a:cubicBezTo>
                  <a:cubicBezTo>
                    <a:pt x="123" y="285"/>
                    <a:pt x="149" y="151"/>
                    <a:pt x="175" y="35"/>
                  </a:cubicBezTo>
                  <a:cubicBezTo>
                    <a:pt x="179" y="20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721;p72">
              <a:extLst>
                <a:ext uri="{FF2B5EF4-FFF2-40B4-BE49-F238E27FC236}">
                  <a16:creationId xmlns:a16="http://schemas.microsoft.com/office/drawing/2014/main" id="{92C658F7-6590-5011-6DE3-E24CDB536C55}"/>
                </a:ext>
              </a:extLst>
            </p:cNvPr>
            <p:cNvSpPr/>
            <p:nvPr/>
          </p:nvSpPr>
          <p:spPr>
            <a:xfrm>
              <a:off x="4563850" y="2249480"/>
              <a:ext cx="10967" cy="12299"/>
            </a:xfrm>
            <a:custGeom>
              <a:avLst/>
              <a:gdLst/>
              <a:ahLst/>
              <a:cxnLst/>
              <a:rect l="l" t="t" r="r" b="b"/>
              <a:pathLst>
                <a:path w="214" h="240" extrusionOk="0">
                  <a:moveTo>
                    <a:pt x="31" y="1"/>
                  </a:moveTo>
                  <a:cubicBezTo>
                    <a:pt x="16" y="1"/>
                    <a:pt x="0" y="19"/>
                    <a:pt x="4" y="36"/>
                  </a:cubicBezTo>
                  <a:cubicBezTo>
                    <a:pt x="17" y="114"/>
                    <a:pt x="89" y="240"/>
                    <a:pt x="180" y="240"/>
                  </a:cubicBezTo>
                  <a:cubicBezTo>
                    <a:pt x="198" y="240"/>
                    <a:pt x="214" y="221"/>
                    <a:pt x="208" y="204"/>
                  </a:cubicBezTo>
                  <a:cubicBezTo>
                    <a:pt x="194" y="165"/>
                    <a:pt x="168" y="151"/>
                    <a:pt x="139" y="122"/>
                  </a:cubicBezTo>
                  <a:cubicBezTo>
                    <a:pt x="105" y="88"/>
                    <a:pt x="79" y="47"/>
                    <a:pt x="48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722;p72">
              <a:extLst>
                <a:ext uri="{FF2B5EF4-FFF2-40B4-BE49-F238E27FC236}">
                  <a16:creationId xmlns:a16="http://schemas.microsoft.com/office/drawing/2014/main" id="{5070242A-FECE-DA40-E728-994D27729D60}"/>
                </a:ext>
              </a:extLst>
            </p:cNvPr>
            <p:cNvSpPr/>
            <p:nvPr/>
          </p:nvSpPr>
          <p:spPr>
            <a:xfrm>
              <a:off x="4555189" y="2255681"/>
              <a:ext cx="8405" cy="17732"/>
            </a:xfrm>
            <a:custGeom>
              <a:avLst/>
              <a:gdLst/>
              <a:ahLst/>
              <a:cxnLst/>
              <a:rect l="l" t="t" r="r" b="b"/>
              <a:pathLst>
                <a:path w="164" h="346" extrusionOk="0">
                  <a:moveTo>
                    <a:pt x="127" y="0"/>
                  </a:moveTo>
                  <a:cubicBezTo>
                    <a:pt x="116" y="0"/>
                    <a:pt x="105" y="7"/>
                    <a:pt x="101" y="21"/>
                  </a:cubicBezTo>
                  <a:cubicBezTo>
                    <a:pt x="85" y="82"/>
                    <a:pt x="67" y="143"/>
                    <a:pt x="42" y="201"/>
                  </a:cubicBezTo>
                  <a:cubicBezTo>
                    <a:pt x="22" y="246"/>
                    <a:pt x="1" y="277"/>
                    <a:pt x="9" y="326"/>
                  </a:cubicBezTo>
                  <a:cubicBezTo>
                    <a:pt x="11" y="337"/>
                    <a:pt x="23" y="345"/>
                    <a:pt x="34" y="345"/>
                  </a:cubicBezTo>
                  <a:cubicBezTo>
                    <a:pt x="36" y="345"/>
                    <a:pt x="39" y="345"/>
                    <a:pt x="41" y="344"/>
                  </a:cubicBezTo>
                  <a:cubicBezTo>
                    <a:pt x="148" y="307"/>
                    <a:pt x="163" y="125"/>
                    <a:pt x="157" y="28"/>
                  </a:cubicBezTo>
                  <a:cubicBezTo>
                    <a:pt x="156" y="11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3723;p72">
              <a:extLst>
                <a:ext uri="{FF2B5EF4-FFF2-40B4-BE49-F238E27FC236}">
                  <a16:creationId xmlns:a16="http://schemas.microsoft.com/office/drawing/2014/main" id="{575471A6-C087-EAEB-0428-B68BE8BB6140}"/>
                </a:ext>
              </a:extLst>
            </p:cNvPr>
            <p:cNvSpPr/>
            <p:nvPr/>
          </p:nvSpPr>
          <p:spPr>
            <a:xfrm>
              <a:off x="4379462" y="2362429"/>
              <a:ext cx="21114" cy="8610"/>
            </a:xfrm>
            <a:custGeom>
              <a:avLst/>
              <a:gdLst/>
              <a:ahLst/>
              <a:cxnLst/>
              <a:rect l="l" t="t" r="r" b="b"/>
              <a:pathLst>
                <a:path w="412" h="168" extrusionOk="0">
                  <a:moveTo>
                    <a:pt x="23" y="0"/>
                  </a:moveTo>
                  <a:cubicBezTo>
                    <a:pt x="17" y="0"/>
                    <a:pt x="12" y="1"/>
                    <a:pt x="6" y="1"/>
                  </a:cubicBezTo>
                  <a:cubicBezTo>
                    <a:pt x="3" y="1"/>
                    <a:pt x="0" y="4"/>
                    <a:pt x="0" y="9"/>
                  </a:cubicBezTo>
                  <a:cubicBezTo>
                    <a:pt x="37" y="117"/>
                    <a:pt x="208" y="167"/>
                    <a:pt x="330" y="167"/>
                  </a:cubicBezTo>
                  <a:cubicBezTo>
                    <a:pt x="352" y="167"/>
                    <a:pt x="372" y="165"/>
                    <a:pt x="390" y="162"/>
                  </a:cubicBezTo>
                  <a:cubicBezTo>
                    <a:pt x="407" y="158"/>
                    <a:pt x="411" y="130"/>
                    <a:pt x="394" y="122"/>
                  </a:cubicBezTo>
                  <a:cubicBezTo>
                    <a:pt x="331" y="95"/>
                    <a:pt x="264" y="78"/>
                    <a:pt x="198" y="56"/>
                  </a:cubicBezTo>
                  <a:cubicBezTo>
                    <a:pt x="145" y="37"/>
                    <a:pt x="82" y="0"/>
                    <a:pt x="2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3724;p72">
              <a:extLst>
                <a:ext uri="{FF2B5EF4-FFF2-40B4-BE49-F238E27FC236}">
                  <a16:creationId xmlns:a16="http://schemas.microsoft.com/office/drawing/2014/main" id="{C68062C9-8DFF-DC7D-BA17-6B1575C14412}"/>
                </a:ext>
              </a:extLst>
            </p:cNvPr>
            <p:cNvSpPr/>
            <p:nvPr/>
          </p:nvSpPr>
          <p:spPr>
            <a:xfrm>
              <a:off x="4500201" y="2290017"/>
              <a:ext cx="10762" cy="18500"/>
            </a:xfrm>
            <a:custGeom>
              <a:avLst/>
              <a:gdLst/>
              <a:ahLst/>
              <a:cxnLst/>
              <a:rect l="l" t="t" r="r" b="b"/>
              <a:pathLst>
                <a:path w="210" h="361" extrusionOk="0">
                  <a:moveTo>
                    <a:pt x="184" y="0"/>
                  </a:moveTo>
                  <a:cubicBezTo>
                    <a:pt x="177" y="0"/>
                    <a:pt x="170" y="4"/>
                    <a:pt x="165" y="11"/>
                  </a:cubicBezTo>
                  <a:cubicBezTo>
                    <a:pt x="122" y="76"/>
                    <a:pt x="79" y="142"/>
                    <a:pt x="45" y="212"/>
                  </a:cubicBezTo>
                  <a:cubicBezTo>
                    <a:pt x="22" y="261"/>
                    <a:pt x="1" y="297"/>
                    <a:pt x="28" y="347"/>
                  </a:cubicBezTo>
                  <a:cubicBezTo>
                    <a:pt x="33" y="355"/>
                    <a:pt x="43" y="360"/>
                    <a:pt x="52" y="360"/>
                  </a:cubicBezTo>
                  <a:cubicBezTo>
                    <a:pt x="55" y="360"/>
                    <a:pt x="57" y="360"/>
                    <a:pt x="59" y="359"/>
                  </a:cubicBezTo>
                  <a:cubicBezTo>
                    <a:pt x="114" y="344"/>
                    <a:pt x="125" y="303"/>
                    <a:pt x="143" y="254"/>
                  </a:cubicBezTo>
                  <a:cubicBezTo>
                    <a:pt x="171" y="180"/>
                    <a:pt x="188" y="105"/>
                    <a:pt x="206" y="28"/>
                  </a:cubicBezTo>
                  <a:cubicBezTo>
                    <a:pt x="209" y="11"/>
                    <a:pt x="197" y="0"/>
                    <a:pt x="184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3725;p72">
              <a:extLst>
                <a:ext uri="{FF2B5EF4-FFF2-40B4-BE49-F238E27FC236}">
                  <a16:creationId xmlns:a16="http://schemas.microsoft.com/office/drawing/2014/main" id="{0D15AB76-AB90-44F6-FC1C-7DCD98E8772C}"/>
                </a:ext>
              </a:extLst>
            </p:cNvPr>
            <p:cNvSpPr/>
            <p:nvPr/>
          </p:nvSpPr>
          <p:spPr>
            <a:xfrm>
              <a:off x="4452797" y="2322354"/>
              <a:ext cx="11018" cy="17680"/>
            </a:xfrm>
            <a:custGeom>
              <a:avLst/>
              <a:gdLst/>
              <a:ahLst/>
              <a:cxnLst/>
              <a:rect l="l" t="t" r="r" b="b"/>
              <a:pathLst>
                <a:path w="215" h="345" extrusionOk="0">
                  <a:moveTo>
                    <a:pt x="147" y="1"/>
                  </a:moveTo>
                  <a:cubicBezTo>
                    <a:pt x="140" y="1"/>
                    <a:pt x="133" y="6"/>
                    <a:pt x="130" y="12"/>
                  </a:cubicBezTo>
                  <a:cubicBezTo>
                    <a:pt x="113" y="58"/>
                    <a:pt x="104" y="107"/>
                    <a:pt x="86" y="153"/>
                  </a:cubicBezTo>
                  <a:cubicBezTo>
                    <a:pt x="66" y="204"/>
                    <a:pt x="35" y="250"/>
                    <a:pt x="10" y="299"/>
                  </a:cubicBezTo>
                  <a:cubicBezTo>
                    <a:pt x="1" y="320"/>
                    <a:pt x="16" y="345"/>
                    <a:pt x="36" y="345"/>
                  </a:cubicBezTo>
                  <a:cubicBezTo>
                    <a:pt x="41" y="345"/>
                    <a:pt x="47" y="343"/>
                    <a:pt x="52" y="340"/>
                  </a:cubicBezTo>
                  <a:cubicBezTo>
                    <a:pt x="155" y="277"/>
                    <a:pt x="214" y="121"/>
                    <a:pt x="159" y="9"/>
                  </a:cubicBezTo>
                  <a:cubicBezTo>
                    <a:pt x="157" y="3"/>
                    <a:pt x="152" y="1"/>
                    <a:pt x="14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3726;p72">
              <a:extLst>
                <a:ext uri="{FF2B5EF4-FFF2-40B4-BE49-F238E27FC236}">
                  <a16:creationId xmlns:a16="http://schemas.microsoft.com/office/drawing/2014/main" id="{4D352C07-270C-0C58-9A27-4FF93266297B}"/>
                </a:ext>
              </a:extLst>
            </p:cNvPr>
            <p:cNvSpPr/>
            <p:nvPr/>
          </p:nvSpPr>
          <p:spPr>
            <a:xfrm>
              <a:off x="4431017" y="2326505"/>
              <a:ext cx="13171" cy="9430"/>
            </a:xfrm>
            <a:custGeom>
              <a:avLst/>
              <a:gdLst/>
              <a:ahLst/>
              <a:cxnLst/>
              <a:rect l="l" t="t" r="r" b="b"/>
              <a:pathLst>
                <a:path w="257" h="184" extrusionOk="0">
                  <a:moveTo>
                    <a:pt x="20" y="1"/>
                  </a:moveTo>
                  <a:cubicBezTo>
                    <a:pt x="10" y="1"/>
                    <a:pt x="1" y="11"/>
                    <a:pt x="5" y="21"/>
                  </a:cubicBezTo>
                  <a:cubicBezTo>
                    <a:pt x="32" y="98"/>
                    <a:pt x="120" y="166"/>
                    <a:pt x="199" y="182"/>
                  </a:cubicBezTo>
                  <a:cubicBezTo>
                    <a:pt x="203" y="183"/>
                    <a:pt x="207" y="184"/>
                    <a:pt x="210" y="184"/>
                  </a:cubicBezTo>
                  <a:cubicBezTo>
                    <a:pt x="244" y="184"/>
                    <a:pt x="256" y="139"/>
                    <a:pt x="227" y="117"/>
                  </a:cubicBezTo>
                  <a:cubicBezTo>
                    <a:pt x="170" y="74"/>
                    <a:pt x="92" y="26"/>
                    <a:pt x="25" y="2"/>
                  </a:cubicBez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3727;p72">
              <a:extLst>
                <a:ext uri="{FF2B5EF4-FFF2-40B4-BE49-F238E27FC236}">
                  <a16:creationId xmlns:a16="http://schemas.microsoft.com/office/drawing/2014/main" id="{0214A1DB-FA05-E281-3D87-EFA5B5A7EE1D}"/>
                </a:ext>
              </a:extLst>
            </p:cNvPr>
            <p:cNvSpPr/>
            <p:nvPr/>
          </p:nvSpPr>
          <p:spPr>
            <a:xfrm>
              <a:off x="4730353" y="2154006"/>
              <a:ext cx="9020" cy="19269"/>
            </a:xfrm>
            <a:custGeom>
              <a:avLst/>
              <a:gdLst/>
              <a:ahLst/>
              <a:cxnLst/>
              <a:rect l="l" t="t" r="r" b="b"/>
              <a:pathLst>
                <a:path w="176" h="376" extrusionOk="0">
                  <a:moveTo>
                    <a:pt x="83" y="0"/>
                  </a:moveTo>
                  <a:cubicBezTo>
                    <a:pt x="72" y="0"/>
                    <a:pt x="63" y="7"/>
                    <a:pt x="65" y="21"/>
                  </a:cubicBezTo>
                  <a:cubicBezTo>
                    <a:pt x="69" y="76"/>
                    <a:pt x="74" y="131"/>
                    <a:pt x="60" y="186"/>
                  </a:cubicBezTo>
                  <a:cubicBezTo>
                    <a:pt x="48" y="237"/>
                    <a:pt x="11" y="280"/>
                    <a:pt x="3" y="330"/>
                  </a:cubicBezTo>
                  <a:cubicBezTo>
                    <a:pt x="1" y="350"/>
                    <a:pt x="14" y="376"/>
                    <a:pt x="35" y="376"/>
                  </a:cubicBezTo>
                  <a:cubicBezTo>
                    <a:pt x="39" y="376"/>
                    <a:pt x="42" y="375"/>
                    <a:pt x="46" y="373"/>
                  </a:cubicBezTo>
                  <a:cubicBezTo>
                    <a:pt x="175" y="321"/>
                    <a:pt x="175" y="107"/>
                    <a:pt x="105" y="10"/>
                  </a:cubicBezTo>
                  <a:cubicBezTo>
                    <a:pt x="99" y="3"/>
                    <a:pt x="91" y="0"/>
                    <a:pt x="8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3728;p72">
              <a:extLst>
                <a:ext uri="{FF2B5EF4-FFF2-40B4-BE49-F238E27FC236}">
                  <a16:creationId xmlns:a16="http://schemas.microsoft.com/office/drawing/2014/main" id="{EEE805C3-05B0-630C-B42A-21CF8E63B0B3}"/>
                </a:ext>
              </a:extLst>
            </p:cNvPr>
            <p:cNvSpPr/>
            <p:nvPr/>
          </p:nvSpPr>
          <p:spPr>
            <a:xfrm>
              <a:off x="4717439" y="2157081"/>
              <a:ext cx="9993" cy="17014"/>
            </a:xfrm>
            <a:custGeom>
              <a:avLst/>
              <a:gdLst/>
              <a:ahLst/>
              <a:cxnLst/>
              <a:rect l="l" t="t" r="r" b="b"/>
              <a:pathLst>
                <a:path w="195" h="332" extrusionOk="0">
                  <a:moveTo>
                    <a:pt x="22" y="0"/>
                  </a:moveTo>
                  <a:cubicBezTo>
                    <a:pt x="11" y="0"/>
                    <a:pt x="1" y="13"/>
                    <a:pt x="7" y="25"/>
                  </a:cubicBezTo>
                  <a:cubicBezTo>
                    <a:pt x="59" y="119"/>
                    <a:pt x="74" y="201"/>
                    <a:pt x="88" y="306"/>
                  </a:cubicBezTo>
                  <a:cubicBezTo>
                    <a:pt x="90" y="320"/>
                    <a:pt x="103" y="332"/>
                    <a:pt x="116" y="332"/>
                  </a:cubicBezTo>
                  <a:cubicBezTo>
                    <a:pt x="124" y="332"/>
                    <a:pt x="131" y="328"/>
                    <a:pt x="136" y="319"/>
                  </a:cubicBezTo>
                  <a:cubicBezTo>
                    <a:pt x="194" y="208"/>
                    <a:pt x="139" y="60"/>
                    <a:pt x="30" y="2"/>
                  </a:cubicBezTo>
                  <a:cubicBezTo>
                    <a:pt x="27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3729;p72">
              <a:extLst>
                <a:ext uri="{FF2B5EF4-FFF2-40B4-BE49-F238E27FC236}">
                  <a16:creationId xmlns:a16="http://schemas.microsoft.com/office/drawing/2014/main" id="{CC099FD2-54A6-528D-B6AA-A81A2AA49225}"/>
                </a:ext>
              </a:extLst>
            </p:cNvPr>
            <p:cNvSpPr/>
            <p:nvPr/>
          </p:nvSpPr>
          <p:spPr>
            <a:xfrm>
              <a:off x="4236123" y="2137350"/>
              <a:ext cx="473988" cy="335569"/>
            </a:xfrm>
            <a:custGeom>
              <a:avLst/>
              <a:gdLst/>
              <a:ahLst/>
              <a:cxnLst/>
              <a:rect l="l" t="t" r="r" b="b"/>
              <a:pathLst>
                <a:path w="9249" h="6548" extrusionOk="0">
                  <a:moveTo>
                    <a:pt x="8440" y="1"/>
                  </a:moveTo>
                  <a:cubicBezTo>
                    <a:pt x="8276" y="1"/>
                    <a:pt x="8095" y="52"/>
                    <a:pt x="7907" y="160"/>
                  </a:cubicBezTo>
                  <a:cubicBezTo>
                    <a:pt x="7188" y="577"/>
                    <a:pt x="6604" y="1692"/>
                    <a:pt x="6604" y="2653"/>
                  </a:cubicBezTo>
                  <a:cubicBezTo>
                    <a:pt x="6604" y="2659"/>
                    <a:pt x="6601" y="2675"/>
                    <a:pt x="6598" y="2691"/>
                  </a:cubicBezTo>
                  <a:lnTo>
                    <a:pt x="2646" y="4931"/>
                  </a:lnTo>
                  <a:cubicBezTo>
                    <a:pt x="2646" y="4222"/>
                    <a:pt x="2306" y="3807"/>
                    <a:pt x="1838" y="3807"/>
                  </a:cubicBezTo>
                  <a:cubicBezTo>
                    <a:pt x="1673" y="3807"/>
                    <a:pt x="1492" y="3859"/>
                    <a:pt x="1304" y="3967"/>
                  </a:cubicBezTo>
                  <a:cubicBezTo>
                    <a:pt x="583" y="4382"/>
                    <a:pt x="1" y="5499"/>
                    <a:pt x="1" y="6458"/>
                  </a:cubicBezTo>
                  <a:cubicBezTo>
                    <a:pt x="1" y="6489"/>
                    <a:pt x="2" y="6518"/>
                    <a:pt x="4" y="6547"/>
                  </a:cubicBezTo>
                  <a:cubicBezTo>
                    <a:pt x="64" y="6512"/>
                    <a:pt x="123" y="6475"/>
                    <a:pt x="182" y="6441"/>
                  </a:cubicBezTo>
                  <a:cubicBezTo>
                    <a:pt x="182" y="6425"/>
                    <a:pt x="180" y="6408"/>
                    <a:pt x="180" y="6391"/>
                  </a:cubicBezTo>
                  <a:cubicBezTo>
                    <a:pt x="180" y="5515"/>
                    <a:pt x="712" y="4497"/>
                    <a:pt x="1368" y="4119"/>
                  </a:cubicBezTo>
                  <a:cubicBezTo>
                    <a:pt x="1537" y="4022"/>
                    <a:pt x="1696" y="3976"/>
                    <a:pt x="1841" y="3976"/>
                  </a:cubicBezTo>
                  <a:cubicBezTo>
                    <a:pt x="2263" y="3976"/>
                    <a:pt x="2558" y="4366"/>
                    <a:pt x="2558" y="5017"/>
                  </a:cubicBezTo>
                  <a:cubicBezTo>
                    <a:pt x="2558" y="5034"/>
                    <a:pt x="2557" y="5052"/>
                    <a:pt x="2557" y="5069"/>
                  </a:cubicBezTo>
                  <a:lnTo>
                    <a:pt x="2558" y="5181"/>
                  </a:lnTo>
                  <a:cubicBezTo>
                    <a:pt x="2558" y="5181"/>
                    <a:pt x="6722" y="2809"/>
                    <a:pt x="6780" y="2776"/>
                  </a:cubicBezTo>
                  <a:cubicBezTo>
                    <a:pt x="6780" y="2759"/>
                    <a:pt x="6783" y="2602"/>
                    <a:pt x="6783" y="2586"/>
                  </a:cubicBezTo>
                  <a:cubicBezTo>
                    <a:pt x="6783" y="1709"/>
                    <a:pt x="7315" y="692"/>
                    <a:pt x="7972" y="312"/>
                  </a:cubicBezTo>
                  <a:cubicBezTo>
                    <a:pt x="8139" y="215"/>
                    <a:pt x="8299" y="170"/>
                    <a:pt x="8444" y="170"/>
                  </a:cubicBezTo>
                  <a:cubicBezTo>
                    <a:pt x="8866" y="170"/>
                    <a:pt x="9161" y="560"/>
                    <a:pt x="9161" y="1212"/>
                  </a:cubicBezTo>
                  <a:cubicBezTo>
                    <a:pt x="9161" y="1229"/>
                    <a:pt x="9160" y="1247"/>
                    <a:pt x="9160" y="1264"/>
                  </a:cubicBezTo>
                  <a:lnTo>
                    <a:pt x="9249" y="1263"/>
                  </a:lnTo>
                  <a:cubicBezTo>
                    <a:pt x="9249" y="1232"/>
                    <a:pt x="9249" y="1155"/>
                    <a:pt x="9249" y="1126"/>
                  </a:cubicBezTo>
                  <a:cubicBezTo>
                    <a:pt x="9249" y="416"/>
                    <a:pt x="8909" y="1"/>
                    <a:pt x="844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3730;p72">
              <a:extLst>
                <a:ext uri="{FF2B5EF4-FFF2-40B4-BE49-F238E27FC236}">
                  <a16:creationId xmlns:a16="http://schemas.microsoft.com/office/drawing/2014/main" id="{7B29B011-BBBA-A7CA-4B40-904B8941CFC4}"/>
                </a:ext>
              </a:extLst>
            </p:cNvPr>
            <p:cNvSpPr/>
            <p:nvPr/>
          </p:nvSpPr>
          <p:spPr>
            <a:xfrm>
              <a:off x="4511219" y="2213555"/>
              <a:ext cx="27059" cy="12402"/>
            </a:xfrm>
            <a:custGeom>
              <a:avLst/>
              <a:gdLst/>
              <a:ahLst/>
              <a:cxnLst/>
              <a:rect l="l" t="t" r="r" b="b"/>
              <a:pathLst>
                <a:path w="528" h="242" extrusionOk="0">
                  <a:moveTo>
                    <a:pt x="108" y="1"/>
                  </a:moveTo>
                  <a:cubicBezTo>
                    <a:pt x="6" y="30"/>
                    <a:pt x="0" y="179"/>
                    <a:pt x="79" y="226"/>
                  </a:cubicBezTo>
                  <a:cubicBezTo>
                    <a:pt x="97" y="237"/>
                    <a:pt x="132" y="241"/>
                    <a:pt x="175" y="241"/>
                  </a:cubicBezTo>
                  <a:cubicBezTo>
                    <a:pt x="312" y="241"/>
                    <a:pt x="528" y="199"/>
                    <a:pt x="528" y="19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3731;p72">
              <a:extLst>
                <a:ext uri="{FF2B5EF4-FFF2-40B4-BE49-F238E27FC236}">
                  <a16:creationId xmlns:a16="http://schemas.microsoft.com/office/drawing/2014/main" id="{C5FF0E66-9F48-635B-423A-D3E38C286F90}"/>
                </a:ext>
              </a:extLst>
            </p:cNvPr>
            <p:cNvSpPr/>
            <p:nvPr/>
          </p:nvSpPr>
          <p:spPr>
            <a:xfrm>
              <a:off x="4524543" y="2199924"/>
              <a:ext cx="56116" cy="45969"/>
            </a:xfrm>
            <a:custGeom>
              <a:avLst/>
              <a:gdLst/>
              <a:ahLst/>
              <a:cxnLst/>
              <a:rect l="l" t="t" r="r" b="b"/>
              <a:pathLst>
                <a:path w="1095" h="897" extrusionOk="0">
                  <a:moveTo>
                    <a:pt x="1" y="0"/>
                  </a:moveTo>
                  <a:lnTo>
                    <a:pt x="1" y="610"/>
                  </a:lnTo>
                  <a:cubicBezTo>
                    <a:pt x="1" y="610"/>
                    <a:pt x="472" y="831"/>
                    <a:pt x="872" y="897"/>
                  </a:cubicBezTo>
                  <a:cubicBezTo>
                    <a:pt x="1094" y="761"/>
                    <a:pt x="656" y="310"/>
                    <a:pt x="436" y="189"/>
                  </a:cubicBezTo>
                  <a:cubicBezTo>
                    <a:pt x="217" y="6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3732;p72">
              <a:extLst>
                <a:ext uri="{FF2B5EF4-FFF2-40B4-BE49-F238E27FC236}">
                  <a16:creationId xmlns:a16="http://schemas.microsoft.com/office/drawing/2014/main" id="{8890622B-ADCB-BB1B-2F5E-A6A762439CEF}"/>
                </a:ext>
              </a:extLst>
            </p:cNvPr>
            <p:cNvSpPr/>
            <p:nvPr/>
          </p:nvSpPr>
          <p:spPr>
            <a:xfrm>
              <a:off x="4527874" y="2191570"/>
              <a:ext cx="57961" cy="54527"/>
            </a:xfrm>
            <a:custGeom>
              <a:avLst/>
              <a:gdLst/>
              <a:ahLst/>
              <a:cxnLst/>
              <a:rect l="l" t="t" r="r" b="b"/>
              <a:pathLst>
                <a:path w="1131" h="1064" extrusionOk="0">
                  <a:moveTo>
                    <a:pt x="125" y="0"/>
                  </a:moveTo>
                  <a:cubicBezTo>
                    <a:pt x="96" y="0"/>
                    <a:pt x="65" y="11"/>
                    <a:pt x="33" y="39"/>
                  </a:cubicBezTo>
                  <a:cubicBezTo>
                    <a:pt x="20" y="50"/>
                    <a:pt x="10" y="62"/>
                    <a:pt x="0" y="73"/>
                  </a:cubicBezTo>
                  <a:cubicBezTo>
                    <a:pt x="138" y="126"/>
                    <a:pt x="499" y="339"/>
                    <a:pt x="701" y="534"/>
                  </a:cubicBezTo>
                  <a:cubicBezTo>
                    <a:pt x="885" y="709"/>
                    <a:pt x="971" y="911"/>
                    <a:pt x="929" y="1063"/>
                  </a:cubicBezTo>
                  <a:cubicBezTo>
                    <a:pt x="1112" y="1040"/>
                    <a:pt x="1130" y="884"/>
                    <a:pt x="1015" y="655"/>
                  </a:cubicBezTo>
                  <a:cubicBezTo>
                    <a:pt x="874" y="378"/>
                    <a:pt x="540" y="188"/>
                    <a:pt x="309" y="77"/>
                  </a:cubicBezTo>
                  <a:cubicBezTo>
                    <a:pt x="243" y="45"/>
                    <a:pt x="186" y="0"/>
                    <a:pt x="125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3733;p72">
              <a:extLst>
                <a:ext uri="{FF2B5EF4-FFF2-40B4-BE49-F238E27FC236}">
                  <a16:creationId xmlns:a16="http://schemas.microsoft.com/office/drawing/2014/main" id="{2A307B65-3592-8055-2867-BC4525204407}"/>
                </a:ext>
              </a:extLst>
            </p:cNvPr>
            <p:cNvSpPr/>
            <p:nvPr/>
          </p:nvSpPr>
          <p:spPr>
            <a:xfrm>
              <a:off x="4524543" y="2195260"/>
              <a:ext cx="53092" cy="50940"/>
            </a:xfrm>
            <a:custGeom>
              <a:avLst/>
              <a:gdLst/>
              <a:ahLst/>
              <a:cxnLst/>
              <a:rect l="l" t="t" r="r" b="b"/>
              <a:pathLst>
                <a:path w="1036" h="994" extrusionOk="0">
                  <a:moveTo>
                    <a:pt x="65" y="1"/>
                  </a:moveTo>
                  <a:cubicBezTo>
                    <a:pt x="41" y="27"/>
                    <a:pt x="19" y="57"/>
                    <a:pt x="1" y="91"/>
                  </a:cubicBezTo>
                  <a:cubicBezTo>
                    <a:pt x="165" y="171"/>
                    <a:pt x="462" y="353"/>
                    <a:pt x="640" y="523"/>
                  </a:cubicBezTo>
                  <a:cubicBezTo>
                    <a:pt x="798" y="677"/>
                    <a:pt x="879" y="847"/>
                    <a:pt x="872" y="988"/>
                  </a:cubicBezTo>
                  <a:cubicBezTo>
                    <a:pt x="901" y="992"/>
                    <a:pt x="927" y="994"/>
                    <a:pt x="951" y="994"/>
                  </a:cubicBezTo>
                  <a:cubicBezTo>
                    <a:pt x="967" y="994"/>
                    <a:pt x="981" y="993"/>
                    <a:pt x="994" y="991"/>
                  </a:cubicBezTo>
                  <a:cubicBezTo>
                    <a:pt x="1036" y="839"/>
                    <a:pt x="950" y="637"/>
                    <a:pt x="766" y="462"/>
                  </a:cubicBezTo>
                  <a:cubicBezTo>
                    <a:pt x="564" y="267"/>
                    <a:pt x="203" y="54"/>
                    <a:pt x="65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3734;p72">
              <a:extLst>
                <a:ext uri="{FF2B5EF4-FFF2-40B4-BE49-F238E27FC236}">
                  <a16:creationId xmlns:a16="http://schemas.microsoft.com/office/drawing/2014/main" id="{08F6DF55-CB5A-7A28-6A0E-4A2548A3BB81}"/>
                </a:ext>
              </a:extLst>
            </p:cNvPr>
            <p:cNvSpPr/>
            <p:nvPr/>
          </p:nvSpPr>
          <p:spPr>
            <a:xfrm>
              <a:off x="4867440" y="3435806"/>
              <a:ext cx="99215" cy="715518"/>
            </a:xfrm>
            <a:custGeom>
              <a:avLst/>
              <a:gdLst/>
              <a:ahLst/>
              <a:cxnLst/>
              <a:rect l="l" t="t" r="r" b="b"/>
              <a:pathLst>
                <a:path w="1936" h="13962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5" y="12843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735;p72">
              <a:extLst>
                <a:ext uri="{FF2B5EF4-FFF2-40B4-BE49-F238E27FC236}">
                  <a16:creationId xmlns:a16="http://schemas.microsoft.com/office/drawing/2014/main" id="{CEEE9FB6-B2D2-7047-FF8A-8F61E5D2939D}"/>
                </a:ext>
              </a:extLst>
            </p:cNvPr>
            <p:cNvSpPr/>
            <p:nvPr/>
          </p:nvSpPr>
          <p:spPr>
            <a:xfrm>
              <a:off x="4768225" y="3435806"/>
              <a:ext cx="99266" cy="715518"/>
            </a:xfrm>
            <a:custGeom>
              <a:avLst/>
              <a:gdLst/>
              <a:ahLst/>
              <a:cxnLst/>
              <a:rect l="l" t="t" r="r" b="b"/>
              <a:pathLst>
                <a:path w="1937" h="13962" extrusionOk="0">
                  <a:moveTo>
                    <a:pt x="0" y="0"/>
                  </a:moveTo>
                  <a:lnTo>
                    <a:pt x="0" y="12843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736;p72">
              <a:extLst>
                <a:ext uri="{FF2B5EF4-FFF2-40B4-BE49-F238E27FC236}">
                  <a16:creationId xmlns:a16="http://schemas.microsoft.com/office/drawing/2014/main" id="{B85896D4-30F1-6989-ED12-20041CC5BD2A}"/>
                </a:ext>
              </a:extLst>
            </p:cNvPr>
            <p:cNvSpPr/>
            <p:nvPr/>
          </p:nvSpPr>
          <p:spPr>
            <a:xfrm>
              <a:off x="4867440" y="3821033"/>
              <a:ext cx="99215" cy="330290"/>
            </a:xfrm>
            <a:custGeom>
              <a:avLst/>
              <a:gdLst/>
              <a:ahLst/>
              <a:cxnLst/>
              <a:rect l="l" t="t" r="r" b="b"/>
              <a:pathLst>
                <a:path w="1936" h="6445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5" y="532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737;p72">
              <a:extLst>
                <a:ext uri="{FF2B5EF4-FFF2-40B4-BE49-F238E27FC236}">
                  <a16:creationId xmlns:a16="http://schemas.microsoft.com/office/drawing/2014/main" id="{76103247-4028-4DEE-25AF-E0B2ABF35666}"/>
                </a:ext>
              </a:extLst>
            </p:cNvPr>
            <p:cNvSpPr/>
            <p:nvPr/>
          </p:nvSpPr>
          <p:spPr>
            <a:xfrm>
              <a:off x="4768225" y="3821033"/>
              <a:ext cx="99266" cy="330290"/>
            </a:xfrm>
            <a:custGeom>
              <a:avLst/>
              <a:gdLst/>
              <a:ahLst/>
              <a:cxnLst/>
              <a:rect l="l" t="t" r="r" b="b"/>
              <a:pathLst>
                <a:path w="1937" h="6445" extrusionOk="0">
                  <a:moveTo>
                    <a:pt x="0" y="0"/>
                  </a:moveTo>
                  <a:lnTo>
                    <a:pt x="0" y="5326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3738;p72">
              <a:extLst>
                <a:ext uri="{FF2B5EF4-FFF2-40B4-BE49-F238E27FC236}">
                  <a16:creationId xmlns:a16="http://schemas.microsoft.com/office/drawing/2014/main" id="{15835C49-DDC1-DC58-6BBA-778CA8D2CC82}"/>
                </a:ext>
              </a:extLst>
            </p:cNvPr>
            <p:cNvSpPr/>
            <p:nvPr/>
          </p:nvSpPr>
          <p:spPr>
            <a:xfrm>
              <a:off x="4768225" y="3377743"/>
              <a:ext cx="198430" cy="115358"/>
            </a:xfrm>
            <a:custGeom>
              <a:avLst/>
              <a:gdLst/>
              <a:ahLst/>
              <a:cxnLst/>
              <a:rect l="l" t="t" r="r" b="b"/>
              <a:pathLst>
                <a:path w="3872" h="2251" extrusionOk="0">
                  <a:moveTo>
                    <a:pt x="1937" y="0"/>
                  </a:moveTo>
                  <a:lnTo>
                    <a:pt x="0" y="1133"/>
                  </a:lnTo>
                  <a:lnTo>
                    <a:pt x="1937" y="2251"/>
                  </a:lnTo>
                  <a:lnTo>
                    <a:pt x="3871" y="1133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739;p72">
              <a:extLst>
                <a:ext uri="{FF2B5EF4-FFF2-40B4-BE49-F238E27FC236}">
                  <a16:creationId xmlns:a16="http://schemas.microsoft.com/office/drawing/2014/main" id="{8E122FC6-8856-17B5-0BEC-99CC0982AF9E}"/>
                </a:ext>
              </a:extLst>
            </p:cNvPr>
            <p:cNvSpPr/>
            <p:nvPr/>
          </p:nvSpPr>
          <p:spPr>
            <a:xfrm>
              <a:off x="4767917" y="3930959"/>
              <a:ext cx="99420" cy="96807"/>
            </a:xfrm>
            <a:custGeom>
              <a:avLst/>
              <a:gdLst/>
              <a:ahLst/>
              <a:cxnLst/>
              <a:rect l="l" t="t" r="r" b="b"/>
              <a:pathLst>
                <a:path w="1940" h="1889" extrusionOk="0">
                  <a:moveTo>
                    <a:pt x="1940" y="0"/>
                  </a:moveTo>
                  <a:lnTo>
                    <a:pt x="0" y="787"/>
                  </a:lnTo>
                  <a:lnTo>
                    <a:pt x="6" y="1889"/>
                  </a:lnTo>
                  <a:lnTo>
                    <a:pt x="1940" y="1107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740;p72">
              <a:extLst>
                <a:ext uri="{FF2B5EF4-FFF2-40B4-BE49-F238E27FC236}">
                  <a16:creationId xmlns:a16="http://schemas.microsoft.com/office/drawing/2014/main" id="{76B21A16-939B-58F0-5297-D0D5370D4389}"/>
                </a:ext>
              </a:extLst>
            </p:cNvPr>
            <p:cNvSpPr/>
            <p:nvPr/>
          </p:nvSpPr>
          <p:spPr>
            <a:xfrm>
              <a:off x="4768225" y="4052877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4" y="1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2"/>
                  </a:lnTo>
                  <a:lnTo>
                    <a:pt x="1934" y="1107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741;p72">
              <a:extLst>
                <a:ext uri="{FF2B5EF4-FFF2-40B4-BE49-F238E27FC236}">
                  <a16:creationId xmlns:a16="http://schemas.microsoft.com/office/drawing/2014/main" id="{2CA84AF7-886C-D30D-EFD0-CD97228885BC}"/>
                </a:ext>
              </a:extLst>
            </p:cNvPr>
            <p:cNvSpPr/>
            <p:nvPr/>
          </p:nvSpPr>
          <p:spPr>
            <a:xfrm>
              <a:off x="4767917" y="3837996"/>
              <a:ext cx="87479" cy="68620"/>
            </a:xfrm>
            <a:custGeom>
              <a:avLst/>
              <a:gdLst/>
              <a:ahLst/>
              <a:cxnLst/>
              <a:rect l="l" t="t" r="r" b="b"/>
              <a:pathLst>
                <a:path w="1707" h="1339" extrusionOk="0">
                  <a:moveTo>
                    <a:pt x="581" y="0"/>
                  </a:moveTo>
                  <a:lnTo>
                    <a:pt x="0" y="235"/>
                  </a:lnTo>
                  <a:lnTo>
                    <a:pt x="6" y="1339"/>
                  </a:lnTo>
                  <a:lnTo>
                    <a:pt x="1707" y="650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742;p72">
              <a:extLst>
                <a:ext uri="{FF2B5EF4-FFF2-40B4-BE49-F238E27FC236}">
                  <a16:creationId xmlns:a16="http://schemas.microsoft.com/office/drawing/2014/main" id="{5F0AD8D6-B0B3-D2CA-AEDE-6E578FD9CDF6}"/>
                </a:ext>
              </a:extLst>
            </p:cNvPr>
            <p:cNvSpPr/>
            <p:nvPr/>
          </p:nvSpPr>
          <p:spPr>
            <a:xfrm>
              <a:off x="4867286" y="3823596"/>
              <a:ext cx="94808" cy="164146"/>
            </a:xfrm>
            <a:custGeom>
              <a:avLst/>
              <a:gdLst/>
              <a:ahLst/>
              <a:cxnLst/>
              <a:rect l="l" t="t" r="r" b="b"/>
              <a:pathLst>
                <a:path w="1850" h="3203" extrusionOk="0">
                  <a:moveTo>
                    <a:pt x="1850" y="1"/>
                  </a:moveTo>
                  <a:lnTo>
                    <a:pt x="891" y="553"/>
                  </a:lnTo>
                  <a:lnTo>
                    <a:pt x="1" y="2095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3743;p72">
              <a:extLst>
                <a:ext uri="{FF2B5EF4-FFF2-40B4-BE49-F238E27FC236}">
                  <a16:creationId xmlns:a16="http://schemas.microsoft.com/office/drawing/2014/main" id="{F00BDF1E-8B74-0198-3F45-0E44DC830B19}"/>
                </a:ext>
              </a:extLst>
            </p:cNvPr>
            <p:cNvSpPr/>
            <p:nvPr/>
          </p:nvSpPr>
          <p:spPr>
            <a:xfrm>
              <a:off x="4867286" y="3881146"/>
              <a:ext cx="99266" cy="228513"/>
            </a:xfrm>
            <a:custGeom>
              <a:avLst/>
              <a:gdLst/>
              <a:ahLst/>
              <a:cxnLst/>
              <a:rect l="l" t="t" r="r" b="b"/>
              <a:pathLst>
                <a:path w="1937" h="4459" extrusionOk="0">
                  <a:moveTo>
                    <a:pt x="1937" y="0"/>
                  </a:moveTo>
                  <a:lnTo>
                    <a:pt x="1" y="3353"/>
                  </a:lnTo>
                  <a:lnTo>
                    <a:pt x="1" y="4458"/>
                  </a:lnTo>
                  <a:lnTo>
                    <a:pt x="1937" y="1106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744;p72">
              <a:extLst>
                <a:ext uri="{FF2B5EF4-FFF2-40B4-BE49-F238E27FC236}">
                  <a16:creationId xmlns:a16="http://schemas.microsoft.com/office/drawing/2014/main" id="{BAF2AFDB-1921-4C5D-9DF0-BFCC320A4AAC}"/>
                </a:ext>
              </a:extLst>
            </p:cNvPr>
            <p:cNvSpPr/>
            <p:nvPr/>
          </p:nvSpPr>
          <p:spPr>
            <a:xfrm>
              <a:off x="4888400" y="4003987"/>
              <a:ext cx="78409" cy="135140"/>
            </a:xfrm>
            <a:custGeom>
              <a:avLst/>
              <a:gdLst/>
              <a:ahLst/>
              <a:cxnLst/>
              <a:rect l="l" t="t" r="r" b="b"/>
              <a:pathLst>
                <a:path w="1530" h="2637" extrusionOk="0">
                  <a:moveTo>
                    <a:pt x="1522" y="1"/>
                  </a:moveTo>
                  <a:lnTo>
                    <a:pt x="1" y="2636"/>
                  </a:lnTo>
                  <a:lnTo>
                    <a:pt x="958" y="2083"/>
                  </a:lnTo>
                  <a:lnTo>
                    <a:pt x="1530" y="1094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745;p72">
              <a:extLst>
                <a:ext uri="{FF2B5EF4-FFF2-40B4-BE49-F238E27FC236}">
                  <a16:creationId xmlns:a16="http://schemas.microsoft.com/office/drawing/2014/main" id="{7DAA21B8-EDF6-D202-3A1A-898187F7B8B3}"/>
                </a:ext>
              </a:extLst>
            </p:cNvPr>
            <p:cNvSpPr/>
            <p:nvPr/>
          </p:nvSpPr>
          <p:spPr>
            <a:xfrm>
              <a:off x="2976204" y="887631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1"/>
                  </a:moveTo>
                  <a:lnTo>
                    <a:pt x="0" y="303"/>
                  </a:lnTo>
                  <a:lnTo>
                    <a:pt x="71589" y="41589"/>
                  </a:lnTo>
                  <a:lnTo>
                    <a:pt x="72112" y="41286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3746;p72">
              <a:extLst>
                <a:ext uri="{FF2B5EF4-FFF2-40B4-BE49-F238E27FC236}">
                  <a16:creationId xmlns:a16="http://schemas.microsoft.com/office/drawing/2014/main" id="{A3483165-07EF-D543-0FC4-551EBDB19617}"/>
                </a:ext>
              </a:extLst>
            </p:cNvPr>
            <p:cNvSpPr/>
            <p:nvPr/>
          </p:nvSpPr>
          <p:spPr>
            <a:xfrm>
              <a:off x="2976204" y="903108"/>
              <a:ext cx="3668757" cy="2262218"/>
            </a:xfrm>
            <a:custGeom>
              <a:avLst/>
              <a:gdLst/>
              <a:ahLst/>
              <a:cxnLst/>
              <a:rect l="l" t="t" r="r" b="b"/>
              <a:pathLst>
                <a:path w="71589" h="44143" extrusionOk="0">
                  <a:moveTo>
                    <a:pt x="0" y="1"/>
                  </a:moveTo>
                  <a:lnTo>
                    <a:pt x="0" y="2857"/>
                  </a:lnTo>
                  <a:lnTo>
                    <a:pt x="71589" y="44143"/>
                  </a:lnTo>
                  <a:lnTo>
                    <a:pt x="71589" y="41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3747;p72">
              <a:extLst>
                <a:ext uri="{FF2B5EF4-FFF2-40B4-BE49-F238E27FC236}">
                  <a16:creationId xmlns:a16="http://schemas.microsoft.com/office/drawing/2014/main" id="{B84A50D5-B65F-6663-7A29-2D9A79D4FB45}"/>
                </a:ext>
              </a:extLst>
            </p:cNvPr>
            <p:cNvSpPr/>
            <p:nvPr/>
          </p:nvSpPr>
          <p:spPr>
            <a:xfrm>
              <a:off x="6644907" y="3003432"/>
              <a:ext cx="26854" cy="161891"/>
            </a:xfrm>
            <a:custGeom>
              <a:avLst/>
              <a:gdLst/>
              <a:ahLst/>
              <a:cxnLst/>
              <a:rect l="l" t="t" r="r" b="b"/>
              <a:pathLst>
                <a:path w="524" h="3159" extrusionOk="0">
                  <a:moveTo>
                    <a:pt x="524" y="0"/>
                  </a:moveTo>
                  <a:lnTo>
                    <a:pt x="1" y="303"/>
                  </a:lnTo>
                  <a:lnTo>
                    <a:pt x="1" y="3159"/>
                  </a:lnTo>
                  <a:lnTo>
                    <a:pt x="524" y="285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3748;p72">
              <a:extLst>
                <a:ext uri="{FF2B5EF4-FFF2-40B4-BE49-F238E27FC236}">
                  <a16:creationId xmlns:a16="http://schemas.microsoft.com/office/drawing/2014/main" id="{76883A37-ED66-F86C-7F57-B30024ABC2CC}"/>
                </a:ext>
              </a:extLst>
            </p:cNvPr>
            <p:cNvSpPr/>
            <p:nvPr/>
          </p:nvSpPr>
          <p:spPr>
            <a:xfrm>
              <a:off x="6494598" y="2501156"/>
              <a:ext cx="99215" cy="715466"/>
            </a:xfrm>
            <a:custGeom>
              <a:avLst/>
              <a:gdLst/>
              <a:ahLst/>
              <a:cxnLst/>
              <a:rect l="l" t="t" r="r" b="b"/>
              <a:pathLst>
                <a:path w="1936" h="13961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6" y="12845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3749;p72">
              <a:extLst>
                <a:ext uri="{FF2B5EF4-FFF2-40B4-BE49-F238E27FC236}">
                  <a16:creationId xmlns:a16="http://schemas.microsoft.com/office/drawing/2014/main" id="{8880231B-695F-E1BD-6C32-59BF40B5E62A}"/>
                </a:ext>
              </a:extLst>
            </p:cNvPr>
            <p:cNvSpPr/>
            <p:nvPr/>
          </p:nvSpPr>
          <p:spPr>
            <a:xfrm>
              <a:off x="6395383" y="2501156"/>
              <a:ext cx="99266" cy="715466"/>
            </a:xfrm>
            <a:custGeom>
              <a:avLst/>
              <a:gdLst/>
              <a:ahLst/>
              <a:cxnLst/>
              <a:rect l="l" t="t" r="r" b="b"/>
              <a:pathLst>
                <a:path w="1937" h="13961" extrusionOk="0">
                  <a:moveTo>
                    <a:pt x="1" y="0"/>
                  </a:moveTo>
                  <a:lnTo>
                    <a:pt x="1" y="12845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3750;p72">
              <a:extLst>
                <a:ext uri="{FF2B5EF4-FFF2-40B4-BE49-F238E27FC236}">
                  <a16:creationId xmlns:a16="http://schemas.microsoft.com/office/drawing/2014/main" id="{3A9085A7-E727-B967-59A6-D67EC9B8890A}"/>
                </a:ext>
              </a:extLst>
            </p:cNvPr>
            <p:cNvSpPr/>
            <p:nvPr/>
          </p:nvSpPr>
          <p:spPr>
            <a:xfrm>
              <a:off x="6494598" y="2886383"/>
              <a:ext cx="99215" cy="330239"/>
            </a:xfrm>
            <a:custGeom>
              <a:avLst/>
              <a:gdLst/>
              <a:ahLst/>
              <a:cxnLst/>
              <a:rect l="l" t="t" r="r" b="b"/>
              <a:pathLst>
                <a:path w="1936" h="6444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6" y="5328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3751;p72">
              <a:extLst>
                <a:ext uri="{FF2B5EF4-FFF2-40B4-BE49-F238E27FC236}">
                  <a16:creationId xmlns:a16="http://schemas.microsoft.com/office/drawing/2014/main" id="{613D5601-305D-3BBC-1917-7C90983273D4}"/>
                </a:ext>
              </a:extLst>
            </p:cNvPr>
            <p:cNvSpPr/>
            <p:nvPr/>
          </p:nvSpPr>
          <p:spPr>
            <a:xfrm>
              <a:off x="6395383" y="2886383"/>
              <a:ext cx="99266" cy="330239"/>
            </a:xfrm>
            <a:custGeom>
              <a:avLst/>
              <a:gdLst/>
              <a:ahLst/>
              <a:cxnLst/>
              <a:rect l="l" t="t" r="r" b="b"/>
              <a:pathLst>
                <a:path w="1937" h="6444" extrusionOk="0">
                  <a:moveTo>
                    <a:pt x="1" y="0"/>
                  </a:moveTo>
                  <a:lnTo>
                    <a:pt x="1" y="5328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3752;p72">
              <a:extLst>
                <a:ext uri="{FF2B5EF4-FFF2-40B4-BE49-F238E27FC236}">
                  <a16:creationId xmlns:a16="http://schemas.microsoft.com/office/drawing/2014/main" id="{7EE538A3-B9A2-A8ED-63BC-D95F0FABAD3D}"/>
                </a:ext>
              </a:extLst>
            </p:cNvPr>
            <p:cNvSpPr/>
            <p:nvPr/>
          </p:nvSpPr>
          <p:spPr>
            <a:xfrm>
              <a:off x="6395383" y="2443144"/>
              <a:ext cx="198430" cy="115307"/>
            </a:xfrm>
            <a:custGeom>
              <a:avLst/>
              <a:gdLst/>
              <a:ahLst/>
              <a:cxnLst/>
              <a:rect l="l" t="t" r="r" b="b"/>
              <a:pathLst>
                <a:path w="3872" h="2250" extrusionOk="0">
                  <a:moveTo>
                    <a:pt x="1937" y="1"/>
                  </a:moveTo>
                  <a:lnTo>
                    <a:pt x="1" y="1132"/>
                  </a:lnTo>
                  <a:lnTo>
                    <a:pt x="1937" y="2250"/>
                  </a:lnTo>
                  <a:lnTo>
                    <a:pt x="3872" y="1132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3753;p72">
              <a:extLst>
                <a:ext uri="{FF2B5EF4-FFF2-40B4-BE49-F238E27FC236}">
                  <a16:creationId xmlns:a16="http://schemas.microsoft.com/office/drawing/2014/main" id="{D67CEB70-0DE8-BBB2-946F-9079CB87FE75}"/>
                </a:ext>
              </a:extLst>
            </p:cNvPr>
            <p:cNvSpPr/>
            <p:nvPr/>
          </p:nvSpPr>
          <p:spPr>
            <a:xfrm>
              <a:off x="6395075" y="2996360"/>
              <a:ext cx="99420" cy="96755"/>
            </a:xfrm>
            <a:custGeom>
              <a:avLst/>
              <a:gdLst/>
              <a:ahLst/>
              <a:cxnLst/>
              <a:rect l="l" t="t" r="r" b="b"/>
              <a:pathLst>
                <a:path w="1940" h="1888" extrusionOk="0">
                  <a:moveTo>
                    <a:pt x="1940" y="0"/>
                  </a:moveTo>
                  <a:lnTo>
                    <a:pt x="0" y="785"/>
                  </a:lnTo>
                  <a:lnTo>
                    <a:pt x="7" y="1888"/>
                  </a:lnTo>
                  <a:lnTo>
                    <a:pt x="1940" y="1106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3754;p72">
              <a:extLst>
                <a:ext uri="{FF2B5EF4-FFF2-40B4-BE49-F238E27FC236}">
                  <a16:creationId xmlns:a16="http://schemas.microsoft.com/office/drawing/2014/main" id="{0CBC9A33-FDB6-D3F8-D955-F00DCDB861C1}"/>
                </a:ext>
              </a:extLst>
            </p:cNvPr>
            <p:cNvSpPr/>
            <p:nvPr/>
          </p:nvSpPr>
          <p:spPr>
            <a:xfrm>
              <a:off x="6395383" y="3118277"/>
              <a:ext cx="99113" cy="73848"/>
            </a:xfrm>
            <a:custGeom>
              <a:avLst/>
              <a:gdLst/>
              <a:ahLst/>
              <a:cxnLst/>
              <a:rect l="l" t="t" r="r" b="b"/>
              <a:pathLst>
                <a:path w="1934" h="1441" extrusionOk="0">
                  <a:moveTo>
                    <a:pt x="1934" y="1"/>
                  </a:moveTo>
                  <a:lnTo>
                    <a:pt x="1" y="783"/>
                  </a:lnTo>
                  <a:lnTo>
                    <a:pt x="1" y="803"/>
                  </a:lnTo>
                  <a:lnTo>
                    <a:pt x="1108" y="1441"/>
                  </a:lnTo>
                  <a:lnTo>
                    <a:pt x="1934" y="1106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3755;p72">
              <a:extLst>
                <a:ext uri="{FF2B5EF4-FFF2-40B4-BE49-F238E27FC236}">
                  <a16:creationId xmlns:a16="http://schemas.microsoft.com/office/drawing/2014/main" id="{36F610DC-BC51-0AB4-01D4-67AE7E874302}"/>
                </a:ext>
              </a:extLst>
            </p:cNvPr>
            <p:cNvSpPr/>
            <p:nvPr/>
          </p:nvSpPr>
          <p:spPr>
            <a:xfrm>
              <a:off x="6395075" y="2903397"/>
              <a:ext cx="87479" cy="68569"/>
            </a:xfrm>
            <a:custGeom>
              <a:avLst/>
              <a:gdLst/>
              <a:ahLst/>
              <a:cxnLst/>
              <a:rect l="l" t="t" r="r" b="b"/>
              <a:pathLst>
                <a:path w="1707" h="1338" extrusionOk="0">
                  <a:moveTo>
                    <a:pt x="582" y="1"/>
                  </a:moveTo>
                  <a:lnTo>
                    <a:pt x="0" y="235"/>
                  </a:lnTo>
                  <a:lnTo>
                    <a:pt x="7" y="1338"/>
                  </a:lnTo>
                  <a:lnTo>
                    <a:pt x="1707" y="64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3756;p72">
              <a:extLst>
                <a:ext uri="{FF2B5EF4-FFF2-40B4-BE49-F238E27FC236}">
                  <a16:creationId xmlns:a16="http://schemas.microsoft.com/office/drawing/2014/main" id="{789819C3-2776-79D2-3AE5-0FEAE183B928}"/>
                </a:ext>
              </a:extLst>
            </p:cNvPr>
            <p:cNvSpPr/>
            <p:nvPr/>
          </p:nvSpPr>
          <p:spPr>
            <a:xfrm>
              <a:off x="6494444" y="2888945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1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3757;p72">
              <a:extLst>
                <a:ext uri="{FF2B5EF4-FFF2-40B4-BE49-F238E27FC236}">
                  <a16:creationId xmlns:a16="http://schemas.microsoft.com/office/drawing/2014/main" id="{DC9005E4-3AFA-879F-8CF9-92A3AD393DBD}"/>
                </a:ext>
              </a:extLst>
            </p:cNvPr>
            <p:cNvSpPr/>
            <p:nvPr/>
          </p:nvSpPr>
          <p:spPr>
            <a:xfrm>
              <a:off x="6494444" y="2946445"/>
              <a:ext cx="99318" cy="228615"/>
            </a:xfrm>
            <a:custGeom>
              <a:avLst/>
              <a:gdLst/>
              <a:ahLst/>
              <a:cxnLst/>
              <a:rect l="l" t="t" r="r" b="b"/>
              <a:pathLst>
                <a:path w="1938" h="4461" extrusionOk="0">
                  <a:moveTo>
                    <a:pt x="1937" y="1"/>
                  </a:moveTo>
                  <a:lnTo>
                    <a:pt x="1" y="3354"/>
                  </a:lnTo>
                  <a:lnTo>
                    <a:pt x="1" y="4461"/>
                  </a:lnTo>
                  <a:lnTo>
                    <a:pt x="1937" y="110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3758;p72">
              <a:extLst>
                <a:ext uri="{FF2B5EF4-FFF2-40B4-BE49-F238E27FC236}">
                  <a16:creationId xmlns:a16="http://schemas.microsoft.com/office/drawing/2014/main" id="{EFC69984-21FD-D26D-9ACB-0DC2434C6EAE}"/>
                </a:ext>
              </a:extLst>
            </p:cNvPr>
            <p:cNvSpPr/>
            <p:nvPr/>
          </p:nvSpPr>
          <p:spPr>
            <a:xfrm>
              <a:off x="6515609" y="3069439"/>
              <a:ext cx="78357" cy="135037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1521" y="0"/>
                  </a:moveTo>
                  <a:lnTo>
                    <a:pt x="0" y="2634"/>
                  </a:lnTo>
                  <a:lnTo>
                    <a:pt x="957" y="2082"/>
                  </a:lnTo>
                  <a:lnTo>
                    <a:pt x="1529" y="1092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3759;p72">
              <a:extLst>
                <a:ext uri="{FF2B5EF4-FFF2-40B4-BE49-F238E27FC236}">
                  <a16:creationId xmlns:a16="http://schemas.microsoft.com/office/drawing/2014/main" id="{5305ABF6-3BB1-E51E-7CE4-F353991E46B7}"/>
                </a:ext>
              </a:extLst>
            </p:cNvPr>
            <p:cNvSpPr/>
            <p:nvPr/>
          </p:nvSpPr>
          <p:spPr>
            <a:xfrm>
              <a:off x="2277547" y="887631"/>
              <a:ext cx="752672" cy="432888"/>
            </a:xfrm>
            <a:custGeom>
              <a:avLst/>
              <a:gdLst/>
              <a:ahLst/>
              <a:cxnLst/>
              <a:rect l="l" t="t" r="r" b="b"/>
              <a:pathLst>
                <a:path w="14687" h="8447" extrusionOk="0">
                  <a:moveTo>
                    <a:pt x="14162" y="1"/>
                  </a:moveTo>
                  <a:lnTo>
                    <a:pt x="1" y="8155"/>
                  </a:lnTo>
                  <a:lnTo>
                    <a:pt x="542" y="8447"/>
                  </a:lnTo>
                  <a:lnTo>
                    <a:pt x="14687" y="303"/>
                  </a:lnTo>
                  <a:lnTo>
                    <a:pt x="1416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3760;p72">
              <a:extLst>
                <a:ext uri="{FF2B5EF4-FFF2-40B4-BE49-F238E27FC236}">
                  <a16:creationId xmlns:a16="http://schemas.microsoft.com/office/drawing/2014/main" id="{D6F053EC-551A-97FB-F500-3A1471D27099}"/>
                </a:ext>
              </a:extLst>
            </p:cNvPr>
            <p:cNvSpPr/>
            <p:nvPr/>
          </p:nvSpPr>
          <p:spPr>
            <a:xfrm>
              <a:off x="1198635" y="1511619"/>
              <a:ext cx="748367" cy="430786"/>
            </a:xfrm>
            <a:custGeom>
              <a:avLst/>
              <a:gdLst/>
              <a:ahLst/>
              <a:cxnLst/>
              <a:rect l="l" t="t" r="r" b="b"/>
              <a:pathLst>
                <a:path w="14603" h="8406" extrusionOk="0">
                  <a:moveTo>
                    <a:pt x="14092" y="1"/>
                  </a:moveTo>
                  <a:lnTo>
                    <a:pt x="1" y="8103"/>
                  </a:lnTo>
                  <a:lnTo>
                    <a:pt x="523" y="8406"/>
                  </a:lnTo>
                  <a:lnTo>
                    <a:pt x="14602" y="312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3761;p72">
              <a:extLst>
                <a:ext uri="{FF2B5EF4-FFF2-40B4-BE49-F238E27FC236}">
                  <a16:creationId xmlns:a16="http://schemas.microsoft.com/office/drawing/2014/main" id="{2CD6E1BC-4364-C8A3-45E5-C54B6B91516E}"/>
                </a:ext>
              </a:extLst>
            </p:cNvPr>
            <p:cNvSpPr/>
            <p:nvPr/>
          </p:nvSpPr>
          <p:spPr>
            <a:xfrm>
              <a:off x="2305272" y="918687"/>
              <a:ext cx="696607" cy="548297"/>
            </a:xfrm>
            <a:custGeom>
              <a:avLst/>
              <a:gdLst/>
              <a:ahLst/>
              <a:cxnLst/>
              <a:rect l="l" t="t" r="r" b="b"/>
              <a:pathLst>
                <a:path w="13593" h="10699" extrusionOk="0">
                  <a:moveTo>
                    <a:pt x="13592" y="0"/>
                  </a:moveTo>
                  <a:lnTo>
                    <a:pt x="1" y="7841"/>
                  </a:lnTo>
                  <a:lnTo>
                    <a:pt x="1" y="10699"/>
                  </a:lnTo>
                  <a:lnTo>
                    <a:pt x="13592" y="2857"/>
                  </a:lnTo>
                  <a:lnTo>
                    <a:pt x="13592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3762;p72">
              <a:extLst>
                <a:ext uri="{FF2B5EF4-FFF2-40B4-BE49-F238E27FC236}">
                  <a16:creationId xmlns:a16="http://schemas.microsoft.com/office/drawing/2014/main" id="{93B38E42-E695-BC8F-2ABF-778D55DE4CF1}"/>
                </a:ext>
              </a:extLst>
            </p:cNvPr>
            <p:cNvSpPr/>
            <p:nvPr/>
          </p:nvSpPr>
          <p:spPr>
            <a:xfrm>
              <a:off x="1225437" y="1527609"/>
              <a:ext cx="721565" cy="561160"/>
            </a:xfrm>
            <a:custGeom>
              <a:avLst/>
              <a:gdLst/>
              <a:ahLst/>
              <a:cxnLst/>
              <a:rect l="l" t="t" r="r" b="b"/>
              <a:pathLst>
                <a:path w="14080" h="10950" extrusionOk="0">
                  <a:moveTo>
                    <a:pt x="14079" y="0"/>
                  </a:moveTo>
                  <a:lnTo>
                    <a:pt x="0" y="8094"/>
                  </a:lnTo>
                  <a:lnTo>
                    <a:pt x="0" y="10950"/>
                  </a:lnTo>
                  <a:lnTo>
                    <a:pt x="14079" y="2856"/>
                  </a:lnTo>
                  <a:lnTo>
                    <a:pt x="14079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3763;p72">
              <a:extLst>
                <a:ext uri="{FF2B5EF4-FFF2-40B4-BE49-F238E27FC236}">
                  <a16:creationId xmlns:a16="http://schemas.microsoft.com/office/drawing/2014/main" id="{97443C99-FD74-429A-9166-BA00D3D2FDC3}"/>
                </a:ext>
              </a:extLst>
            </p:cNvPr>
            <p:cNvSpPr/>
            <p:nvPr/>
          </p:nvSpPr>
          <p:spPr>
            <a:xfrm>
              <a:off x="2277547" y="1305554"/>
              <a:ext cx="27776" cy="161430"/>
            </a:xfrm>
            <a:custGeom>
              <a:avLst/>
              <a:gdLst/>
              <a:ahLst/>
              <a:cxnLst/>
              <a:rect l="l" t="t" r="r" b="b"/>
              <a:pathLst>
                <a:path w="542" h="3150" extrusionOk="0">
                  <a:moveTo>
                    <a:pt x="1" y="0"/>
                  </a:moveTo>
                  <a:lnTo>
                    <a:pt x="1" y="2851"/>
                  </a:lnTo>
                  <a:lnTo>
                    <a:pt x="542" y="3150"/>
                  </a:lnTo>
                  <a:lnTo>
                    <a:pt x="542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3764;p72">
              <a:extLst>
                <a:ext uri="{FF2B5EF4-FFF2-40B4-BE49-F238E27FC236}">
                  <a16:creationId xmlns:a16="http://schemas.microsoft.com/office/drawing/2014/main" id="{775CF525-8E8E-513F-F064-AD61FEA2819E}"/>
                </a:ext>
              </a:extLst>
            </p:cNvPr>
            <p:cNvSpPr/>
            <p:nvPr/>
          </p:nvSpPr>
          <p:spPr>
            <a:xfrm>
              <a:off x="3011872" y="486210"/>
              <a:ext cx="99215" cy="715518"/>
            </a:xfrm>
            <a:custGeom>
              <a:avLst/>
              <a:gdLst/>
              <a:ahLst/>
              <a:cxnLst/>
              <a:rect l="l" t="t" r="r" b="b"/>
              <a:pathLst>
                <a:path w="1936" h="13962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13962"/>
                  </a:lnTo>
                  <a:lnTo>
                    <a:pt x="1935" y="1284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3765;p72">
              <a:extLst>
                <a:ext uri="{FF2B5EF4-FFF2-40B4-BE49-F238E27FC236}">
                  <a16:creationId xmlns:a16="http://schemas.microsoft.com/office/drawing/2014/main" id="{67EE073F-E85B-898F-2A31-358BF549CC6B}"/>
                </a:ext>
              </a:extLst>
            </p:cNvPr>
            <p:cNvSpPr/>
            <p:nvPr/>
          </p:nvSpPr>
          <p:spPr>
            <a:xfrm>
              <a:off x="2912657" y="486210"/>
              <a:ext cx="99266" cy="715518"/>
            </a:xfrm>
            <a:custGeom>
              <a:avLst/>
              <a:gdLst/>
              <a:ahLst/>
              <a:cxnLst/>
              <a:rect l="l" t="t" r="r" b="b"/>
              <a:pathLst>
                <a:path w="1937" h="13962" extrusionOk="0">
                  <a:moveTo>
                    <a:pt x="0" y="1"/>
                  </a:moveTo>
                  <a:lnTo>
                    <a:pt x="0" y="12844"/>
                  </a:lnTo>
                  <a:lnTo>
                    <a:pt x="1936" y="13962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3766;p72">
              <a:extLst>
                <a:ext uri="{FF2B5EF4-FFF2-40B4-BE49-F238E27FC236}">
                  <a16:creationId xmlns:a16="http://schemas.microsoft.com/office/drawing/2014/main" id="{E3DB8547-3FF4-74D6-2C03-3952FD9E61E4}"/>
                </a:ext>
              </a:extLst>
            </p:cNvPr>
            <p:cNvSpPr/>
            <p:nvPr/>
          </p:nvSpPr>
          <p:spPr>
            <a:xfrm>
              <a:off x="3011872" y="871437"/>
              <a:ext cx="99215" cy="330290"/>
            </a:xfrm>
            <a:custGeom>
              <a:avLst/>
              <a:gdLst/>
              <a:ahLst/>
              <a:cxnLst/>
              <a:rect l="l" t="t" r="r" b="b"/>
              <a:pathLst>
                <a:path w="1936" h="6445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6445"/>
                  </a:lnTo>
                  <a:lnTo>
                    <a:pt x="1935" y="532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3767;p72">
              <a:extLst>
                <a:ext uri="{FF2B5EF4-FFF2-40B4-BE49-F238E27FC236}">
                  <a16:creationId xmlns:a16="http://schemas.microsoft.com/office/drawing/2014/main" id="{004AF471-1866-BB2C-908F-63A5382C3961}"/>
                </a:ext>
              </a:extLst>
            </p:cNvPr>
            <p:cNvSpPr/>
            <p:nvPr/>
          </p:nvSpPr>
          <p:spPr>
            <a:xfrm>
              <a:off x="2912657" y="871437"/>
              <a:ext cx="99266" cy="330290"/>
            </a:xfrm>
            <a:custGeom>
              <a:avLst/>
              <a:gdLst/>
              <a:ahLst/>
              <a:cxnLst/>
              <a:rect l="l" t="t" r="r" b="b"/>
              <a:pathLst>
                <a:path w="1937" h="6445" extrusionOk="0">
                  <a:moveTo>
                    <a:pt x="0" y="1"/>
                  </a:moveTo>
                  <a:lnTo>
                    <a:pt x="0" y="5327"/>
                  </a:lnTo>
                  <a:lnTo>
                    <a:pt x="1936" y="6445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3768;p72">
              <a:extLst>
                <a:ext uri="{FF2B5EF4-FFF2-40B4-BE49-F238E27FC236}">
                  <a16:creationId xmlns:a16="http://schemas.microsoft.com/office/drawing/2014/main" id="{E772C2D9-8486-3957-45D0-6EA59D8AD0C8}"/>
                </a:ext>
              </a:extLst>
            </p:cNvPr>
            <p:cNvSpPr/>
            <p:nvPr/>
          </p:nvSpPr>
          <p:spPr>
            <a:xfrm>
              <a:off x="2912657" y="428146"/>
              <a:ext cx="198430" cy="115409"/>
            </a:xfrm>
            <a:custGeom>
              <a:avLst/>
              <a:gdLst/>
              <a:ahLst/>
              <a:cxnLst/>
              <a:rect l="l" t="t" r="r" b="b"/>
              <a:pathLst>
                <a:path w="3872" h="2252" extrusionOk="0">
                  <a:moveTo>
                    <a:pt x="1936" y="1"/>
                  </a:moveTo>
                  <a:lnTo>
                    <a:pt x="0" y="1134"/>
                  </a:lnTo>
                  <a:lnTo>
                    <a:pt x="1936" y="2252"/>
                  </a:lnTo>
                  <a:lnTo>
                    <a:pt x="3871" y="1134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3769;p72">
              <a:extLst>
                <a:ext uri="{FF2B5EF4-FFF2-40B4-BE49-F238E27FC236}">
                  <a16:creationId xmlns:a16="http://schemas.microsoft.com/office/drawing/2014/main" id="{4C4B105C-2C45-F07B-1355-C7CD47EC2CFE}"/>
                </a:ext>
              </a:extLst>
            </p:cNvPr>
            <p:cNvSpPr/>
            <p:nvPr/>
          </p:nvSpPr>
          <p:spPr>
            <a:xfrm>
              <a:off x="2912298" y="981362"/>
              <a:ext cx="99471" cy="96858"/>
            </a:xfrm>
            <a:custGeom>
              <a:avLst/>
              <a:gdLst/>
              <a:ahLst/>
              <a:cxnLst/>
              <a:rect l="l" t="t" r="r" b="b"/>
              <a:pathLst>
                <a:path w="1941" h="1890" extrusionOk="0">
                  <a:moveTo>
                    <a:pt x="1940" y="1"/>
                  </a:moveTo>
                  <a:lnTo>
                    <a:pt x="1" y="787"/>
                  </a:lnTo>
                  <a:lnTo>
                    <a:pt x="7" y="1890"/>
                  </a:lnTo>
                  <a:lnTo>
                    <a:pt x="1940" y="110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3770;p72">
              <a:extLst>
                <a:ext uri="{FF2B5EF4-FFF2-40B4-BE49-F238E27FC236}">
                  <a16:creationId xmlns:a16="http://schemas.microsoft.com/office/drawing/2014/main" id="{AEEF2113-93F5-B814-69BC-2FFB4FD3B953}"/>
                </a:ext>
              </a:extLst>
            </p:cNvPr>
            <p:cNvSpPr/>
            <p:nvPr/>
          </p:nvSpPr>
          <p:spPr>
            <a:xfrm>
              <a:off x="2912657" y="1103331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3" y="0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1"/>
                  </a:lnTo>
                  <a:lnTo>
                    <a:pt x="1933" y="1107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3771;p72">
              <a:extLst>
                <a:ext uri="{FF2B5EF4-FFF2-40B4-BE49-F238E27FC236}">
                  <a16:creationId xmlns:a16="http://schemas.microsoft.com/office/drawing/2014/main" id="{4625DA41-D180-7798-F075-98A0D0630BCF}"/>
                </a:ext>
              </a:extLst>
            </p:cNvPr>
            <p:cNvSpPr/>
            <p:nvPr/>
          </p:nvSpPr>
          <p:spPr>
            <a:xfrm>
              <a:off x="2912298" y="888451"/>
              <a:ext cx="87531" cy="68620"/>
            </a:xfrm>
            <a:custGeom>
              <a:avLst/>
              <a:gdLst/>
              <a:ahLst/>
              <a:cxnLst/>
              <a:rect l="l" t="t" r="r" b="b"/>
              <a:pathLst>
                <a:path w="1708" h="1339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8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3772;p72">
              <a:extLst>
                <a:ext uri="{FF2B5EF4-FFF2-40B4-BE49-F238E27FC236}">
                  <a16:creationId xmlns:a16="http://schemas.microsoft.com/office/drawing/2014/main" id="{48A349CB-72F1-5AE6-7A7F-3A99982FC020}"/>
                </a:ext>
              </a:extLst>
            </p:cNvPr>
            <p:cNvSpPr/>
            <p:nvPr/>
          </p:nvSpPr>
          <p:spPr>
            <a:xfrm>
              <a:off x="3011718" y="874050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49" y="0"/>
                  </a:moveTo>
                  <a:lnTo>
                    <a:pt x="891" y="552"/>
                  </a:lnTo>
                  <a:lnTo>
                    <a:pt x="0" y="2095"/>
                  </a:lnTo>
                  <a:lnTo>
                    <a:pt x="0" y="320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3773;p72">
              <a:extLst>
                <a:ext uri="{FF2B5EF4-FFF2-40B4-BE49-F238E27FC236}">
                  <a16:creationId xmlns:a16="http://schemas.microsoft.com/office/drawing/2014/main" id="{A08C716B-FA97-F0DB-9EC0-2DC688B41C03}"/>
                </a:ext>
              </a:extLst>
            </p:cNvPr>
            <p:cNvSpPr/>
            <p:nvPr/>
          </p:nvSpPr>
          <p:spPr>
            <a:xfrm>
              <a:off x="3011718" y="931550"/>
              <a:ext cx="99266" cy="228564"/>
            </a:xfrm>
            <a:custGeom>
              <a:avLst/>
              <a:gdLst/>
              <a:ahLst/>
              <a:cxnLst/>
              <a:rect l="l" t="t" r="r" b="b"/>
              <a:pathLst>
                <a:path w="1937" h="4460" extrusionOk="0">
                  <a:moveTo>
                    <a:pt x="1937" y="1"/>
                  </a:moveTo>
                  <a:lnTo>
                    <a:pt x="0" y="3354"/>
                  </a:lnTo>
                  <a:lnTo>
                    <a:pt x="0" y="4459"/>
                  </a:lnTo>
                  <a:lnTo>
                    <a:pt x="1937" y="1106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3774;p72">
              <a:extLst>
                <a:ext uri="{FF2B5EF4-FFF2-40B4-BE49-F238E27FC236}">
                  <a16:creationId xmlns:a16="http://schemas.microsoft.com/office/drawing/2014/main" id="{0D6219F3-015E-94F9-13F2-07BF26F48C78}"/>
                </a:ext>
              </a:extLst>
            </p:cNvPr>
            <p:cNvSpPr/>
            <p:nvPr/>
          </p:nvSpPr>
          <p:spPr>
            <a:xfrm>
              <a:off x="3032832" y="1054441"/>
              <a:ext cx="78409" cy="135140"/>
            </a:xfrm>
            <a:custGeom>
              <a:avLst/>
              <a:gdLst/>
              <a:ahLst/>
              <a:cxnLst/>
              <a:rect l="l" t="t" r="r" b="b"/>
              <a:pathLst>
                <a:path w="1530" h="2637" extrusionOk="0">
                  <a:moveTo>
                    <a:pt x="1522" y="1"/>
                  </a:moveTo>
                  <a:lnTo>
                    <a:pt x="1" y="2636"/>
                  </a:lnTo>
                  <a:lnTo>
                    <a:pt x="957" y="2083"/>
                  </a:lnTo>
                  <a:lnTo>
                    <a:pt x="1529" y="1094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3775;p72">
              <a:extLst>
                <a:ext uri="{FF2B5EF4-FFF2-40B4-BE49-F238E27FC236}">
                  <a16:creationId xmlns:a16="http://schemas.microsoft.com/office/drawing/2014/main" id="{319C4CAA-4C5C-57B6-DB0C-50E09CBAF46B}"/>
                </a:ext>
              </a:extLst>
            </p:cNvPr>
            <p:cNvSpPr/>
            <p:nvPr/>
          </p:nvSpPr>
          <p:spPr>
            <a:xfrm>
              <a:off x="4840279" y="2987494"/>
              <a:ext cx="1831483" cy="1055084"/>
            </a:xfrm>
            <a:custGeom>
              <a:avLst/>
              <a:gdLst/>
              <a:ahLst/>
              <a:cxnLst/>
              <a:rect l="l" t="t" r="r" b="b"/>
              <a:pathLst>
                <a:path w="35738" h="20588" extrusionOk="0">
                  <a:moveTo>
                    <a:pt x="35227" y="0"/>
                  </a:moveTo>
                  <a:lnTo>
                    <a:pt x="0" y="20285"/>
                  </a:lnTo>
                  <a:lnTo>
                    <a:pt x="523" y="20587"/>
                  </a:lnTo>
                  <a:lnTo>
                    <a:pt x="35738" y="311"/>
                  </a:lnTo>
                  <a:lnTo>
                    <a:pt x="35227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3776;p72">
              <a:extLst>
                <a:ext uri="{FF2B5EF4-FFF2-40B4-BE49-F238E27FC236}">
                  <a16:creationId xmlns:a16="http://schemas.microsoft.com/office/drawing/2014/main" id="{FA87805C-18C0-1B3B-925A-CB3EEB59E141}"/>
                </a:ext>
              </a:extLst>
            </p:cNvPr>
            <p:cNvSpPr/>
            <p:nvPr/>
          </p:nvSpPr>
          <p:spPr>
            <a:xfrm>
              <a:off x="4867030" y="3003432"/>
              <a:ext cx="1808422" cy="1185508"/>
            </a:xfrm>
            <a:custGeom>
              <a:avLst/>
              <a:gdLst/>
              <a:ahLst/>
              <a:cxnLst/>
              <a:rect l="l" t="t" r="r" b="b"/>
              <a:pathLst>
                <a:path w="35288" h="23133" extrusionOk="0">
                  <a:moveTo>
                    <a:pt x="35216" y="0"/>
                  </a:moveTo>
                  <a:lnTo>
                    <a:pt x="1" y="20276"/>
                  </a:lnTo>
                  <a:lnTo>
                    <a:pt x="1" y="23132"/>
                  </a:lnTo>
                  <a:lnTo>
                    <a:pt x="35288" y="2844"/>
                  </a:lnTo>
                  <a:lnTo>
                    <a:pt x="3521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3777;p72">
              <a:extLst>
                <a:ext uri="{FF2B5EF4-FFF2-40B4-BE49-F238E27FC236}">
                  <a16:creationId xmlns:a16="http://schemas.microsoft.com/office/drawing/2014/main" id="{A99E0963-0D59-0E91-D8DC-E4D5F26F5B87}"/>
                </a:ext>
              </a:extLst>
            </p:cNvPr>
            <p:cNvSpPr/>
            <p:nvPr/>
          </p:nvSpPr>
          <p:spPr>
            <a:xfrm>
              <a:off x="1384714" y="1420809"/>
              <a:ext cx="99266" cy="715569"/>
            </a:xfrm>
            <a:custGeom>
              <a:avLst/>
              <a:gdLst/>
              <a:ahLst/>
              <a:cxnLst/>
              <a:rect l="l" t="t" r="r" b="b"/>
              <a:pathLst>
                <a:path w="1937" h="13963" extrusionOk="0">
                  <a:moveTo>
                    <a:pt x="1936" y="1"/>
                  </a:moveTo>
                  <a:lnTo>
                    <a:pt x="0" y="1118"/>
                  </a:lnTo>
                  <a:lnTo>
                    <a:pt x="0" y="13963"/>
                  </a:lnTo>
                  <a:lnTo>
                    <a:pt x="1936" y="12845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3778;p72">
              <a:extLst>
                <a:ext uri="{FF2B5EF4-FFF2-40B4-BE49-F238E27FC236}">
                  <a16:creationId xmlns:a16="http://schemas.microsoft.com/office/drawing/2014/main" id="{29D2D773-89A0-2ACC-616F-A2758F4CA8CE}"/>
                </a:ext>
              </a:extLst>
            </p:cNvPr>
            <p:cNvSpPr/>
            <p:nvPr/>
          </p:nvSpPr>
          <p:spPr>
            <a:xfrm>
              <a:off x="1285448" y="1420809"/>
              <a:ext cx="99318" cy="715569"/>
            </a:xfrm>
            <a:custGeom>
              <a:avLst/>
              <a:gdLst/>
              <a:ahLst/>
              <a:cxnLst/>
              <a:rect l="l" t="t" r="r" b="b"/>
              <a:pathLst>
                <a:path w="1938" h="13963" extrusionOk="0">
                  <a:moveTo>
                    <a:pt x="1" y="1"/>
                  </a:moveTo>
                  <a:lnTo>
                    <a:pt x="1" y="12845"/>
                  </a:lnTo>
                  <a:lnTo>
                    <a:pt x="1937" y="13963"/>
                  </a:lnTo>
                  <a:lnTo>
                    <a:pt x="1937" y="11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3779;p72">
              <a:extLst>
                <a:ext uri="{FF2B5EF4-FFF2-40B4-BE49-F238E27FC236}">
                  <a16:creationId xmlns:a16="http://schemas.microsoft.com/office/drawing/2014/main" id="{3BC5DA0C-F1B2-C25B-CE08-44E922208CA2}"/>
                </a:ext>
              </a:extLst>
            </p:cNvPr>
            <p:cNvSpPr/>
            <p:nvPr/>
          </p:nvSpPr>
          <p:spPr>
            <a:xfrm>
              <a:off x="1384714" y="1806036"/>
              <a:ext cx="99266" cy="330341"/>
            </a:xfrm>
            <a:custGeom>
              <a:avLst/>
              <a:gdLst/>
              <a:ahLst/>
              <a:cxnLst/>
              <a:rect l="l" t="t" r="r" b="b"/>
              <a:pathLst>
                <a:path w="1937" h="6446" extrusionOk="0">
                  <a:moveTo>
                    <a:pt x="1936" y="1"/>
                  </a:moveTo>
                  <a:lnTo>
                    <a:pt x="0" y="1118"/>
                  </a:lnTo>
                  <a:lnTo>
                    <a:pt x="0" y="6446"/>
                  </a:lnTo>
                  <a:lnTo>
                    <a:pt x="1936" y="5328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3780;p72">
              <a:extLst>
                <a:ext uri="{FF2B5EF4-FFF2-40B4-BE49-F238E27FC236}">
                  <a16:creationId xmlns:a16="http://schemas.microsoft.com/office/drawing/2014/main" id="{6E9ED4F9-F72A-64BC-5372-5607ED88E29D}"/>
                </a:ext>
              </a:extLst>
            </p:cNvPr>
            <p:cNvSpPr/>
            <p:nvPr/>
          </p:nvSpPr>
          <p:spPr>
            <a:xfrm>
              <a:off x="1285448" y="1806036"/>
              <a:ext cx="99318" cy="330341"/>
            </a:xfrm>
            <a:custGeom>
              <a:avLst/>
              <a:gdLst/>
              <a:ahLst/>
              <a:cxnLst/>
              <a:rect l="l" t="t" r="r" b="b"/>
              <a:pathLst>
                <a:path w="1938" h="6446" extrusionOk="0">
                  <a:moveTo>
                    <a:pt x="1" y="1"/>
                  </a:moveTo>
                  <a:lnTo>
                    <a:pt x="1" y="5328"/>
                  </a:lnTo>
                  <a:lnTo>
                    <a:pt x="1937" y="6446"/>
                  </a:lnTo>
                  <a:lnTo>
                    <a:pt x="1937" y="11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3781;p72">
              <a:extLst>
                <a:ext uri="{FF2B5EF4-FFF2-40B4-BE49-F238E27FC236}">
                  <a16:creationId xmlns:a16="http://schemas.microsoft.com/office/drawing/2014/main" id="{60ABC92C-ED0D-87A1-FE0E-DC07749CC251}"/>
                </a:ext>
              </a:extLst>
            </p:cNvPr>
            <p:cNvSpPr/>
            <p:nvPr/>
          </p:nvSpPr>
          <p:spPr>
            <a:xfrm>
              <a:off x="1285448" y="1362848"/>
              <a:ext cx="198533" cy="115307"/>
            </a:xfrm>
            <a:custGeom>
              <a:avLst/>
              <a:gdLst/>
              <a:ahLst/>
              <a:cxnLst/>
              <a:rect l="l" t="t" r="r" b="b"/>
              <a:pathLst>
                <a:path w="3874" h="2250" extrusionOk="0">
                  <a:moveTo>
                    <a:pt x="1937" y="0"/>
                  </a:moveTo>
                  <a:lnTo>
                    <a:pt x="1" y="1132"/>
                  </a:lnTo>
                  <a:lnTo>
                    <a:pt x="1937" y="2249"/>
                  </a:lnTo>
                  <a:lnTo>
                    <a:pt x="3873" y="1132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3782;p72">
              <a:extLst>
                <a:ext uri="{FF2B5EF4-FFF2-40B4-BE49-F238E27FC236}">
                  <a16:creationId xmlns:a16="http://schemas.microsoft.com/office/drawing/2014/main" id="{427A1A30-563A-DB0D-937D-C0EEEAD7F3D7}"/>
                </a:ext>
              </a:extLst>
            </p:cNvPr>
            <p:cNvSpPr/>
            <p:nvPr/>
          </p:nvSpPr>
          <p:spPr>
            <a:xfrm>
              <a:off x="1285141" y="1916013"/>
              <a:ext cx="99420" cy="96858"/>
            </a:xfrm>
            <a:custGeom>
              <a:avLst/>
              <a:gdLst/>
              <a:ahLst/>
              <a:cxnLst/>
              <a:rect l="l" t="t" r="r" b="b"/>
              <a:pathLst>
                <a:path w="1940" h="1890" extrusionOk="0">
                  <a:moveTo>
                    <a:pt x="1940" y="1"/>
                  </a:moveTo>
                  <a:lnTo>
                    <a:pt x="1" y="786"/>
                  </a:lnTo>
                  <a:lnTo>
                    <a:pt x="7" y="1890"/>
                  </a:lnTo>
                  <a:lnTo>
                    <a:pt x="1940" y="110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3783;p72">
              <a:extLst>
                <a:ext uri="{FF2B5EF4-FFF2-40B4-BE49-F238E27FC236}">
                  <a16:creationId xmlns:a16="http://schemas.microsoft.com/office/drawing/2014/main" id="{671CB311-968E-2AE7-5510-7C9EC4D8131D}"/>
                </a:ext>
              </a:extLst>
            </p:cNvPr>
            <p:cNvSpPr/>
            <p:nvPr/>
          </p:nvSpPr>
          <p:spPr>
            <a:xfrm>
              <a:off x="1285448" y="2037982"/>
              <a:ext cx="99113" cy="73796"/>
            </a:xfrm>
            <a:custGeom>
              <a:avLst/>
              <a:gdLst/>
              <a:ahLst/>
              <a:cxnLst/>
              <a:rect l="l" t="t" r="r" b="b"/>
              <a:pathLst>
                <a:path w="1934" h="1440" extrusionOk="0">
                  <a:moveTo>
                    <a:pt x="1934" y="0"/>
                  </a:moveTo>
                  <a:lnTo>
                    <a:pt x="1" y="784"/>
                  </a:lnTo>
                  <a:lnTo>
                    <a:pt x="1" y="802"/>
                  </a:lnTo>
                  <a:lnTo>
                    <a:pt x="1108" y="1440"/>
                  </a:lnTo>
                  <a:lnTo>
                    <a:pt x="1934" y="110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3784;p72">
              <a:extLst>
                <a:ext uri="{FF2B5EF4-FFF2-40B4-BE49-F238E27FC236}">
                  <a16:creationId xmlns:a16="http://schemas.microsoft.com/office/drawing/2014/main" id="{C211BC81-1EC8-B04C-43FC-ADDF4E10FC76}"/>
                </a:ext>
              </a:extLst>
            </p:cNvPr>
            <p:cNvSpPr/>
            <p:nvPr/>
          </p:nvSpPr>
          <p:spPr>
            <a:xfrm>
              <a:off x="1285141" y="1823101"/>
              <a:ext cx="87479" cy="68569"/>
            </a:xfrm>
            <a:custGeom>
              <a:avLst/>
              <a:gdLst/>
              <a:ahLst/>
              <a:cxnLst/>
              <a:rect l="l" t="t" r="r" b="b"/>
              <a:pathLst>
                <a:path w="1707" h="1338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7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3785;p72">
              <a:extLst>
                <a:ext uri="{FF2B5EF4-FFF2-40B4-BE49-F238E27FC236}">
                  <a16:creationId xmlns:a16="http://schemas.microsoft.com/office/drawing/2014/main" id="{3EA58961-3F62-0675-6AB7-21FCD385C263}"/>
                </a:ext>
              </a:extLst>
            </p:cNvPr>
            <p:cNvSpPr/>
            <p:nvPr/>
          </p:nvSpPr>
          <p:spPr>
            <a:xfrm>
              <a:off x="1384509" y="1808650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0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1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3786;p72">
              <a:extLst>
                <a:ext uri="{FF2B5EF4-FFF2-40B4-BE49-F238E27FC236}">
                  <a16:creationId xmlns:a16="http://schemas.microsoft.com/office/drawing/2014/main" id="{10939314-985C-206B-2E77-7CA7FB2E4E0F}"/>
                </a:ext>
              </a:extLst>
            </p:cNvPr>
            <p:cNvSpPr/>
            <p:nvPr/>
          </p:nvSpPr>
          <p:spPr>
            <a:xfrm>
              <a:off x="1384509" y="1866200"/>
              <a:ext cx="99318" cy="228564"/>
            </a:xfrm>
            <a:custGeom>
              <a:avLst/>
              <a:gdLst/>
              <a:ahLst/>
              <a:cxnLst/>
              <a:rect l="l" t="t" r="r" b="b"/>
              <a:pathLst>
                <a:path w="1938" h="4460" extrusionOk="0">
                  <a:moveTo>
                    <a:pt x="1937" y="1"/>
                  </a:moveTo>
                  <a:lnTo>
                    <a:pt x="1" y="3352"/>
                  </a:lnTo>
                  <a:lnTo>
                    <a:pt x="1" y="4459"/>
                  </a:lnTo>
                  <a:lnTo>
                    <a:pt x="1937" y="1106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3787;p72">
              <a:extLst>
                <a:ext uri="{FF2B5EF4-FFF2-40B4-BE49-F238E27FC236}">
                  <a16:creationId xmlns:a16="http://schemas.microsoft.com/office/drawing/2014/main" id="{7FC790EC-80C1-5A7E-662D-49E4835940ED}"/>
                </a:ext>
              </a:extLst>
            </p:cNvPr>
            <p:cNvSpPr/>
            <p:nvPr/>
          </p:nvSpPr>
          <p:spPr>
            <a:xfrm>
              <a:off x="1405675" y="1989092"/>
              <a:ext cx="78357" cy="135140"/>
            </a:xfrm>
            <a:custGeom>
              <a:avLst/>
              <a:gdLst/>
              <a:ahLst/>
              <a:cxnLst/>
              <a:rect l="l" t="t" r="r" b="b"/>
              <a:pathLst>
                <a:path w="1529" h="2637" extrusionOk="0">
                  <a:moveTo>
                    <a:pt x="1521" y="1"/>
                  </a:moveTo>
                  <a:lnTo>
                    <a:pt x="0" y="2636"/>
                  </a:lnTo>
                  <a:lnTo>
                    <a:pt x="959" y="2083"/>
                  </a:lnTo>
                  <a:lnTo>
                    <a:pt x="1529" y="1092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3788;p72">
              <a:extLst>
                <a:ext uri="{FF2B5EF4-FFF2-40B4-BE49-F238E27FC236}">
                  <a16:creationId xmlns:a16="http://schemas.microsoft.com/office/drawing/2014/main" id="{2125CAC9-59A6-E0AD-C2EE-8B0BCDE8615D}"/>
                </a:ext>
              </a:extLst>
            </p:cNvPr>
            <p:cNvSpPr/>
            <p:nvPr/>
          </p:nvSpPr>
          <p:spPr>
            <a:xfrm>
              <a:off x="1198635" y="1911247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0"/>
                  </a:moveTo>
                  <a:lnTo>
                    <a:pt x="1" y="302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3789;p72">
              <a:extLst>
                <a:ext uri="{FF2B5EF4-FFF2-40B4-BE49-F238E27FC236}">
                  <a16:creationId xmlns:a16="http://schemas.microsoft.com/office/drawing/2014/main" id="{47C8FA33-DAF2-BFD9-EC41-9354ED3CF00F}"/>
                </a:ext>
              </a:extLst>
            </p:cNvPr>
            <p:cNvSpPr/>
            <p:nvPr/>
          </p:nvSpPr>
          <p:spPr>
            <a:xfrm>
              <a:off x="1198635" y="1926724"/>
              <a:ext cx="3668809" cy="2262218"/>
            </a:xfrm>
            <a:custGeom>
              <a:avLst/>
              <a:gdLst/>
              <a:ahLst/>
              <a:cxnLst/>
              <a:rect l="l" t="t" r="r" b="b"/>
              <a:pathLst>
                <a:path w="71590" h="44143" extrusionOk="0">
                  <a:moveTo>
                    <a:pt x="1" y="0"/>
                  </a:moveTo>
                  <a:lnTo>
                    <a:pt x="1" y="2857"/>
                  </a:lnTo>
                  <a:lnTo>
                    <a:pt x="71589" y="44142"/>
                  </a:lnTo>
                  <a:lnTo>
                    <a:pt x="71589" y="41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3790;p72">
              <a:extLst>
                <a:ext uri="{FF2B5EF4-FFF2-40B4-BE49-F238E27FC236}">
                  <a16:creationId xmlns:a16="http://schemas.microsoft.com/office/drawing/2014/main" id="{2E7909A3-AF92-3F05-450D-F7102BCFE715}"/>
                </a:ext>
              </a:extLst>
            </p:cNvPr>
            <p:cNvSpPr/>
            <p:nvPr/>
          </p:nvSpPr>
          <p:spPr>
            <a:xfrm>
              <a:off x="4867389" y="4027048"/>
              <a:ext cx="26802" cy="161891"/>
            </a:xfrm>
            <a:custGeom>
              <a:avLst/>
              <a:gdLst/>
              <a:ahLst/>
              <a:cxnLst/>
              <a:rect l="l" t="t" r="r" b="b"/>
              <a:pathLst>
                <a:path w="523" h="3159" extrusionOk="0">
                  <a:moveTo>
                    <a:pt x="523" y="0"/>
                  </a:moveTo>
                  <a:lnTo>
                    <a:pt x="0" y="302"/>
                  </a:lnTo>
                  <a:lnTo>
                    <a:pt x="0" y="3158"/>
                  </a:lnTo>
                  <a:lnTo>
                    <a:pt x="523" y="285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3791;p72">
              <a:extLst>
                <a:ext uri="{FF2B5EF4-FFF2-40B4-BE49-F238E27FC236}">
                  <a16:creationId xmlns:a16="http://schemas.microsoft.com/office/drawing/2014/main" id="{BA0C6FA1-9BA8-D919-50E9-389DC92D688C}"/>
                </a:ext>
              </a:extLst>
            </p:cNvPr>
            <p:cNvSpPr/>
            <p:nvPr/>
          </p:nvSpPr>
          <p:spPr>
            <a:xfrm>
              <a:off x="3722521" y="2464514"/>
              <a:ext cx="261465" cy="154050"/>
            </a:xfrm>
            <a:custGeom>
              <a:avLst/>
              <a:gdLst/>
              <a:ahLst/>
              <a:cxnLst/>
              <a:rect l="l" t="t" r="r" b="b"/>
              <a:pathLst>
                <a:path w="5102" h="3006" extrusionOk="0">
                  <a:moveTo>
                    <a:pt x="1" y="1"/>
                  </a:moveTo>
                  <a:lnTo>
                    <a:pt x="382" y="1540"/>
                  </a:lnTo>
                  <a:lnTo>
                    <a:pt x="990" y="1190"/>
                  </a:lnTo>
                  <a:lnTo>
                    <a:pt x="4134" y="3006"/>
                  </a:lnTo>
                  <a:lnTo>
                    <a:pt x="5101" y="2448"/>
                  </a:lnTo>
                  <a:lnTo>
                    <a:pt x="1957" y="632"/>
                  </a:lnTo>
                  <a:lnTo>
                    <a:pt x="2564" y="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3792;p72">
              <a:extLst>
                <a:ext uri="{FF2B5EF4-FFF2-40B4-BE49-F238E27FC236}">
                  <a16:creationId xmlns:a16="http://schemas.microsoft.com/office/drawing/2014/main" id="{B7BD1324-6438-6E97-8002-95BFB95B45D6}"/>
                </a:ext>
              </a:extLst>
            </p:cNvPr>
            <p:cNvSpPr/>
            <p:nvPr/>
          </p:nvSpPr>
          <p:spPr>
            <a:xfrm>
              <a:off x="2264736" y="1591155"/>
              <a:ext cx="261567" cy="154050"/>
            </a:xfrm>
            <a:custGeom>
              <a:avLst/>
              <a:gdLst/>
              <a:ahLst/>
              <a:cxnLst/>
              <a:rect l="l" t="t" r="r" b="b"/>
              <a:pathLst>
                <a:path w="5104" h="3006" extrusionOk="0">
                  <a:moveTo>
                    <a:pt x="1" y="0"/>
                  </a:moveTo>
                  <a:lnTo>
                    <a:pt x="383" y="1540"/>
                  </a:lnTo>
                  <a:lnTo>
                    <a:pt x="990" y="1190"/>
                  </a:lnTo>
                  <a:lnTo>
                    <a:pt x="4134" y="3005"/>
                  </a:lnTo>
                  <a:lnTo>
                    <a:pt x="5103" y="2447"/>
                  </a:lnTo>
                  <a:lnTo>
                    <a:pt x="1957" y="631"/>
                  </a:lnTo>
                  <a:lnTo>
                    <a:pt x="2564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3793;p72">
              <a:extLst>
                <a:ext uri="{FF2B5EF4-FFF2-40B4-BE49-F238E27FC236}">
                  <a16:creationId xmlns:a16="http://schemas.microsoft.com/office/drawing/2014/main" id="{3B5E3240-5E8B-AA2F-7FEE-40C66BC057FC}"/>
                </a:ext>
              </a:extLst>
            </p:cNvPr>
            <p:cNvSpPr/>
            <p:nvPr/>
          </p:nvSpPr>
          <p:spPr>
            <a:xfrm>
              <a:off x="1467325" y="209269"/>
              <a:ext cx="1497708" cy="831234"/>
            </a:xfrm>
            <a:custGeom>
              <a:avLst/>
              <a:gdLst/>
              <a:ahLst/>
              <a:cxnLst/>
              <a:rect l="l" t="t" r="r" b="b"/>
              <a:pathLst>
                <a:path w="29225" h="16220" extrusionOk="0">
                  <a:moveTo>
                    <a:pt x="1" y="1"/>
                  </a:moveTo>
                  <a:lnTo>
                    <a:pt x="1" y="8447"/>
                  </a:lnTo>
                  <a:cubicBezTo>
                    <a:pt x="1" y="12739"/>
                    <a:pt x="6543" y="16220"/>
                    <a:pt x="14612" y="16220"/>
                  </a:cubicBezTo>
                  <a:cubicBezTo>
                    <a:pt x="22682" y="16220"/>
                    <a:pt x="29224" y="12739"/>
                    <a:pt x="29224" y="8447"/>
                  </a:cubicBezTo>
                  <a:cubicBezTo>
                    <a:pt x="29224" y="4154"/>
                    <a:pt x="22682" y="675"/>
                    <a:pt x="14612" y="675"/>
                  </a:cubicBezTo>
                  <a:cubicBezTo>
                    <a:pt x="10931" y="675"/>
                    <a:pt x="7570" y="1400"/>
                    <a:pt x="5000" y="25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3794;p72">
              <a:extLst>
                <a:ext uri="{FF2B5EF4-FFF2-40B4-BE49-F238E27FC236}">
                  <a16:creationId xmlns:a16="http://schemas.microsoft.com/office/drawing/2014/main" id="{FD77A220-8B0D-1163-5E3A-02980F8D7702}"/>
                </a:ext>
              </a:extLst>
            </p:cNvPr>
            <p:cNvSpPr/>
            <p:nvPr/>
          </p:nvSpPr>
          <p:spPr>
            <a:xfrm>
              <a:off x="1467325" y="-188975"/>
              <a:ext cx="1497708" cy="796642"/>
            </a:xfrm>
            <a:custGeom>
              <a:avLst/>
              <a:gdLst/>
              <a:ahLst/>
              <a:cxnLst/>
              <a:rect l="l" t="t" r="r" b="b"/>
              <a:pathLst>
                <a:path w="29225" h="15545" extrusionOk="0">
                  <a:moveTo>
                    <a:pt x="14612" y="0"/>
                  </a:moveTo>
                  <a:cubicBezTo>
                    <a:pt x="6543" y="0"/>
                    <a:pt x="1" y="3479"/>
                    <a:pt x="1" y="7772"/>
                  </a:cubicBezTo>
                  <a:cubicBezTo>
                    <a:pt x="1" y="12064"/>
                    <a:pt x="6543" y="15545"/>
                    <a:pt x="14612" y="15545"/>
                  </a:cubicBezTo>
                  <a:cubicBezTo>
                    <a:pt x="22682" y="15545"/>
                    <a:pt x="29224" y="12064"/>
                    <a:pt x="29224" y="7772"/>
                  </a:cubicBezTo>
                  <a:cubicBezTo>
                    <a:pt x="29224" y="3479"/>
                    <a:pt x="22682" y="0"/>
                    <a:pt x="14612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3795;p72">
              <a:extLst>
                <a:ext uri="{FF2B5EF4-FFF2-40B4-BE49-F238E27FC236}">
                  <a16:creationId xmlns:a16="http://schemas.microsoft.com/office/drawing/2014/main" id="{EDCAF7C3-C644-AE43-5CB6-7D12BE1C09D2}"/>
                </a:ext>
              </a:extLst>
            </p:cNvPr>
            <p:cNvSpPr/>
            <p:nvPr/>
          </p:nvSpPr>
          <p:spPr>
            <a:xfrm>
              <a:off x="2049138" y="-34669"/>
              <a:ext cx="787879" cy="675596"/>
            </a:xfrm>
            <a:custGeom>
              <a:avLst/>
              <a:gdLst/>
              <a:ahLst/>
              <a:cxnLst/>
              <a:rect l="l" t="t" r="r" b="b"/>
              <a:pathLst>
                <a:path w="15374" h="13183" extrusionOk="0">
                  <a:moveTo>
                    <a:pt x="5404" y="1"/>
                  </a:moveTo>
                  <a:cubicBezTo>
                    <a:pt x="2379" y="1"/>
                    <a:pt x="1" y="1532"/>
                    <a:pt x="1" y="3182"/>
                  </a:cubicBezTo>
                  <a:cubicBezTo>
                    <a:pt x="1" y="3950"/>
                    <a:pt x="518" y="4655"/>
                    <a:pt x="1375" y="5202"/>
                  </a:cubicBezTo>
                  <a:lnTo>
                    <a:pt x="1356" y="5201"/>
                  </a:lnTo>
                  <a:lnTo>
                    <a:pt x="1356" y="5201"/>
                  </a:lnTo>
                  <a:lnTo>
                    <a:pt x="1551" y="5306"/>
                  </a:lnTo>
                  <a:cubicBezTo>
                    <a:pt x="1664" y="5372"/>
                    <a:pt x="1782" y="5435"/>
                    <a:pt x="1905" y="5497"/>
                  </a:cubicBezTo>
                  <a:lnTo>
                    <a:pt x="4997" y="7120"/>
                  </a:lnTo>
                  <a:lnTo>
                    <a:pt x="4980" y="7140"/>
                  </a:lnTo>
                  <a:lnTo>
                    <a:pt x="4980" y="13182"/>
                  </a:lnTo>
                  <a:lnTo>
                    <a:pt x="15374" y="7135"/>
                  </a:lnTo>
                  <a:cubicBezTo>
                    <a:pt x="15374" y="7135"/>
                    <a:pt x="14845" y="557"/>
                    <a:pt x="5949" y="17"/>
                  </a:cubicBezTo>
                  <a:cubicBezTo>
                    <a:pt x="5766" y="6"/>
                    <a:pt x="5584" y="1"/>
                    <a:pt x="54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3796;p72">
              <a:extLst>
                <a:ext uri="{FF2B5EF4-FFF2-40B4-BE49-F238E27FC236}">
                  <a16:creationId xmlns:a16="http://schemas.microsoft.com/office/drawing/2014/main" id="{FE4E2586-3F45-376E-C396-ED13341210CD}"/>
                </a:ext>
              </a:extLst>
            </p:cNvPr>
            <p:cNvSpPr/>
            <p:nvPr/>
          </p:nvSpPr>
          <p:spPr>
            <a:xfrm>
              <a:off x="1892628" y="328931"/>
              <a:ext cx="412696" cy="699938"/>
            </a:xfrm>
            <a:custGeom>
              <a:avLst/>
              <a:gdLst/>
              <a:ahLst/>
              <a:cxnLst/>
              <a:rect l="l" t="t" r="r" b="b"/>
              <a:pathLst>
                <a:path w="8053" h="13658" extrusionOk="0">
                  <a:moveTo>
                    <a:pt x="8053" y="1"/>
                  </a:moveTo>
                  <a:lnTo>
                    <a:pt x="1" y="4605"/>
                  </a:lnTo>
                  <a:lnTo>
                    <a:pt x="1" y="13658"/>
                  </a:lnTo>
                  <a:lnTo>
                    <a:pt x="8053" y="9054"/>
                  </a:lnTo>
                  <a:lnTo>
                    <a:pt x="8053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3797;p72">
              <a:extLst>
                <a:ext uri="{FF2B5EF4-FFF2-40B4-BE49-F238E27FC236}">
                  <a16:creationId xmlns:a16="http://schemas.microsoft.com/office/drawing/2014/main" id="{D334F7B5-481F-EF43-C087-A9127A088D2B}"/>
                </a:ext>
              </a:extLst>
            </p:cNvPr>
            <p:cNvSpPr/>
            <p:nvPr/>
          </p:nvSpPr>
          <p:spPr>
            <a:xfrm>
              <a:off x="1919584" y="371826"/>
              <a:ext cx="360834" cy="681797"/>
            </a:xfrm>
            <a:custGeom>
              <a:avLst/>
              <a:gdLst/>
              <a:ahLst/>
              <a:cxnLst/>
              <a:rect l="l" t="t" r="r" b="b"/>
              <a:pathLst>
                <a:path w="7041" h="13304" extrusionOk="0">
                  <a:moveTo>
                    <a:pt x="7041" y="1"/>
                  </a:moveTo>
                  <a:lnTo>
                    <a:pt x="1" y="4063"/>
                  </a:lnTo>
                  <a:lnTo>
                    <a:pt x="1" y="13304"/>
                  </a:lnTo>
                  <a:lnTo>
                    <a:pt x="7041" y="9241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3798;p72">
              <a:extLst>
                <a:ext uri="{FF2B5EF4-FFF2-40B4-BE49-F238E27FC236}">
                  <a16:creationId xmlns:a16="http://schemas.microsoft.com/office/drawing/2014/main" id="{A925396E-22FC-F82D-13D3-736F7B9207A7}"/>
                </a:ext>
              </a:extLst>
            </p:cNvPr>
            <p:cNvSpPr/>
            <p:nvPr/>
          </p:nvSpPr>
          <p:spPr>
            <a:xfrm>
              <a:off x="1941672" y="399550"/>
              <a:ext cx="320451" cy="184696"/>
            </a:xfrm>
            <a:custGeom>
              <a:avLst/>
              <a:gdLst/>
              <a:ahLst/>
              <a:cxnLst/>
              <a:rect l="l" t="t" r="r" b="b"/>
              <a:pathLst>
                <a:path w="6253" h="3604" extrusionOk="0">
                  <a:moveTo>
                    <a:pt x="6021" y="1"/>
                  </a:moveTo>
                  <a:lnTo>
                    <a:pt x="0" y="3475"/>
                  </a:lnTo>
                  <a:lnTo>
                    <a:pt x="241" y="3604"/>
                  </a:lnTo>
                  <a:lnTo>
                    <a:pt x="6253" y="134"/>
                  </a:lnTo>
                  <a:lnTo>
                    <a:pt x="602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3799;p72">
              <a:extLst>
                <a:ext uri="{FF2B5EF4-FFF2-40B4-BE49-F238E27FC236}">
                  <a16:creationId xmlns:a16="http://schemas.microsoft.com/office/drawing/2014/main" id="{407256AC-706B-7D4C-A8AF-DDFA73D01D7C}"/>
                </a:ext>
              </a:extLst>
            </p:cNvPr>
            <p:cNvSpPr/>
            <p:nvPr/>
          </p:nvSpPr>
          <p:spPr>
            <a:xfrm>
              <a:off x="1954022" y="406418"/>
              <a:ext cx="308100" cy="242606"/>
            </a:xfrm>
            <a:custGeom>
              <a:avLst/>
              <a:gdLst/>
              <a:ahLst/>
              <a:cxnLst/>
              <a:rect l="l" t="t" r="r" b="b"/>
              <a:pathLst>
                <a:path w="6012" h="4734" extrusionOk="0">
                  <a:moveTo>
                    <a:pt x="6012" y="0"/>
                  </a:moveTo>
                  <a:lnTo>
                    <a:pt x="0" y="3470"/>
                  </a:lnTo>
                  <a:lnTo>
                    <a:pt x="0" y="4733"/>
                  </a:lnTo>
                  <a:lnTo>
                    <a:pt x="6012" y="1265"/>
                  </a:lnTo>
                  <a:lnTo>
                    <a:pt x="601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3800;p72">
              <a:extLst>
                <a:ext uri="{FF2B5EF4-FFF2-40B4-BE49-F238E27FC236}">
                  <a16:creationId xmlns:a16="http://schemas.microsoft.com/office/drawing/2014/main" id="{89B8677C-65B7-0F98-424E-3628746A555C}"/>
                </a:ext>
              </a:extLst>
            </p:cNvPr>
            <p:cNvSpPr/>
            <p:nvPr/>
          </p:nvSpPr>
          <p:spPr>
            <a:xfrm>
              <a:off x="1941774" y="577584"/>
              <a:ext cx="12299" cy="71439"/>
            </a:xfrm>
            <a:custGeom>
              <a:avLst/>
              <a:gdLst/>
              <a:ahLst/>
              <a:cxnLst/>
              <a:rect l="l" t="t" r="r" b="b"/>
              <a:pathLst>
                <a:path w="240" h="1394" extrusionOk="0">
                  <a:moveTo>
                    <a:pt x="0" y="1"/>
                  </a:moveTo>
                  <a:lnTo>
                    <a:pt x="0" y="1261"/>
                  </a:lnTo>
                  <a:lnTo>
                    <a:pt x="239" y="1393"/>
                  </a:lnTo>
                  <a:lnTo>
                    <a:pt x="239" y="1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3801;p72">
              <a:extLst>
                <a:ext uri="{FF2B5EF4-FFF2-40B4-BE49-F238E27FC236}">
                  <a16:creationId xmlns:a16="http://schemas.microsoft.com/office/drawing/2014/main" id="{31896F3C-98F8-278A-B55A-FAB37F872C30}"/>
                </a:ext>
              </a:extLst>
            </p:cNvPr>
            <p:cNvSpPr/>
            <p:nvPr/>
          </p:nvSpPr>
          <p:spPr>
            <a:xfrm>
              <a:off x="1198635" y="381409"/>
              <a:ext cx="5473131" cy="3155104"/>
            </a:xfrm>
            <a:custGeom>
              <a:avLst/>
              <a:gdLst/>
              <a:ahLst/>
              <a:cxnLst/>
              <a:rect l="l" t="t" r="r" b="b"/>
              <a:pathLst>
                <a:path w="106798" h="61566" extrusionOk="0">
                  <a:moveTo>
                    <a:pt x="35209" y="1"/>
                  </a:moveTo>
                  <a:lnTo>
                    <a:pt x="1" y="20279"/>
                  </a:lnTo>
                  <a:lnTo>
                    <a:pt x="71589" y="61565"/>
                  </a:lnTo>
                  <a:lnTo>
                    <a:pt x="106798" y="41286"/>
                  </a:lnTo>
                  <a:lnTo>
                    <a:pt x="35209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3802;p72">
              <a:extLst>
                <a:ext uri="{FF2B5EF4-FFF2-40B4-BE49-F238E27FC236}">
                  <a16:creationId xmlns:a16="http://schemas.microsoft.com/office/drawing/2014/main" id="{5D90DE92-036F-3D70-2EC5-436A16994D49}"/>
                </a:ext>
              </a:extLst>
            </p:cNvPr>
            <p:cNvSpPr/>
            <p:nvPr/>
          </p:nvSpPr>
          <p:spPr>
            <a:xfrm>
              <a:off x="3011872" y="475960"/>
              <a:ext cx="3461051" cy="1990043"/>
            </a:xfrm>
            <a:custGeom>
              <a:avLst/>
              <a:gdLst/>
              <a:ahLst/>
              <a:cxnLst/>
              <a:rect l="l" t="t" r="r" b="b"/>
              <a:pathLst>
                <a:path w="67536" h="38832" extrusionOk="0">
                  <a:moveTo>
                    <a:pt x="0" y="0"/>
                  </a:moveTo>
                  <a:lnTo>
                    <a:pt x="67227" y="38831"/>
                  </a:lnTo>
                  <a:lnTo>
                    <a:pt x="67535" y="38653"/>
                  </a:lnTo>
                  <a:lnTo>
                    <a:pt x="67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3803;p72">
              <a:extLst>
                <a:ext uri="{FF2B5EF4-FFF2-40B4-BE49-F238E27FC236}">
                  <a16:creationId xmlns:a16="http://schemas.microsoft.com/office/drawing/2014/main" id="{9B71AEA4-4C4E-4D28-6D1A-20402ADC5549}"/>
                </a:ext>
              </a:extLst>
            </p:cNvPr>
            <p:cNvSpPr/>
            <p:nvPr/>
          </p:nvSpPr>
          <p:spPr>
            <a:xfrm>
              <a:off x="4313506" y="1549133"/>
              <a:ext cx="588270" cy="337465"/>
            </a:xfrm>
            <a:custGeom>
              <a:avLst/>
              <a:gdLst/>
              <a:ahLst/>
              <a:cxnLst/>
              <a:rect l="l" t="t" r="r" b="b"/>
              <a:pathLst>
                <a:path w="11479" h="6585" extrusionOk="0">
                  <a:moveTo>
                    <a:pt x="11144" y="0"/>
                  </a:moveTo>
                  <a:lnTo>
                    <a:pt x="660" y="6042"/>
                  </a:lnTo>
                  <a:lnTo>
                    <a:pt x="309" y="5841"/>
                  </a:lnTo>
                  <a:lnTo>
                    <a:pt x="1" y="6019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3804;p72">
              <a:extLst>
                <a:ext uri="{FF2B5EF4-FFF2-40B4-BE49-F238E27FC236}">
                  <a16:creationId xmlns:a16="http://schemas.microsoft.com/office/drawing/2014/main" id="{140479EC-A5EF-BB9E-92C7-D263BA681F2D}"/>
                </a:ext>
              </a:extLst>
            </p:cNvPr>
            <p:cNvSpPr/>
            <p:nvPr/>
          </p:nvSpPr>
          <p:spPr>
            <a:xfrm>
              <a:off x="4682795" y="1762424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4" y="1"/>
                  </a:moveTo>
                  <a:lnTo>
                    <a:pt x="660" y="6043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5"/>
                  </a:lnTo>
                  <a:lnTo>
                    <a:pt x="1295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3805;p72">
              <a:extLst>
                <a:ext uri="{FF2B5EF4-FFF2-40B4-BE49-F238E27FC236}">
                  <a16:creationId xmlns:a16="http://schemas.microsoft.com/office/drawing/2014/main" id="{D31EEDAA-629A-56D3-0AE2-4F8EAA2176E5}"/>
                </a:ext>
              </a:extLst>
            </p:cNvPr>
            <p:cNvSpPr/>
            <p:nvPr/>
          </p:nvSpPr>
          <p:spPr>
            <a:xfrm>
              <a:off x="5057824" y="1979355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0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3806;p72">
              <a:extLst>
                <a:ext uri="{FF2B5EF4-FFF2-40B4-BE49-F238E27FC236}">
                  <a16:creationId xmlns:a16="http://schemas.microsoft.com/office/drawing/2014/main" id="{1AF4F37C-FFC9-FC8A-DA15-4BD01DECB39E}"/>
                </a:ext>
              </a:extLst>
            </p:cNvPr>
            <p:cNvSpPr/>
            <p:nvPr/>
          </p:nvSpPr>
          <p:spPr>
            <a:xfrm>
              <a:off x="5427113" y="2192698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9" y="6044"/>
                  </a:lnTo>
                  <a:lnTo>
                    <a:pt x="308" y="5841"/>
                  </a:lnTo>
                  <a:lnTo>
                    <a:pt x="0" y="6019"/>
                  </a:lnTo>
                  <a:lnTo>
                    <a:pt x="988" y="6586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7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3807;p72">
              <a:extLst>
                <a:ext uri="{FF2B5EF4-FFF2-40B4-BE49-F238E27FC236}">
                  <a16:creationId xmlns:a16="http://schemas.microsoft.com/office/drawing/2014/main" id="{32C5201E-402A-8FAE-80ED-2BA05550820D}"/>
                </a:ext>
              </a:extLst>
            </p:cNvPr>
            <p:cNvSpPr/>
            <p:nvPr/>
          </p:nvSpPr>
          <p:spPr>
            <a:xfrm>
              <a:off x="3944627" y="1335636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3808;p72">
              <a:extLst>
                <a:ext uri="{FF2B5EF4-FFF2-40B4-BE49-F238E27FC236}">
                  <a16:creationId xmlns:a16="http://schemas.microsoft.com/office/drawing/2014/main" id="{E638E26E-42F0-7230-E6CB-CCB1C081A682}"/>
                </a:ext>
              </a:extLst>
            </p:cNvPr>
            <p:cNvSpPr/>
            <p:nvPr/>
          </p:nvSpPr>
          <p:spPr>
            <a:xfrm>
              <a:off x="2831071" y="693659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0"/>
                  </a:moveTo>
                  <a:lnTo>
                    <a:pt x="660" y="6042"/>
                  </a:lnTo>
                  <a:lnTo>
                    <a:pt x="309" y="5840"/>
                  </a:lnTo>
                  <a:lnTo>
                    <a:pt x="1" y="6018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3809;p72">
              <a:extLst>
                <a:ext uri="{FF2B5EF4-FFF2-40B4-BE49-F238E27FC236}">
                  <a16:creationId xmlns:a16="http://schemas.microsoft.com/office/drawing/2014/main" id="{2FCB9E49-3E96-FB5F-EB40-1B5820BAC842}"/>
                </a:ext>
              </a:extLst>
            </p:cNvPr>
            <p:cNvSpPr/>
            <p:nvPr/>
          </p:nvSpPr>
          <p:spPr>
            <a:xfrm>
              <a:off x="3200360" y="906951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1"/>
                  </a:moveTo>
                  <a:lnTo>
                    <a:pt x="660" y="6043"/>
                  </a:lnTo>
                  <a:lnTo>
                    <a:pt x="309" y="5841"/>
                  </a:lnTo>
                  <a:lnTo>
                    <a:pt x="0" y="6018"/>
                  </a:lnTo>
                  <a:lnTo>
                    <a:pt x="988" y="6586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3810;p72">
              <a:extLst>
                <a:ext uri="{FF2B5EF4-FFF2-40B4-BE49-F238E27FC236}">
                  <a16:creationId xmlns:a16="http://schemas.microsoft.com/office/drawing/2014/main" id="{B8646AD9-8F88-9096-A6B9-8BFFAE947600}"/>
                </a:ext>
              </a:extLst>
            </p:cNvPr>
            <p:cNvSpPr/>
            <p:nvPr/>
          </p:nvSpPr>
          <p:spPr>
            <a:xfrm>
              <a:off x="3575389" y="1123881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1" y="1"/>
                  </a:moveTo>
                  <a:lnTo>
                    <a:pt x="659" y="6043"/>
                  </a:lnTo>
                  <a:lnTo>
                    <a:pt x="307" y="5842"/>
                  </a:lnTo>
                  <a:lnTo>
                    <a:pt x="0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7" y="163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3811;p72">
              <a:extLst>
                <a:ext uri="{FF2B5EF4-FFF2-40B4-BE49-F238E27FC236}">
                  <a16:creationId xmlns:a16="http://schemas.microsoft.com/office/drawing/2014/main" id="{FF0E5692-67AF-456C-BE51-2CEE274E366F}"/>
                </a:ext>
              </a:extLst>
            </p:cNvPr>
            <p:cNvSpPr/>
            <p:nvPr/>
          </p:nvSpPr>
          <p:spPr>
            <a:xfrm>
              <a:off x="2462192" y="480163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58" y="6043"/>
                  </a:lnTo>
                  <a:lnTo>
                    <a:pt x="307" y="5842"/>
                  </a:lnTo>
                  <a:lnTo>
                    <a:pt x="1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3812;p72">
              <a:extLst>
                <a:ext uri="{FF2B5EF4-FFF2-40B4-BE49-F238E27FC236}">
                  <a16:creationId xmlns:a16="http://schemas.microsoft.com/office/drawing/2014/main" id="{027469CB-1E49-F6D5-8794-AA16B7A2E419}"/>
                </a:ext>
              </a:extLst>
            </p:cNvPr>
            <p:cNvSpPr/>
            <p:nvPr/>
          </p:nvSpPr>
          <p:spPr>
            <a:xfrm>
              <a:off x="1293084" y="1381041"/>
              <a:ext cx="3266362" cy="1886113"/>
            </a:xfrm>
            <a:custGeom>
              <a:avLst/>
              <a:gdLst/>
              <a:ahLst/>
              <a:cxnLst/>
              <a:rect l="l" t="t" r="r" b="b"/>
              <a:pathLst>
                <a:path w="63737" h="36804" extrusionOk="0">
                  <a:moveTo>
                    <a:pt x="313" y="1"/>
                  </a:moveTo>
                  <a:lnTo>
                    <a:pt x="0" y="182"/>
                  </a:lnTo>
                  <a:lnTo>
                    <a:pt x="63426" y="36804"/>
                  </a:lnTo>
                  <a:lnTo>
                    <a:pt x="63736" y="36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3813;p72">
              <a:extLst>
                <a:ext uri="{FF2B5EF4-FFF2-40B4-BE49-F238E27FC236}">
                  <a16:creationId xmlns:a16="http://schemas.microsoft.com/office/drawing/2014/main" id="{E18AF16A-433B-C277-DDA0-0322BFEE2CA3}"/>
                </a:ext>
              </a:extLst>
            </p:cNvPr>
            <p:cNvSpPr/>
            <p:nvPr/>
          </p:nvSpPr>
          <p:spPr>
            <a:xfrm>
              <a:off x="4339950" y="2808589"/>
              <a:ext cx="600364" cy="346279"/>
            </a:xfrm>
            <a:custGeom>
              <a:avLst/>
              <a:gdLst/>
              <a:ahLst/>
              <a:cxnLst/>
              <a:rect l="l" t="t" r="r" b="b"/>
              <a:pathLst>
                <a:path w="11715" h="6757" extrusionOk="0">
                  <a:moveTo>
                    <a:pt x="10715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1" y="6757"/>
                  </a:lnTo>
                  <a:lnTo>
                    <a:pt x="11062" y="560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3814;p72">
              <a:extLst>
                <a:ext uri="{FF2B5EF4-FFF2-40B4-BE49-F238E27FC236}">
                  <a16:creationId xmlns:a16="http://schemas.microsoft.com/office/drawing/2014/main" id="{640E39A8-9A7A-A7FE-0B9E-2A554D455C69}"/>
                </a:ext>
              </a:extLst>
            </p:cNvPr>
            <p:cNvSpPr/>
            <p:nvPr/>
          </p:nvSpPr>
          <p:spPr>
            <a:xfrm>
              <a:off x="3964152" y="2592428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2" y="180"/>
                  </a:lnTo>
                  <a:lnTo>
                    <a:pt x="10747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3" y="574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3815;p72">
              <a:extLst>
                <a:ext uri="{FF2B5EF4-FFF2-40B4-BE49-F238E27FC236}">
                  <a16:creationId xmlns:a16="http://schemas.microsoft.com/office/drawing/2014/main" id="{12B8C0D4-96A1-7A87-BF90-FA26D1561E89}"/>
                </a:ext>
              </a:extLst>
            </p:cNvPr>
            <p:cNvSpPr/>
            <p:nvPr/>
          </p:nvSpPr>
          <p:spPr>
            <a:xfrm>
              <a:off x="3590917" y="2376625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6" y="0"/>
                  </a:moveTo>
                  <a:lnTo>
                    <a:pt x="10403" y="181"/>
                  </a:lnTo>
                  <a:lnTo>
                    <a:pt x="10748" y="379"/>
                  </a:lnTo>
                  <a:lnTo>
                    <a:pt x="1" y="6574"/>
                  </a:lnTo>
                  <a:lnTo>
                    <a:pt x="310" y="6755"/>
                  </a:lnTo>
                  <a:lnTo>
                    <a:pt x="11061" y="558"/>
                  </a:lnTo>
                  <a:lnTo>
                    <a:pt x="11404" y="756"/>
                  </a:lnTo>
                  <a:lnTo>
                    <a:pt x="11714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3816;p72">
              <a:extLst>
                <a:ext uri="{FF2B5EF4-FFF2-40B4-BE49-F238E27FC236}">
                  <a16:creationId xmlns:a16="http://schemas.microsoft.com/office/drawing/2014/main" id="{6DF58A5A-BBFB-0443-70A6-D1A4CFE09661}"/>
                </a:ext>
              </a:extLst>
            </p:cNvPr>
            <p:cNvSpPr/>
            <p:nvPr/>
          </p:nvSpPr>
          <p:spPr>
            <a:xfrm>
              <a:off x="3217733" y="2160207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3" y="182"/>
                  </a:lnTo>
                  <a:lnTo>
                    <a:pt x="10748" y="380"/>
                  </a:lnTo>
                  <a:lnTo>
                    <a:pt x="0" y="6575"/>
                  </a:lnTo>
                  <a:lnTo>
                    <a:pt x="310" y="6756"/>
                  </a:lnTo>
                  <a:lnTo>
                    <a:pt x="11062" y="559"/>
                  </a:lnTo>
                  <a:lnTo>
                    <a:pt x="11404" y="757"/>
                  </a:lnTo>
                  <a:lnTo>
                    <a:pt x="11713" y="576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3817;p72">
              <a:extLst>
                <a:ext uri="{FF2B5EF4-FFF2-40B4-BE49-F238E27FC236}">
                  <a16:creationId xmlns:a16="http://schemas.microsoft.com/office/drawing/2014/main" id="{FEBB5B59-DE9C-27C5-65BD-24924112815B}"/>
                </a:ext>
              </a:extLst>
            </p:cNvPr>
            <p:cNvSpPr/>
            <p:nvPr/>
          </p:nvSpPr>
          <p:spPr>
            <a:xfrm>
              <a:off x="2095363" y="1509980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4" y="1"/>
                  </a:moveTo>
                  <a:lnTo>
                    <a:pt x="10403" y="180"/>
                  </a:lnTo>
                  <a:lnTo>
                    <a:pt x="10748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4" y="57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3818;p72">
              <a:extLst>
                <a:ext uri="{FF2B5EF4-FFF2-40B4-BE49-F238E27FC236}">
                  <a16:creationId xmlns:a16="http://schemas.microsoft.com/office/drawing/2014/main" id="{70A29C31-BF4E-C2FA-7AEF-BC262EB652D0}"/>
                </a:ext>
              </a:extLst>
            </p:cNvPr>
            <p:cNvSpPr/>
            <p:nvPr/>
          </p:nvSpPr>
          <p:spPr>
            <a:xfrm>
              <a:off x="1719463" y="1293767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5" y="180"/>
                  </a:lnTo>
                  <a:lnTo>
                    <a:pt x="10750" y="379"/>
                  </a:lnTo>
                  <a:lnTo>
                    <a:pt x="1" y="6575"/>
                  </a:lnTo>
                  <a:lnTo>
                    <a:pt x="312" y="6755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3819;p72">
              <a:extLst>
                <a:ext uri="{FF2B5EF4-FFF2-40B4-BE49-F238E27FC236}">
                  <a16:creationId xmlns:a16="http://schemas.microsoft.com/office/drawing/2014/main" id="{A718E59F-E635-DF88-B296-FDA31128BC10}"/>
                </a:ext>
              </a:extLst>
            </p:cNvPr>
            <p:cNvSpPr/>
            <p:nvPr/>
          </p:nvSpPr>
          <p:spPr>
            <a:xfrm>
              <a:off x="2841116" y="1943994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8"/>
                  </a:lnTo>
                  <a:lnTo>
                    <a:pt x="1" y="6573"/>
                  </a:lnTo>
                  <a:lnTo>
                    <a:pt x="312" y="6756"/>
                  </a:lnTo>
                  <a:lnTo>
                    <a:pt x="11063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3820;p72">
              <a:extLst>
                <a:ext uri="{FF2B5EF4-FFF2-40B4-BE49-F238E27FC236}">
                  <a16:creationId xmlns:a16="http://schemas.microsoft.com/office/drawing/2014/main" id="{4F7802E1-FD9E-AFAD-0E92-8A03E91E1711}"/>
                </a:ext>
              </a:extLst>
            </p:cNvPr>
            <p:cNvSpPr/>
            <p:nvPr/>
          </p:nvSpPr>
          <p:spPr>
            <a:xfrm>
              <a:off x="2467932" y="1728191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2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3821;p72">
              <a:extLst>
                <a:ext uri="{FF2B5EF4-FFF2-40B4-BE49-F238E27FC236}">
                  <a16:creationId xmlns:a16="http://schemas.microsoft.com/office/drawing/2014/main" id="{71D23F03-ACA9-6436-35A1-61781C2091B5}"/>
                </a:ext>
              </a:extLst>
            </p:cNvPr>
            <p:cNvSpPr/>
            <p:nvPr/>
          </p:nvSpPr>
          <p:spPr>
            <a:xfrm>
              <a:off x="1346842" y="1075504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5"/>
                  </a:lnTo>
                  <a:lnTo>
                    <a:pt x="311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3822;p72">
              <a:extLst>
                <a:ext uri="{FF2B5EF4-FFF2-40B4-BE49-F238E27FC236}">
                  <a16:creationId xmlns:a16="http://schemas.microsoft.com/office/drawing/2014/main" id="{1E66DF11-B7F8-FB15-216B-7E41D81792C9}"/>
                </a:ext>
              </a:extLst>
            </p:cNvPr>
            <p:cNvSpPr/>
            <p:nvPr/>
          </p:nvSpPr>
          <p:spPr>
            <a:xfrm>
              <a:off x="2976204" y="235200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1"/>
                  </a:moveTo>
                  <a:lnTo>
                    <a:pt x="0" y="303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3823;p72">
              <a:extLst>
                <a:ext uri="{FF2B5EF4-FFF2-40B4-BE49-F238E27FC236}">
                  <a16:creationId xmlns:a16="http://schemas.microsoft.com/office/drawing/2014/main" id="{A4762DAB-C0C5-B634-4FCE-0AAB2AE7AE6A}"/>
                </a:ext>
              </a:extLst>
            </p:cNvPr>
            <p:cNvSpPr/>
            <p:nvPr/>
          </p:nvSpPr>
          <p:spPr>
            <a:xfrm>
              <a:off x="2976204" y="250677"/>
              <a:ext cx="3668757" cy="2262218"/>
            </a:xfrm>
            <a:custGeom>
              <a:avLst/>
              <a:gdLst/>
              <a:ahLst/>
              <a:cxnLst/>
              <a:rect l="l" t="t" r="r" b="b"/>
              <a:pathLst>
                <a:path w="71589" h="44143" extrusionOk="0">
                  <a:moveTo>
                    <a:pt x="0" y="1"/>
                  </a:moveTo>
                  <a:lnTo>
                    <a:pt x="0" y="2857"/>
                  </a:lnTo>
                  <a:lnTo>
                    <a:pt x="71589" y="44143"/>
                  </a:lnTo>
                  <a:lnTo>
                    <a:pt x="71589" y="41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3824;p72">
              <a:extLst>
                <a:ext uri="{FF2B5EF4-FFF2-40B4-BE49-F238E27FC236}">
                  <a16:creationId xmlns:a16="http://schemas.microsoft.com/office/drawing/2014/main" id="{109462E2-5EA9-7F5C-8719-BD3D27929A94}"/>
                </a:ext>
              </a:extLst>
            </p:cNvPr>
            <p:cNvSpPr/>
            <p:nvPr/>
          </p:nvSpPr>
          <p:spPr>
            <a:xfrm>
              <a:off x="6644907" y="2351001"/>
              <a:ext cx="26854" cy="161891"/>
            </a:xfrm>
            <a:custGeom>
              <a:avLst/>
              <a:gdLst/>
              <a:ahLst/>
              <a:cxnLst/>
              <a:rect l="l" t="t" r="r" b="b"/>
              <a:pathLst>
                <a:path w="524" h="3159" extrusionOk="0">
                  <a:moveTo>
                    <a:pt x="524" y="0"/>
                  </a:moveTo>
                  <a:lnTo>
                    <a:pt x="1" y="302"/>
                  </a:lnTo>
                  <a:lnTo>
                    <a:pt x="1" y="3159"/>
                  </a:lnTo>
                  <a:lnTo>
                    <a:pt x="524" y="285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3825;p72">
              <a:extLst>
                <a:ext uri="{FF2B5EF4-FFF2-40B4-BE49-F238E27FC236}">
                  <a16:creationId xmlns:a16="http://schemas.microsoft.com/office/drawing/2014/main" id="{31F507A2-3C38-725B-B215-820397983F64}"/>
                </a:ext>
              </a:extLst>
            </p:cNvPr>
            <p:cNvSpPr/>
            <p:nvPr/>
          </p:nvSpPr>
          <p:spPr>
            <a:xfrm>
              <a:off x="2277547" y="235200"/>
              <a:ext cx="752672" cy="432888"/>
            </a:xfrm>
            <a:custGeom>
              <a:avLst/>
              <a:gdLst/>
              <a:ahLst/>
              <a:cxnLst/>
              <a:rect l="l" t="t" r="r" b="b"/>
              <a:pathLst>
                <a:path w="14687" h="8447" extrusionOk="0">
                  <a:moveTo>
                    <a:pt x="14162" y="1"/>
                  </a:moveTo>
                  <a:lnTo>
                    <a:pt x="1" y="8155"/>
                  </a:lnTo>
                  <a:lnTo>
                    <a:pt x="542" y="8447"/>
                  </a:lnTo>
                  <a:lnTo>
                    <a:pt x="14687" y="303"/>
                  </a:lnTo>
                  <a:lnTo>
                    <a:pt x="1416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3826;p72">
              <a:extLst>
                <a:ext uri="{FF2B5EF4-FFF2-40B4-BE49-F238E27FC236}">
                  <a16:creationId xmlns:a16="http://schemas.microsoft.com/office/drawing/2014/main" id="{6A2AA0E0-842E-2046-EE7A-57143588ABB4}"/>
                </a:ext>
              </a:extLst>
            </p:cNvPr>
            <p:cNvSpPr/>
            <p:nvPr/>
          </p:nvSpPr>
          <p:spPr>
            <a:xfrm>
              <a:off x="1198635" y="859189"/>
              <a:ext cx="748367" cy="430786"/>
            </a:xfrm>
            <a:custGeom>
              <a:avLst/>
              <a:gdLst/>
              <a:ahLst/>
              <a:cxnLst/>
              <a:rect l="l" t="t" r="r" b="b"/>
              <a:pathLst>
                <a:path w="14603" h="8406" extrusionOk="0">
                  <a:moveTo>
                    <a:pt x="14092" y="1"/>
                  </a:moveTo>
                  <a:lnTo>
                    <a:pt x="1" y="8103"/>
                  </a:lnTo>
                  <a:lnTo>
                    <a:pt x="523" y="8405"/>
                  </a:lnTo>
                  <a:lnTo>
                    <a:pt x="14602" y="312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3827;p72">
              <a:extLst>
                <a:ext uri="{FF2B5EF4-FFF2-40B4-BE49-F238E27FC236}">
                  <a16:creationId xmlns:a16="http://schemas.microsoft.com/office/drawing/2014/main" id="{EBDC9803-93C4-DB75-079E-5F483C2F3122}"/>
                </a:ext>
              </a:extLst>
            </p:cNvPr>
            <p:cNvSpPr/>
            <p:nvPr/>
          </p:nvSpPr>
          <p:spPr>
            <a:xfrm>
              <a:off x="2305272" y="266256"/>
              <a:ext cx="696607" cy="548297"/>
            </a:xfrm>
            <a:custGeom>
              <a:avLst/>
              <a:gdLst/>
              <a:ahLst/>
              <a:cxnLst/>
              <a:rect l="l" t="t" r="r" b="b"/>
              <a:pathLst>
                <a:path w="13593" h="10699" extrusionOk="0">
                  <a:moveTo>
                    <a:pt x="13592" y="0"/>
                  </a:moveTo>
                  <a:lnTo>
                    <a:pt x="1" y="7841"/>
                  </a:lnTo>
                  <a:lnTo>
                    <a:pt x="1" y="10698"/>
                  </a:lnTo>
                  <a:lnTo>
                    <a:pt x="13592" y="2856"/>
                  </a:lnTo>
                  <a:lnTo>
                    <a:pt x="1359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3828;p72">
              <a:extLst>
                <a:ext uri="{FF2B5EF4-FFF2-40B4-BE49-F238E27FC236}">
                  <a16:creationId xmlns:a16="http://schemas.microsoft.com/office/drawing/2014/main" id="{9739EA52-5F82-5434-346D-16084907E32B}"/>
                </a:ext>
              </a:extLst>
            </p:cNvPr>
            <p:cNvSpPr/>
            <p:nvPr/>
          </p:nvSpPr>
          <p:spPr>
            <a:xfrm>
              <a:off x="1225437" y="875126"/>
              <a:ext cx="721565" cy="561211"/>
            </a:xfrm>
            <a:custGeom>
              <a:avLst/>
              <a:gdLst/>
              <a:ahLst/>
              <a:cxnLst/>
              <a:rect l="l" t="t" r="r" b="b"/>
              <a:pathLst>
                <a:path w="14080" h="10951" extrusionOk="0">
                  <a:moveTo>
                    <a:pt x="14079" y="1"/>
                  </a:moveTo>
                  <a:lnTo>
                    <a:pt x="0" y="8094"/>
                  </a:lnTo>
                  <a:lnTo>
                    <a:pt x="0" y="10951"/>
                  </a:lnTo>
                  <a:lnTo>
                    <a:pt x="14079" y="2857"/>
                  </a:lnTo>
                  <a:lnTo>
                    <a:pt x="14079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3829;p72">
              <a:extLst>
                <a:ext uri="{FF2B5EF4-FFF2-40B4-BE49-F238E27FC236}">
                  <a16:creationId xmlns:a16="http://schemas.microsoft.com/office/drawing/2014/main" id="{7702D727-98F4-0303-3EF7-C547BF7F403E}"/>
                </a:ext>
              </a:extLst>
            </p:cNvPr>
            <p:cNvSpPr/>
            <p:nvPr/>
          </p:nvSpPr>
          <p:spPr>
            <a:xfrm>
              <a:off x="2277547" y="653123"/>
              <a:ext cx="27776" cy="161430"/>
            </a:xfrm>
            <a:custGeom>
              <a:avLst/>
              <a:gdLst/>
              <a:ahLst/>
              <a:cxnLst/>
              <a:rect l="l" t="t" r="r" b="b"/>
              <a:pathLst>
                <a:path w="542" h="3150" extrusionOk="0">
                  <a:moveTo>
                    <a:pt x="1" y="0"/>
                  </a:moveTo>
                  <a:lnTo>
                    <a:pt x="1" y="2850"/>
                  </a:lnTo>
                  <a:lnTo>
                    <a:pt x="542" y="3149"/>
                  </a:lnTo>
                  <a:lnTo>
                    <a:pt x="542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3830;p72">
              <a:extLst>
                <a:ext uri="{FF2B5EF4-FFF2-40B4-BE49-F238E27FC236}">
                  <a16:creationId xmlns:a16="http://schemas.microsoft.com/office/drawing/2014/main" id="{7B0ADC98-50C0-9AA0-746F-73E976FAE7A8}"/>
                </a:ext>
              </a:extLst>
            </p:cNvPr>
            <p:cNvSpPr/>
            <p:nvPr/>
          </p:nvSpPr>
          <p:spPr>
            <a:xfrm>
              <a:off x="4840279" y="2335063"/>
              <a:ext cx="1831483" cy="1055084"/>
            </a:xfrm>
            <a:custGeom>
              <a:avLst/>
              <a:gdLst/>
              <a:ahLst/>
              <a:cxnLst/>
              <a:rect l="l" t="t" r="r" b="b"/>
              <a:pathLst>
                <a:path w="35738" h="20588" extrusionOk="0">
                  <a:moveTo>
                    <a:pt x="35227" y="0"/>
                  </a:moveTo>
                  <a:lnTo>
                    <a:pt x="0" y="20285"/>
                  </a:lnTo>
                  <a:lnTo>
                    <a:pt x="523" y="20587"/>
                  </a:lnTo>
                  <a:lnTo>
                    <a:pt x="35738" y="311"/>
                  </a:lnTo>
                  <a:lnTo>
                    <a:pt x="35227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3831;p72">
              <a:extLst>
                <a:ext uri="{FF2B5EF4-FFF2-40B4-BE49-F238E27FC236}">
                  <a16:creationId xmlns:a16="http://schemas.microsoft.com/office/drawing/2014/main" id="{2BD729AC-2F72-1AD8-135F-420E76126F1A}"/>
                </a:ext>
              </a:extLst>
            </p:cNvPr>
            <p:cNvSpPr/>
            <p:nvPr/>
          </p:nvSpPr>
          <p:spPr>
            <a:xfrm>
              <a:off x="4867030" y="2351001"/>
              <a:ext cx="1808422" cy="1185508"/>
            </a:xfrm>
            <a:custGeom>
              <a:avLst/>
              <a:gdLst/>
              <a:ahLst/>
              <a:cxnLst/>
              <a:rect l="l" t="t" r="r" b="b"/>
              <a:pathLst>
                <a:path w="35288" h="23133" extrusionOk="0">
                  <a:moveTo>
                    <a:pt x="35216" y="0"/>
                  </a:moveTo>
                  <a:lnTo>
                    <a:pt x="1" y="20276"/>
                  </a:lnTo>
                  <a:lnTo>
                    <a:pt x="1" y="23132"/>
                  </a:lnTo>
                  <a:lnTo>
                    <a:pt x="35288" y="2844"/>
                  </a:lnTo>
                  <a:lnTo>
                    <a:pt x="3521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3832;p72">
              <a:extLst>
                <a:ext uri="{FF2B5EF4-FFF2-40B4-BE49-F238E27FC236}">
                  <a16:creationId xmlns:a16="http://schemas.microsoft.com/office/drawing/2014/main" id="{EFE972A2-66B6-F671-905B-CD63460473E6}"/>
                </a:ext>
              </a:extLst>
            </p:cNvPr>
            <p:cNvSpPr/>
            <p:nvPr/>
          </p:nvSpPr>
          <p:spPr>
            <a:xfrm>
              <a:off x="1198635" y="1258816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0"/>
                  </a:moveTo>
                  <a:lnTo>
                    <a:pt x="1" y="302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3833;p72">
              <a:extLst>
                <a:ext uri="{FF2B5EF4-FFF2-40B4-BE49-F238E27FC236}">
                  <a16:creationId xmlns:a16="http://schemas.microsoft.com/office/drawing/2014/main" id="{4476EB85-92AC-2A2D-CF40-85EB0FF1EE39}"/>
                </a:ext>
              </a:extLst>
            </p:cNvPr>
            <p:cNvSpPr/>
            <p:nvPr/>
          </p:nvSpPr>
          <p:spPr>
            <a:xfrm>
              <a:off x="1198635" y="1274293"/>
              <a:ext cx="3668809" cy="2262218"/>
            </a:xfrm>
            <a:custGeom>
              <a:avLst/>
              <a:gdLst/>
              <a:ahLst/>
              <a:cxnLst/>
              <a:rect l="l" t="t" r="r" b="b"/>
              <a:pathLst>
                <a:path w="71590" h="44143" extrusionOk="0">
                  <a:moveTo>
                    <a:pt x="1" y="0"/>
                  </a:moveTo>
                  <a:lnTo>
                    <a:pt x="1" y="2856"/>
                  </a:lnTo>
                  <a:lnTo>
                    <a:pt x="71589" y="44142"/>
                  </a:lnTo>
                  <a:lnTo>
                    <a:pt x="71589" y="41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3834;p72">
              <a:extLst>
                <a:ext uri="{FF2B5EF4-FFF2-40B4-BE49-F238E27FC236}">
                  <a16:creationId xmlns:a16="http://schemas.microsoft.com/office/drawing/2014/main" id="{132F6D9B-23E5-C72C-A208-A64811ACF500}"/>
                </a:ext>
              </a:extLst>
            </p:cNvPr>
            <p:cNvSpPr/>
            <p:nvPr/>
          </p:nvSpPr>
          <p:spPr>
            <a:xfrm>
              <a:off x="4867389" y="3374566"/>
              <a:ext cx="26802" cy="161942"/>
            </a:xfrm>
            <a:custGeom>
              <a:avLst/>
              <a:gdLst/>
              <a:ahLst/>
              <a:cxnLst/>
              <a:rect l="l" t="t" r="r" b="b"/>
              <a:pathLst>
                <a:path w="523" h="3160" extrusionOk="0">
                  <a:moveTo>
                    <a:pt x="523" y="1"/>
                  </a:moveTo>
                  <a:lnTo>
                    <a:pt x="0" y="303"/>
                  </a:lnTo>
                  <a:lnTo>
                    <a:pt x="0" y="3159"/>
                  </a:lnTo>
                  <a:lnTo>
                    <a:pt x="523" y="2857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3835;p72">
              <a:extLst>
                <a:ext uri="{FF2B5EF4-FFF2-40B4-BE49-F238E27FC236}">
                  <a16:creationId xmlns:a16="http://schemas.microsoft.com/office/drawing/2014/main" id="{7AF9A487-1919-F7D5-476D-762C2F5ED2CF}"/>
                </a:ext>
              </a:extLst>
            </p:cNvPr>
            <p:cNvSpPr/>
            <p:nvPr/>
          </p:nvSpPr>
          <p:spPr>
            <a:xfrm>
              <a:off x="2104639" y="1049163"/>
              <a:ext cx="266999" cy="145748"/>
            </a:xfrm>
            <a:custGeom>
              <a:avLst/>
              <a:gdLst/>
              <a:ahLst/>
              <a:cxnLst/>
              <a:rect l="l" t="t" r="r" b="b"/>
              <a:pathLst>
                <a:path w="5210" h="2844" extrusionOk="0">
                  <a:moveTo>
                    <a:pt x="1054" y="1"/>
                  </a:moveTo>
                  <a:lnTo>
                    <a:pt x="0" y="609"/>
                  </a:lnTo>
                  <a:lnTo>
                    <a:pt x="3197" y="2455"/>
                  </a:lnTo>
                  <a:lnTo>
                    <a:pt x="2525" y="2843"/>
                  </a:lnTo>
                  <a:lnTo>
                    <a:pt x="5210" y="2843"/>
                  </a:lnTo>
                  <a:lnTo>
                    <a:pt x="4900" y="1473"/>
                  </a:lnTo>
                  <a:lnTo>
                    <a:pt x="4250" y="1847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3836;p72">
              <a:extLst>
                <a:ext uri="{FF2B5EF4-FFF2-40B4-BE49-F238E27FC236}">
                  <a16:creationId xmlns:a16="http://schemas.microsoft.com/office/drawing/2014/main" id="{DBA0D719-ED84-C260-DEB8-45D88318D119}"/>
                </a:ext>
              </a:extLst>
            </p:cNvPr>
            <p:cNvSpPr/>
            <p:nvPr/>
          </p:nvSpPr>
          <p:spPr>
            <a:xfrm>
              <a:off x="2364924" y="912230"/>
              <a:ext cx="261516" cy="154152"/>
            </a:xfrm>
            <a:custGeom>
              <a:avLst/>
              <a:gdLst/>
              <a:ahLst/>
              <a:cxnLst/>
              <a:rect l="l" t="t" r="r" b="b"/>
              <a:pathLst>
                <a:path w="5103" h="3008" extrusionOk="0">
                  <a:moveTo>
                    <a:pt x="1" y="1"/>
                  </a:moveTo>
                  <a:lnTo>
                    <a:pt x="382" y="1541"/>
                  </a:lnTo>
                  <a:lnTo>
                    <a:pt x="989" y="1190"/>
                  </a:lnTo>
                  <a:lnTo>
                    <a:pt x="4135" y="3007"/>
                  </a:lnTo>
                  <a:lnTo>
                    <a:pt x="5103" y="2447"/>
                  </a:lnTo>
                  <a:lnTo>
                    <a:pt x="1957" y="632"/>
                  </a:lnTo>
                  <a:lnTo>
                    <a:pt x="2564" y="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3837;p72">
              <a:extLst>
                <a:ext uri="{FF2B5EF4-FFF2-40B4-BE49-F238E27FC236}">
                  <a16:creationId xmlns:a16="http://schemas.microsoft.com/office/drawing/2014/main" id="{04667505-387D-6F0B-4306-B986CFA7CE66}"/>
                </a:ext>
              </a:extLst>
            </p:cNvPr>
            <p:cNvSpPr/>
            <p:nvPr/>
          </p:nvSpPr>
          <p:spPr>
            <a:xfrm>
              <a:off x="4314326" y="2335678"/>
              <a:ext cx="266999" cy="145697"/>
            </a:xfrm>
            <a:custGeom>
              <a:avLst/>
              <a:gdLst/>
              <a:ahLst/>
              <a:cxnLst/>
              <a:rect l="l" t="t" r="r" b="b"/>
              <a:pathLst>
                <a:path w="5210" h="2843" extrusionOk="0">
                  <a:moveTo>
                    <a:pt x="1054" y="0"/>
                  </a:moveTo>
                  <a:lnTo>
                    <a:pt x="0" y="609"/>
                  </a:lnTo>
                  <a:lnTo>
                    <a:pt x="3197" y="2453"/>
                  </a:lnTo>
                  <a:lnTo>
                    <a:pt x="2525" y="2843"/>
                  </a:lnTo>
                  <a:lnTo>
                    <a:pt x="5210" y="2843"/>
                  </a:lnTo>
                  <a:lnTo>
                    <a:pt x="4899" y="1471"/>
                  </a:lnTo>
                  <a:lnTo>
                    <a:pt x="4250" y="1846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3838;p72">
              <a:extLst>
                <a:ext uri="{FF2B5EF4-FFF2-40B4-BE49-F238E27FC236}">
                  <a16:creationId xmlns:a16="http://schemas.microsoft.com/office/drawing/2014/main" id="{62D7B679-7961-B69B-7C58-08F890776393}"/>
                </a:ext>
              </a:extLst>
            </p:cNvPr>
            <p:cNvSpPr/>
            <p:nvPr/>
          </p:nvSpPr>
          <p:spPr>
            <a:xfrm>
              <a:off x="4574612" y="2198745"/>
              <a:ext cx="261516" cy="154050"/>
            </a:xfrm>
            <a:custGeom>
              <a:avLst/>
              <a:gdLst/>
              <a:ahLst/>
              <a:cxnLst/>
              <a:rect l="l" t="t" r="r" b="b"/>
              <a:pathLst>
                <a:path w="5103" h="3006" extrusionOk="0">
                  <a:moveTo>
                    <a:pt x="1" y="0"/>
                  </a:moveTo>
                  <a:lnTo>
                    <a:pt x="382" y="1539"/>
                  </a:lnTo>
                  <a:lnTo>
                    <a:pt x="989" y="1190"/>
                  </a:lnTo>
                  <a:lnTo>
                    <a:pt x="4134" y="3005"/>
                  </a:lnTo>
                  <a:lnTo>
                    <a:pt x="5103" y="2447"/>
                  </a:lnTo>
                  <a:lnTo>
                    <a:pt x="1957" y="630"/>
                  </a:lnTo>
                  <a:lnTo>
                    <a:pt x="2564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3839;p72">
              <a:extLst>
                <a:ext uri="{FF2B5EF4-FFF2-40B4-BE49-F238E27FC236}">
                  <a16:creationId xmlns:a16="http://schemas.microsoft.com/office/drawing/2014/main" id="{08F65727-68E1-3583-84EC-D6B889C8F016}"/>
                </a:ext>
              </a:extLst>
            </p:cNvPr>
            <p:cNvSpPr/>
            <p:nvPr/>
          </p:nvSpPr>
          <p:spPr>
            <a:xfrm>
              <a:off x="3345801" y="2457493"/>
              <a:ext cx="15067" cy="21883"/>
            </a:xfrm>
            <a:custGeom>
              <a:avLst/>
              <a:gdLst/>
              <a:ahLst/>
              <a:cxnLst/>
              <a:rect l="l" t="t" r="r" b="b"/>
              <a:pathLst>
                <a:path w="294" h="427" extrusionOk="0">
                  <a:moveTo>
                    <a:pt x="89" y="1"/>
                  </a:moveTo>
                  <a:cubicBezTo>
                    <a:pt x="37" y="1"/>
                    <a:pt x="0" y="49"/>
                    <a:pt x="0" y="129"/>
                  </a:cubicBezTo>
                  <a:cubicBezTo>
                    <a:pt x="0" y="236"/>
                    <a:pt x="66" y="362"/>
                    <a:pt x="146" y="409"/>
                  </a:cubicBezTo>
                  <a:cubicBezTo>
                    <a:pt x="167" y="421"/>
                    <a:pt x="186" y="426"/>
                    <a:pt x="204" y="426"/>
                  </a:cubicBezTo>
                  <a:cubicBezTo>
                    <a:pt x="256" y="426"/>
                    <a:pt x="293" y="378"/>
                    <a:pt x="293" y="297"/>
                  </a:cubicBezTo>
                  <a:cubicBezTo>
                    <a:pt x="293" y="190"/>
                    <a:pt x="227" y="64"/>
                    <a:pt x="146" y="18"/>
                  </a:cubicBezTo>
                  <a:cubicBezTo>
                    <a:pt x="126" y="6"/>
                    <a:pt x="106" y="1"/>
                    <a:pt x="8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3840;p72">
              <a:extLst>
                <a:ext uri="{FF2B5EF4-FFF2-40B4-BE49-F238E27FC236}">
                  <a16:creationId xmlns:a16="http://schemas.microsoft.com/office/drawing/2014/main" id="{EC07B530-70AE-D962-A4BD-2488F3D0EB26}"/>
                </a:ext>
              </a:extLst>
            </p:cNvPr>
            <p:cNvSpPr/>
            <p:nvPr/>
          </p:nvSpPr>
          <p:spPr>
            <a:xfrm>
              <a:off x="3503950" y="2553941"/>
              <a:ext cx="10916" cy="15733"/>
            </a:xfrm>
            <a:custGeom>
              <a:avLst/>
              <a:gdLst/>
              <a:ahLst/>
              <a:cxnLst/>
              <a:rect l="l" t="t" r="r" b="b"/>
              <a:pathLst>
                <a:path w="213" h="307" extrusionOk="0">
                  <a:moveTo>
                    <a:pt x="65" y="1"/>
                  </a:moveTo>
                  <a:cubicBezTo>
                    <a:pt x="27" y="1"/>
                    <a:pt x="0" y="35"/>
                    <a:pt x="0" y="92"/>
                  </a:cubicBezTo>
                  <a:cubicBezTo>
                    <a:pt x="0" y="171"/>
                    <a:pt x="48" y="260"/>
                    <a:pt x="106" y="293"/>
                  </a:cubicBezTo>
                  <a:cubicBezTo>
                    <a:pt x="121" y="302"/>
                    <a:pt x="136" y="306"/>
                    <a:pt x="148" y="306"/>
                  </a:cubicBezTo>
                  <a:cubicBezTo>
                    <a:pt x="186" y="306"/>
                    <a:pt x="212" y="272"/>
                    <a:pt x="212" y="214"/>
                  </a:cubicBezTo>
                  <a:cubicBezTo>
                    <a:pt x="212" y="137"/>
                    <a:pt x="165" y="46"/>
                    <a:pt x="106" y="13"/>
                  </a:cubicBezTo>
                  <a:cubicBezTo>
                    <a:pt x="92" y="5"/>
                    <a:pt x="78" y="1"/>
                    <a:pt x="6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3841;p72">
              <a:extLst>
                <a:ext uri="{FF2B5EF4-FFF2-40B4-BE49-F238E27FC236}">
                  <a16:creationId xmlns:a16="http://schemas.microsoft.com/office/drawing/2014/main" id="{EB6040CA-4D57-616E-1E41-CAD4CBBE2B83}"/>
                </a:ext>
              </a:extLst>
            </p:cNvPr>
            <p:cNvSpPr/>
            <p:nvPr/>
          </p:nvSpPr>
          <p:spPr>
            <a:xfrm>
              <a:off x="3830243" y="2321175"/>
              <a:ext cx="28442" cy="17629"/>
            </a:xfrm>
            <a:custGeom>
              <a:avLst/>
              <a:gdLst/>
              <a:ahLst/>
              <a:cxnLst/>
              <a:rect l="l" t="t" r="r" b="b"/>
              <a:pathLst>
                <a:path w="555" h="344" extrusionOk="0">
                  <a:moveTo>
                    <a:pt x="455" y="1"/>
                  </a:moveTo>
                  <a:cubicBezTo>
                    <a:pt x="418" y="1"/>
                    <a:pt x="369" y="16"/>
                    <a:pt x="310" y="38"/>
                  </a:cubicBezTo>
                  <a:cubicBezTo>
                    <a:pt x="217" y="75"/>
                    <a:pt x="1" y="173"/>
                    <a:pt x="56" y="291"/>
                  </a:cubicBezTo>
                  <a:cubicBezTo>
                    <a:pt x="74" y="329"/>
                    <a:pt x="101" y="343"/>
                    <a:pt x="134" y="343"/>
                  </a:cubicBezTo>
                  <a:cubicBezTo>
                    <a:pt x="201" y="343"/>
                    <a:pt x="291" y="282"/>
                    <a:pt x="367" y="242"/>
                  </a:cubicBezTo>
                  <a:cubicBezTo>
                    <a:pt x="416" y="217"/>
                    <a:pt x="554" y="145"/>
                    <a:pt x="523" y="49"/>
                  </a:cubicBezTo>
                  <a:cubicBezTo>
                    <a:pt x="514" y="15"/>
                    <a:pt x="490" y="1"/>
                    <a:pt x="45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3842;p72">
              <a:extLst>
                <a:ext uri="{FF2B5EF4-FFF2-40B4-BE49-F238E27FC236}">
                  <a16:creationId xmlns:a16="http://schemas.microsoft.com/office/drawing/2014/main" id="{6F198440-A7B8-6B9E-A973-465CAF39CC2B}"/>
                </a:ext>
              </a:extLst>
            </p:cNvPr>
            <p:cNvSpPr/>
            <p:nvPr/>
          </p:nvSpPr>
          <p:spPr>
            <a:xfrm>
              <a:off x="3961641" y="2244765"/>
              <a:ext cx="28391" cy="17527"/>
            </a:xfrm>
            <a:custGeom>
              <a:avLst/>
              <a:gdLst/>
              <a:ahLst/>
              <a:cxnLst/>
              <a:rect l="l" t="t" r="r" b="b"/>
              <a:pathLst>
                <a:path w="554" h="342" extrusionOk="0">
                  <a:moveTo>
                    <a:pt x="455" y="0"/>
                  </a:moveTo>
                  <a:cubicBezTo>
                    <a:pt x="419" y="0"/>
                    <a:pt x="370" y="15"/>
                    <a:pt x="311" y="37"/>
                  </a:cubicBezTo>
                  <a:cubicBezTo>
                    <a:pt x="216" y="74"/>
                    <a:pt x="0" y="172"/>
                    <a:pt x="57" y="290"/>
                  </a:cubicBezTo>
                  <a:cubicBezTo>
                    <a:pt x="75" y="328"/>
                    <a:pt x="102" y="342"/>
                    <a:pt x="135" y="342"/>
                  </a:cubicBezTo>
                  <a:cubicBezTo>
                    <a:pt x="202" y="342"/>
                    <a:pt x="291" y="282"/>
                    <a:pt x="366" y="241"/>
                  </a:cubicBezTo>
                  <a:cubicBezTo>
                    <a:pt x="416" y="215"/>
                    <a:pt x="554" y="145"/>
                    <a:pt x="524" y="48"/>
                  </a:cubicBezTo>
                  <a:cubicBezTo>
                    <a:pt x="514" y="14"/>
                    <a:pt x="490" y="0"/>
                    <a:pt x="45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6" name="Google Shape;3845;p72">
            <a:extLst>
              <a:ext uri="{FF2B5EF4-FFF2-40B4-BE49-F238E27FC236}">
                <a16:creationId xmlns:a16="http://schemas.microsoft.com/office/drawing/2014/main" id="{8E520819-46C4-A88E-39A8-9A28C397BF6A}"/>
              </a:ext>
            </a:extLst>
          </p:cNvPr>
          <p:cNvGrpSpPr/>
          <p:nvPr/>
        </p:nvGrpSpPr>
        <p:grpSpPr>
          <a:xfrm>
            <a:off x="1216725" y="1825714"/>
            <a:ext cx="536992" cy="368761"/>
            <a:chOff x="944550" y="4206031"/>
            <a:chExt cx="772761" cy="530667"/>
          </a:xfrm>
        </p:grpSpPr>
        <p:sp>
          <p:nvSpPr>
            <p:cNvPr id="1837" name="Google Shape;3846;p72">
              <a:extLst>
                <a:ext uri="{FF2B5EF4-FFF2-40B4-BE49-F238E27FC236}">
                  <a16:creationId xmlns:a16="http://schemas.microsoft.com/office/drawing/2014/main" id="{A36395FE-56F9-3B7E-7EE7-66A100507D49}"/>
                </a:ext>
              </a:extLst>
            </p:cNvPr>
            <p:cNvSpPr/>
            <p:nvPr/>
          </p:nvSpPr>
          <p:spPr>
            <a:xfrm>
              <a:off x="1253418" y="4582597"/>
              <a:ext cx="83175" cy="68262"/>
            </a:xfrm>
            <a:custGeom>
              <a:avLst/>
              <a:gdLst/>
              <a:ahLst/>
              <a:cxnLst/>
              <a:rect l="l" t="t" r="r" b="b"/>
              <a:pathLst>
                <a:path w="1623" h="1332" extrusionOk="0">
                  <a:moveTo>
                    <a:pt x="621" y="0"/>
                  </a:moveTo>
                  <a:cubicBezTo>
                    <a:pt x="143" y="0"/>
                    <a:pt x="0" y="344"/>
                    <a:pt x="0" y="344"/>
                  </a:cubicBezTo>
                  <a:lnTo>
                    <a:pt x="1089" y="1128"/>
                  </a:lnTo>
                  <a:lnTo>
                    <a:pt x="1446" y="1332"/>
                  </a:lnTo>
                  <a:cubicBezTo>
                    <a:pt x="1446" y="1332"/>
                    <a:pt x="1622" y="979"/>
                    <a:pt x="1595" y="786"/>
                  </a:cubicBezTo>
                  <a:cubicBezTo>
                    <a:pt x="1567" y="594"/>
                    <a:pt x="1285" y="59"/>
                    <a:pt x="724" y="5"/>
                  </a:cubicBezTo>
                  <a:cubicBezTo>
                    <a:pt x="688" y="2"/>
                    <a:pt x="654" y="0"/>
                    <a:pt x="621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3847;p72">
              <a:extLst>
                <a:ext uri="{FF2B5EF4-FFF2-40B4-BE49-F238E27FC236}">
                  <a16:creationId xmlns:a16="http://schemas.microsoft.com/office/drawing/2014/main" id="{A45ADFFD-0437-6B48-7C85-4ED21518F248}"/>
                </a:ext>
              </a:extLst>
            </p:cNvPr>
            <p:cNvSpPr/>
            <p:nvPr/>
          </p:nvSpPr>
          <p:spPr>
            <a:xfrm>
              <a:off x="1591088" y="4381194"/>
              <a:ext cx="83277" cy="68825"/>
            </a:xfrm>
            <a:custGeom>
              <a:avLst/>
              <a:gdLst/>
              <a:ahLst/>
              <a:cxnLst/>
              <a:rect l="l" t="t" r="r" b="b"/>
              <a:pathLst>
                <a:path w="1625" h="1343" extrusionOk="0">
                  <a:moveTo>
                    <a:pt x="623" y="1"/>
                  </a:moveTo>
                  <a:cubicBezTo>
                    <a:pt x="144" y="1"/>
                    <a:pt x="1" y="345"/>
                    <a:pt x="1" y="345"/>
                  </a:cubicBezTo>
                  <a:lnTo>
                    <a:pt x="1091" y="1128"/>
                  </a:lnTo>
                  <a:lnTo>
                    <a:pt x="1451" y="1343"/>
                  </a:lnTo>
                  <a:cubicBezTo>
                    <a:pt x="1451" y="1343"/>
                    <a:pt x="1624" y="978"/>
                    <a:pt x="1597" y="786"/>
                  </a:cubicBezTo>
                  <a:cubicBezTo>
                    <a:pt x="1567" y="595"/>
                    <a:pt x="1287" y="58"/>
                    <a:pt x="726" y="6"/>
                  </a:cubicBezTo>
                  <a:cubicBezTo>
                    <a:pt x="690" y="3"/>
                    <a:pt x="656" y="1"/>
                    <a:pt x="623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3848;p72">
              <a:extLst>
                <a:ext uri="{FF2B5EF4-FFF2-40B4-BE49-F238E27FC236}">
                  <a16:creationId xmlns:a16="http://schemas.microsoft.com/office/drawing/2014/main" id="{DDD2B104-8995-310C-8F40-DDE176A2B06B}"/>
                </a:ext>
              </a:extLst>
            </p:cNvPr>
            <p:cNvSpPr/>
            <p:nvPr/>
          </p:nvSpPr>
          <p:spPr>
            <a:xfrm>
              <a:off x="1208679" y="4595357"/>
              <a:ext cx="107773" cy="141341"/>
            </a:xfrm>
            <a:custGeom>
              <a:avLst/>
              <a:gdLst/>
              <a:ahLst/>
              <a:cxnLst/>
              <a:rect l="l" t="t" r="r" b="b"/>
              <a:pathLst>
                <a:path w="2103" h="2758" extrusionOk="0">
                  <a:moveTo>
                    <a:pt x="1241" y="0"/>
                  </a:moveTo>
                  <a:cubicBezTo>
                    <a:pt x="1128" y="0"/>
                    <a:pt x="985" y="35"/>
                    <a:pt x="864" y="106"/>
                  </a:cubicBezTo>
                  <a:cubicBezTo>
                    <a:pt x="387" y="380"/>
                    <a:pt x="1" y="1119"/>
                    <a:pt x="1" y="1754"/>
                  </a:cubicBezTo>
                  <a:cubicBezTo>
                    <a:pt x="1" y="1894"/>
                    <a:pt x="19" y="2015"/>
                    <a:pt x="53" y="2117"/>
                  </a:cubicBezTo>
                  <a:cubicBezTo>
                    <a:pt x="64" y="2151"/>
                    <a:pt x="100" y="2240"/>
                    <a:pt x="125" y="2283"/>
                  </a:cubicBezTo>
                  <a:cubicBezTo>
                    <a:pt x="180" y="2384"/>
                    <a:pt x="300" y="2565"/>
                    <a:pt x="501" y="2674"/>
                  </a:cubicBezTo>
                  <a:cubicBezTo>
                    <a:pt x="617" y="2737"/>
                    <a:pt x="732" y="2758"/>
                    <a:pt x="832" y="2758"/>
                  </a:cubicBezTo>
                  <a:cubicBezTo>
                    <a:pt x="1006" y="2758"/>
                    <a:pt x="1132" y="2695"/>
                    <a:pt x="1132" y="2695"/>
                  </a:cubicBezTo>
                  <a:lnTo>
                    <a:pt x="2103" y="704"/>
                  </a:lnTo>
                  <a:cubicBezTo>
                    <a:pt x="2103" y="704"/>
                    <a:pt x="2066" y="324"/>
                    <a:pt x="1795" y="155"/>
                  </a:cubicBezTo>
                  <a:cubicBezTo>
                    <a:pt x="1558" y="9"/>
                    <a:pt x="1330" y="0"/>
                    <a:pt x="124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3849;p72">
              <a:extLst>
                <a:ext uri="{FF2B5EF4-FFF2-40B4-BE49-F238E27FC236}">
                  <a16:creationId xmlns:a16="http://schemas.microsoft.com/office/drawing/2014/main" id="{531293A5-3FF0-5199-8974-C1AD4454EB4C}"/>
                </a:ext>
              </a:extLst>
            </p:cNvPr>
            <p:cNvSpPr/>
            <p:nvPr/>
          </p:nvSpPr>
          <p:spPr>
            <a:xfrm>
              <a:off x="1229435" y="4606990"/>
              <a:ext cx="88504" cy="128580"/>
            </a:xfrm>
            <a:custGeom>
              <a:avLst/>
              <a:gdLst/>
              <a:ahLst/>
              <a:cxnLst/>
              <a:rect l="l" t="t" r="r" b="b"/>
              <a:pathLst>
                <a:path w="1727" h="2509" extrusionOk="0">
                  <a:moveTo>
                    <a:pt x="1207" y="0"/>
                  </a:moveTo>
                  <a:cubicBezTo>
                    <a:pt x="1102" y="0"/>
                    <a:pt x="986" y="34"/>
                    <a:pt x="864" y="104"/>
                  </a:cubicBezTo>
                  <a:cubicBezTo>
                    <a:pt x="387" y="379"/>
                    <a:pt x="1" y="1118"/>
                    <a:pt x="1" y="1752"/>
                  </a:cubicBezTo>
                  <a:cubicBezTo>
                    <a:pt x="1" y="2226"/>
                    <a:pt x="215" y="2509"/>
                    <a:pt x="521" y="2509"/>
                  </a:cubicBezTo>
                  <a:cubicBezTo>
                    <a:pt x="626" y="2509"/>
                    <a:pt x="742" y="2476"/>
                    <a:pt x="864" y="2406"/>
                  </a:cubicBezTo>
                  <a:cubicBezTo>
                    <a:pt x="1341" y="2130"/>
                    <a:pt x="1727" y="1392"/>
                    <a:pt x="1727" y="756"/>
                  </a:cubicBezTo>
                  <a:cubicBezTo>
                    <a:pt x="1727" y="283"/>
                    <a:pt x="1513" y="0"/>
                    <a:pt x="120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3850;p72">
              <a:extLst>
                <a:ext uri="{FF2B5EF4-FFF2-40B4-BE49-F238E27FC236}">
                  <a16:creationId xmlns:a16="http://schemas.microsoft.com/office/drawing/2014/main" id="{C8689262-7787-52E7-D915-6277EB47ADA1}"/>
                </a:ext>
              </a:extLst>
            </p:cNvPr>
            <p:cNvSpPr/>
            <p:nvPr/>
          </p:nvSpPr>
          <p:spPr>
            <a:xfrm>
              <a:off x="1239325" y="4620417"/>
              <a:ext cx="70055" cy="101726"/>
            </a:xfrm>
            <a:custGeom>
              <a:avLst/>
              <a:gdLst/>
              <a:ahLst/>
              <a:cxnLst/>
              <a:rect l="l" t="t" r="r" b="b"/>
              <a:pathLst>
                <a:path w="1367" h="1985" extrusionOk="0">
                  <a:moveTo>
                    <a:pt x="956" y="1"/>
                  </a:moveTo>
                  <a:cubicBezTo>
                    <a:pt x="873" y="1"/>
                    <a:pt x="781" y="27"/>
                    <a:pt x="685" y="83"/>
                  </a:cubicBezTo>
                  <a:cubicBezTo>
                    <a:pt x="307" y="301"/>
                    <a:pt x="1" y="883"/>
                    <a:pt x="1" y="1386"/>
                  </a:cubicBezTo>
                  <a:cubicBezTo>
                    <a:pt x="1" y="1761"/>
                    <a:pt x="171" y="1985"/>
                    <a:pt x="413" y="1985"/>
                  </a:cubicBezTo>
                  <a:cubicBezTo>
                    <a:pt x="497" y="1985"/>
                    <a:pt x="588" y="1958"/>
                    <a:pt x="685" y="1903"/>
                  </a:cubicBezTo>
                  <a:cubicBezTo>
                    <a:pt x="1062" y="1685"/>
                    <a:pt x="1367" y="1101"/>
                    <a:pt x="1367" y="598"/>
                  </a:cubicBezTo>
                  <a:cubicBezTo>
                    <a:pt x="1367" y="224"/>
                    <a:pt x="1198" y="1"/>
                    <a:pt x="95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3851;p72">
              <a:extLst>
                <a:ext uri="{FF2B5EF4-FFF2-40B4-BE49-F238E27FC236}">
                  <a16:creationId xmlns:a16="http://schemas.microsoft.com/office/drawing/2014/main" id="{7C13CF57-2463-6AD9-CD7B-16DED97A392C}"/>
                </a:ext>
              </a:extLst>
            </p:cNvPr>
            <p:cNvSpPr/>
            <p:nvPr/>
          </p:nvSpPr>
          <p:spPr>
            <a:xfrm>
              <a:off x="1237429" y="4615959"/>
              <a:ext cx="73950" cy="107364"/>
            </a:xfrm>
            <a:custGeom>
              <a:avLst/>
              <a:gdLst/>
              <a:ahLst/>
              <a:cxnLst/>
              <a:rect l="l" t="t" r="r" b="b"/>
              <a:pathLst>
                <a:path w="1443" h="2095" extrusionOk="0">
                  <a:moveTo>
                    <a:pt x="1007" y="1"/>
                  </a:moveTo>
                  <a:cubicBezTo>
                    <a:pt x="920" y="1"/>
                    <a:pt x="823" y="28"/>
                    <a:pt x="722" y="87"/>
                  </a:cubicBezTo>
                  <a:cubicBezTo>
                    <a:pt x="323" y="317"/>
                    <a:pt x="1" y="933"/>
                    <a:pt x="1" y="1464"/>
                  </a:cubicBezTo>
                  <a:cubicBezTo>
                    <a:pt x="1" y="1859"/>
                    <a:pt x="179" y="2095"/>
                    <a:pt x="435" y="2095"/>
                  </a:cubicBezTo>
                  <a:cubicBezTo>
                    <a:pt x="523" y="2095"/>
                    <a:pt x="620" y="2067"/>
                    <a:pt x="722" y="2008"/>
                  </a:cubicBezTo>
                  <a:cubicBezTo>
                    <a:pt x="1119" y="1778"/>
                    <a:pt x="1442" y="1162"/>
                    <a:pt x="1442" y="631"/>
                  </a:cubicBezTo>
                  <a:cubicBezTo>
                    <a:pt x="1442" y="237"/>
                    <a:pt x="1263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3852;p72">
              <a:extLst>
                <a:ext uri="{FF2B5EF4-FFF2-40B4-BE49-F238E27FC236}">
                  <a16:creationId xmlns:a16="http://schemas.microsoft.com/office/drawing/2014/main" id="{94341A75-B018-D6C7-B572-CB25CD53426F}"/>
                </a:ext>
              </a:extLst>
            </p:cNvPr>
            <p:cNvSpPr/>
            <p:nvPr/>
          </p:nvSpPr>
          <p:spPr>
            <a:xfrm>
              <a:off x="1252393" y="4638149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7" y="1"/>
                  </a:moveTo>
                  <a:cubicBezTo>
                    <a:pt x="106" y="73"/>
                    <a:pt x="49" y="156"/>
                    <a:pt x="0" y="244"/>
                  </a:cubicBezTo>
                  <a:lnTo>
                    <a:pt x="256" y="484"/>
                  </a:lnTo>
                  <a:cubicBezTo>
                    <a:pt x="269" y="461"/>
                    <a:pt x="282" y="438"/>
                    <a:pt x="296" y="418"/>
                  </a:cubicBezTo>
                  <a:cubicBezTo>
                    <a:pt x="281" y="363"/>
                    <a:pt x="219" y="152"/>
                    <a:pt x="16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3853;p72">
              <a:extLst>
                <a:ext uri="{FF2B5EF4-FFF2-40B4-BE49-F238E27FC236}">
                  <a16:creationId xmlns:a16="http://schemas.microsoft.com/office/drawing/2014/main" id="{F3100649-9418-BA86-DC74-9A06EED9BEED}"/>
                </a:ext>
              </a:extLst>
            </p:cNvPr>
            <p:cNvSpPr/>
            <p:nvPr/>
          </p:nvSpPr>
          <p:spPr>
            <a:xfrm>
              <a:off x="1244040" y="4657315"/>
              <a:ext cx="19628" cy="14657"/>
            </a:xfrm>
            <a:custGeom>
              <a:avLst/>
              <a:gdLst/>
              <a:ahLst/>
              <a:cxnLst/>
              <a:rect l="l" t="t" r="r" b="b"/>
              <a:pathLst>
                <a:path w="383" h="286" extrusionOk="0">
                  <a:moveTo>
                    <a:pt x="99" y="1"/>
                  </a:moveTo>
                  <a:cubicBezTo>
                    <a:pt x="57" y="93"/>
                    <a:pt x="25" y="189"/>
                    <a:pt x="1" y="286"/>
                  </a:cubicBezTo>
                  <a:lnTo>
                    <a:pt x="361" y="263"/>
                  </a:lnTo>
                  <a:lnTo>
                    <a:pt x="364" y="252"/>
                  </a:lnTo>
                  <a:cubicBezTo>
                    <a:pt x="370" y="232"/>
                    <a:pt x="376" y="212"/>
                    <a:pt x="382" y="192"/>
                  </a:cubicBezTo>
                  <a:cubicBezTo>
                    <a:pt x="366" y="180"/>
                    <a:pt x="217" y="73"/>
                    <a:pt x="9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3854;p72">
              <a:extLst>
                <a:ext uri="{FF2B5EF4-FFF2-40B4-BE49-F238E27FC236}">
                  <a16:creationId xmlns:a16="http://schemas.microsoft.com/office/drawing/2014/main" id="{6E40A61B-8489-26F1-0FBE-DAC585E9B093}"/>
                </a:ext>
              </a:extLst>
            </p:cNvPr>
            <p:cNvSpPr/>
            <p:nvPr/>
          </p:nvSpPr>
          <p:spPr>
            <a:xfrm>
              <a:off x="1241990" y="4674688"/>
              <a:ext cx="20038" cy="20243"/>
            </a:xfrm>
            <a:custGeom>
              <a:avLst/>
              <a:gdLst/>
              <a:ahLst/>
              <a:cxnLst/>
              <a:rect l="l" t="t" r="r" b="b"/>
              <a:pathLst>
                <a:path w="391" h="395" extrusionOk="0">
                  <a:moveTo>
                    <a:pt x="390" y="1"/>
                  </a:moveTo>
                  <a:cubicBezTo>
                    <a:pt x="350" y="13"/>
                    <a:pt x="157" y="74"/>
                    <a:pt x="9" y="129"/>
                  </a:cubicBezTo>
                  <a:cubicBezTo>
                    <a:pt x="4" y="175"/>
                    <a:pt x="1" y="221"/>
                    <a:pt x="1" y="266"/>
                  </a:cubicBezTo>
                  <a:cubicBezTo>
                    <a:pt x="1" y="312"/>
                    <a:pt x="4" y="355"/>
                    <a:pt x="9" y="395"/>
                  </a:cubicBezTo>
                  <a:lnTo>
                    <a:pt x="389" y="70"/>
                  </a:lnTo>
                  <a:cubicBezTo>
                    <a:pt x="389" y="60"/>
                    <a:pt x="387" y="53"/>
                    <a:pt x="387" y="44"/>
                  </a:cubicBezTo>
                  <a:cubicBezTo>
                    <a:pt x="387" y="30"/>
                    <a:pt x="389" y="14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3855;p72">
              <a:extLst>
                <a:ext uri="{FF2B5EF4-FFF2-40B4-BE49-F238E27FC236}">
                  <a16:creationId xmlns:a16="http://schemas.microsoft.com/office/drawing/2014/main" id="{52299351-4ED4-D274-7A3D-A176F28E33E8}"/>
                </a:ext>
              </a:extLst>
            </p:cNvPr>
            <p:cNvSpPr/>
            <p:nvPr/>
          </p:nvSpPr>
          <p:spPr>
            <a:xfrm>
              <a:off x="1243681" y="4682785"/>
              <a:ext cx="20448" cy="27571"/>
            </a:xfrm>
            <a:custGeom>
              <a:avLst/>
              <a:gdLst/>
              <a:ahLst/>
              <a:cxnLst/>
              <a:rect l="l" t="t" r="r" b="b"/>
              <a:pathLst>
                <a:path w="399" h="538" extrusionOk="0">
                  <a:moveTo>
                    <a:pt x="373" y="1"/>
                  </a:moveTo>
                  <a:cubicBezTo>
                    <a:pt x="327" y="43"/>
                    <a:pt x="140" y="217"/>
                    <a:pt x="0" y="355"/>
                  </a:cubicBezTo>
                  <a:cubicBezTo>
                    <a:pt x="22" y="428"/>
                    <a:pt x="54" y="490"/>
                    <a:pt x="94" y="537"/>
                  </a:cubicBezTo>
                  <a:lnTo>
                    <a:pt x="399" y="45"/>
                  </a:lnTo>
                  <a:cubicBezTo>
                    <a:pt x="388" y="33"/>
                    <a:pt x="380" y="17"/>
                    <a:pt x="37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3856;p72">
              <a:extLst>
                <a:ext uri="{FF2B5EF4-FFF2-40B4-BE49-F238E27FC236}">
                  <a16:creationId xmlns:a16="http://schemas.microsoft.com/office/drawing/2014/main" id="{77452B41-3CEC-694D-DB0D-3FBBC9A9CCE3}"/>
                </a:ext>
              </a:extLst>
            </p:cNvPr>
            <p:cNvSpPr/>
            <p:nvPr/>
          </p:nvSpPr>
          <p:spPr>
            <a:xfrm>
              <a:off x="1286012" y="4636663"/>
              <a:ext cx="20704" cy="23010"/>
            </a:xfrm>
            <a:custGeom>
              <a:avLst/>
              <a:gdLst/>
              <a:ahLst/>
              <a:cxnLst/>
              <a:rect l="l" t="t" r="r" b="b"/>
              <a:pathLst>
                <a:path w="404" h="449" extrusionOk="0">
                  <a:moveTo>
                    <a:pt x="362" y="1"/>
                  </a:moveTo>
                  <a:lnTo>
                    <a:pt x="0" y="393"/>
                  </a:lnTo>
                  <a:cubicBezTo>
                    <a:pt x="7" y="410"/>
                    <a:pt x="11" y="428"/>
                    <a:pt x="14" y="448"/>
                  </a:cubicBezTo>
                  <a:cubicBezTo>
                    <a:pt x="49" y="430"/>
                    <a:pt x="250" y="324"/>
                    <a:pt x="404" y="235"/>
                  </a:cubicBezTo>
                  <a:cubicBezTo>
                    <a:pt x="399" y="146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3857;p72">
              <a:extLst>
                <a:ext uri="{FF2B5EF4-FFF2-40B4-BE49-F238E27FC236}">
                  <a16:creationId xmlns:a16="http://schemas.microsoft.com/office/drawing/2014/main" id="{770D181F-1642-60AF-AC64-B89F172E438D}"/>
                </a:ext>
              </a:extLst>
            </p:cNvPr>
            <p:cNvSpPr/>
            <p:nvPr/>
          </p:nvSpPr>
          <p:spPr>
            <a:xfrm>
              <a:off x="1282732" y="4624620"/>
              <a:ext cx="19269" cy="29365"/>
            </a:xfrm>
            <a:custGeom>
              <a:avLst/>
              <a:gdLst/>
              <a:ahLst/>
              <a:cxnLst/>
              <a:rect l="l" t="t" r="r" b="b"/>
              <a:pathLst>
                <a:path w="376" h="573" extrusionOk="0">
                  <a:moveTo>
                    <a:pt x="245" y="1"/>
                  </a:moveTo>
                  <a:lnTo>
                    <a:pt x="0" y="542"/>
                  </a:lnTo>
                  <a:cubicBezTo>
                    <a:pt x="12" y="550"/>
                    <a:pt x="25" y="561"/>
                    <a:pt x="34" y="573"/>
                  </a:cubicBezTo>
                  <a:cubicBezTo>
                    <a:pt x="71" y="527"/>
                    <a:pt x="245" y="305"/>
                    <a:pt x="376" y="128"/>
                  </a:cubicBezTo>
                  <a:cubicBezTo>
                    <a:pt x="340" y="73"/>
                    <a:pt x="296" y="29"/>
                    <a:pt x="2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3858;p72">
              <a:extLst>
                <a:ext uri="{FF2B5EF4-FFF2-40B4-BE49-F238E27FC236}">
                  <a16:creationId xmlns:a16="http://schemas.microsoft.com/office/drawing/2014/main" id="{65455973-0815-D344-A3EF-E482C1544549}"/>
                </a:ext>
              </a:extLst>
            </p:cNvPr>
            <p:cNvSpPr/>
            <p:nvPr/>
          </p:nvSpPr>
          <p:spPr>
            <a:xfrm>
              <a:off x="1277453" y="4622621"/>
              <a:ext cx="12761" cy="29109"/>
            </a:xfrm>
            <a:custGeom>
              <a:avLst/>
              <a:gdLst/>
              <a:ahLst/>
              <a:cxnLst/>
              <a:rect l="l" t="t" r="r" b="b"/>
              <a:pathLst>
                <a:path w="249" h="568" extrusionOk="0">
                  <a:moveTo>
                    <a:pt x="191" y="0"/>
                  </a:moveTo>
                  <a:cubicBezTo>
                    <a:pt x="149" y="0"/>
                    <a:pt x="104" y="7"/>
                    <a:pt x="59" y="22"/>
                  </a:cubicBezTo>
                  <a:lnTo>
                    <a:pt x="0" y="567"/>
                  </a:lnTo>
                  <a:cubicBezTo>
                    <a:pt x="12" y="564"/>
                    <a:pt x="22" y="563"/>
                    <a:pt x="33" y="563"/>
                  </a:cubicBezTo>
                  <a:cubicBezTo>
                    <a:pt x="39" y="563"/>
                    <a:pt x="45" y="564"/>
                    <a:pt x="51" y="564"/>
                  </a:cubicBezTo>
                  <a:cubicBezTo>
                    <a:pt x="79" y="488"/>
                    <a:pt x="178" y="213"/>
                    <a:pt x="249" y="5"/>
                  </a:cubicBezTo>
                  <a:cubicBezTo>
                    <a:pt x="230" y="2"/>
                    <a:pt x="211" y="0"/>
                    <a:pt x="19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3859;p72">
              <a:extLst>
                <a:ext uri="{FF2B5EF4-FFF2-40B4-BE49-F238E27FC236}">
                  <a16:creationId xmlns:a16="http://schemas.microsoft.com/office/drawing/2014/main" id="{30DAB8C1-45C0-A524-806D-D1E36FA3967E}"/>
                </a:ext>
              </a:extLst>
            </p:cNvPr>
            <p:cNvSpPr/>
            <p:nvPr/>
          </p:nvSpPr>
          <p:spPr>
            <a:xfrm>
              <a:off x="1265052" y="4626003"/>
              <a:ext cx="10250" cy="29672"/>
            </a:xfrm>
            <a:custGeom>
              <a:avLst/>
              <a:gdLst/>
              <a:ahLst/>
              <a:cxnLst/>
              <a:rect l="l" t="t" r="r" b="b"/>
              <a:pathLst>
                <a:path w="200" h="579" extrusionOk="0">
                  <a:moveTo>
                    <a:pt x="199" y="0"/>
                  </a:moveTo>
                  <a:lnTo>
                    <a:pt x="199" y="0"/>
                  </a:lnTo>
                  <a:cubicBezTo>
                    <a:pt x="193" y="3"/>
                    <a:pt x="187" y="6"/>
                    <a:pt x="183" y="9"/>
                  </a:cubicBezTo>
                  <a:cubicBezTo>
                    <a:pt x="118" y="46"/>
                    <a:pt x="58" y="94"/>
                    <a:pt x="0" y="150"/>
                  </a:cubicBezTo>
                  <a:lnTo>
                    <a:pt x="115" y="578"/>
                  </a:lnTo>
                  <a:cubicBezTo>
                    <a:pt x="132" y="561"/>
                    <a:pt x="149" y="547"/>
                    <a:pt x="167" y="535"/>
                  </a:cubicBezTo>
                  <a:cubicBezTo>
                    <a:pt x="172" y="465"/>
                    <a:pt x="192" y="198"/>
                    <a:pt x="1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3860;p72">
              <a:extLst>
                <a:ext uri="{FF2B5EF4-FFF2-40B4-BE49-F238E27FC236}">
                  <a16:creationId xmlns:a16="http://schemas.microsoft.com/office/drawing/2014/main" id="{361F4FDE-DACE-A895-9064-0EC125E98D7E}"/>
                </a:ext>
              </a:extLst>
            </p:cNvPr>
            <p:cNvSpPr/>
            <p:nvPr/>
          </p:nvSpPr>
          <p:spPr>
            <a:xfrm>
              <a:off x="1283244" y="4672485"/>
              <a:ext cx="17988" cy="19782"/>
            </a:xfrm>
            <a:custGeom>
              <a:avLst/>
              <a:gdLst/>
              <a:ahLst/>
              <a:cxnLst/>
              <a:rect l="l" t="t" r="r" b="b"/>
              <a:pathLst>
                <a:path w="351" h="386" extrusionOk="0">
                  <a:moveTo>
                    <a:pt x="33" y="1"/>
                  </a:moveTo>
                  <a:cubicBezTo>
                    <a:pt x="24" y="25"/>
                    <a:pt x="13" y="50"/>
                    <a:pt x="1" y="73"/>
                  </a:cubicBezTo>
                  <a:cubicBezTo>
                    <a:pt x="28" y="116"/>
                    <a:pt x="131" y="274"/>
                    <a:pt x="214" y="385"/>
                  </a:cubicBezTo>
                  <a:cubicBezTo>
                    <a:pt x="266" y="301"/>
                    <a:pt x="314" y="209"/>
                    <a:pt x="350" y="11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3861;p72">
              <a:extLst>
                <a:ext uri="{FF2B5EF4-FFF2-40B4-BE49-F238E27FC236}">
                  <a16:creationId xmlns:a16="http://schemas.microsoft.com/office/drawing/2014/main" id="{56007998-ADF3-AE0E-1127-4EF559ED877A}"/>
                </a:ext>
              </a:extLst>
            </p:cNvPr>
            <p:cNvSpPr/>
            <p:nvPr/>
          </p:nvSpPr>
          <p:spPr>
            <a:xfrm>
              <a:off x="1286166" y="4656547"/>
              <a:ext cx="20345" cy="14657"/>
            </a:xfrm>
            <a:custGeom>
              <a:avLst/>
              <a:gdLst/>
              <a:ahLst/>
              <a:cxnLst/>
              <a:rect l="l" t="t" r="r" b="b"/>
              <a:pathLst>
                <a:path w="397" h="286" extrusionOk="0">
                  <a:moveTo>
                    <a:pt x="396" y="0"/>
                  </a:moveTo>
                  <a:lnTo>
                    <a:pt x="11" y="157"/>
                  </a:lnTo>
                  <a:cubicBezTo>
                    <a:pt x="10" y="180"/>
                    <a:pt x="7" y="203"/>
                    <a:pt x="0" y="226"/>
                  </a:cubicBezTo>
                  <a:cubicBezTo>
                    <a:pt x="30" y="232"/>
                    <a:pt x="204" y="267"/>
                    <a:pt x="341" y="286"/>
                  </a:cubicBezTo>
                  <a:cubicBezTo>
                    <a:pt x="368" y="191"/>
                    <a:pt x="388" y="94"/>
                    <a:pt x="39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3862;p72">
              <a:extLst>
                <a:ext uri="{FF2B5EF4-FFF2-40B4-BE49-F238E27FC236}">
                  <a16:creationId xmlns:a16="http://schemas.microsoft.com/office/drawing/2014/main" id="{00B7BC1C-58B6-93BB-172C-9B893141A761}"/>
                </a:ext>
              </a:extLst>
            </p:cNvPr>
            <p:cNvSpPr/>
            <p:nvPr/>
          </p:nvSpPr>
          <p:spPr>
            <a:xfrm>
              <a:off x="1251368" y="4687193"/>
              <a:ext cx="17424" cy="29365"/>
            </a:xfrm>
            <a:custGeom>
              <a:avLst/>
              <a:gdLst/>
              <a:ahLst/>
              <a:cxnLst/>
              <a:rect l="l" t="t" r="r" b="b"/>
              <a:pathLst>
                <a:path w="340" h="573" extrusionOk="0">
                  <a:moveTo>
                    <a:pt x="299" y="0"/>
                  </a:moveTo>
                  <a:cubicBezTo>
                    <a:pt x="276" y="37"/>
                    <a:pt x="117" y="304"/>
                    <a:pt x="0" y="509"/>
                  </a:cubicBezTo>
                  <a:cubicBezTo>
                    <a:pt x="46" y="545"/>
                    <a:pt x="100" y="566"/>
                    <a:pt x="160" y="572"/>
                  </a:cubicBezTo>
                  <a:lnTo>
                    <a:pt x="339" y="13"/>
                  </a:lnTo>
                  <a:cubicBezTo>
                    <a:pt x="327" y="11"/>
                    <a:pt x="312" y="6"/>
                    <a:pt x="2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3863;p72">
              <a:extLst>
                <a:ext uri="{FF2B5EF4-FFF2-40B4-BE49-F238E27FC236}">
                  <a16:creationId xmlns:a16="http://schemas.microsoft.com/office/drawing/2014/main" id="{1F86D7C0-51B9-D424-B471-C9782C700628}"/>
                </a:ext>
              </a:extLst>
            </p:cNvPr>
            <p:cNvSpPr/>
            <p:nvPr/>
          </p:nvSpPr>
          <p:spPr>
            <a:xfrm>
              <a:off x="1265564" y="4686475"/>
              <a:ext cx="10301" cy="29775"/>
            </a:xfrm>
            <a:custGeom>
              <a:avLst/>
              <a:gdLst/>
              <a:ahLst/>
              <a:cxnLst/>
              <a:rect l="l" t="t" r="r" b="b"/>
              <a:pathLst>
                <a:path w="201" h="581" extrusionOk="0">
                  <a:moveTo>
                    <a:pt x="165" y="1"/>
                  </a:moveTo>
                  <a:cubicBezTo>
                    <a:pt x="148" y="10"/>
                    <a:pt x="131" y="17"/>
                    <a:pt x="114" y="20"/>
                  </a:cubicBezTo>
                  <a:cubicBezTo>
                    <a:pt x="100" y="86"/>
                    <a:pt x="41" y="367"/>
                    <a:pt x="1" y="580"/>
                  </a:cubicBezTo>
                  <a:cubicBezTo>
                    <a:pt x="56" y="569"/>
                    <a:pt x="113" y="548"/>
                    <a:pt x="173" y="514"/>
                  </a:cubicBezTo>
                  <a:cubicBezTo>
                    <a:pt x="182" y="508"/>
                    <a:pt x="191" y="502"/>
                    <a:pt x="200" y="496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3864;p72">
              <a:extLst>
                <a:ext uri="{FF2B5EF4-FFF2-40B4-BE49-F238E27FC236}">
                  <a16:creationId xmlns:a16="http://schemas.microsoft.com/office/drawing/2014/main" id="{5F20D3E2-9312-42B7-2CCE-6B7245D0EB28}"/>
                </a:ext>
              </a:extLst>
            </p:cNvPr>
            <p:cNvSpPr/>
            <p:nvPr/>
          </p:nvSpPr>
          <p:spPr>
            <a:xfrm>
              <a:off x="1277812" y="4680838"/>
              <a:ext cx="12812" cy="27315"/>
            </a:xfrm>
            <a:custGeom>
              <a:avLst/>
              <a:gdLst/>
              <a:ahLst/>
              <a:cxnLst/>
              <a:rect l="l" t="t" r="r" b="b"/>
              <a:pathLst>
                <a:path w="250" h="533" extrusionOk="0">
                  <a:moveTo>
                    <a:pt x="49" y="0"/>
                  </a:moveTo>
                  <a:cubicBezTo>
                    <a:pt x="35" y="20"/>
                    <a:pt x="18" y="39"/>
                    <a:pt x="1" y="54"/>
                  </a:cubicBezTo>
                  <a:cubicBezTo>
                    <a:pt x="9" y="112"/>
                    <a:pt x="35" y="354"/>
                    <a:pt x="62" y="532"/>
                  </a:cubicBezTo>
                  <a:cubicBezTo>
                    <a:pt x="128" y="474"/>
                    <a:pt x="191" y="405"/>
                    <a:pt x="249" y="327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3865;p72">
              <a:extLst>
                <a:ext uri="{FF2B5EF4-FFF2-40B4-BE49-F238E27FC236}">
                  <a16:creationId xmlns:a16="http://schemas.microsoft.com/office/drawing/2014/main" id="{206F8DF4-CF2F-BA71-F005-0D2F7DE76DC7}"/>
                </a:ext>
              </a:extLst>
            </p:cNvPr>
            <p:cNvSpPr/>
            <p:nvPr/>
          </p:nvSpPr>
          <p:spPr>
            <a:xfrm>
              <a:off x="1264898" y="4655778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60" y="0"/>
                  </a:moveTo>
                  <a:cubicBezTo>
                    <a:pt x="237" y="0"/>
                    <a:pt x="212" y="8"/>
                    <a:pt x="186" y="23"/>
                  </a:cubicBezTo>
                  <a:cubicBezTo>
                    <a:pt x="83" y="81"/>
                    <a:pt x="0" y="241"/>
                    <a:pt x="0" y="377"/>
                  </a:cubicBezTo>
                  <a:cubicBezTo>
                    <a:pt x="0" y="479"/>
                    <a:pt x="46" y="540"/>
                    <a:pt x="112" y="540"/>
                  </a:cubicBezTo>
                  <a:cubicBezTo>
                    <a:pt x="135" y="540"/>
                    <a:pt x="160" y="533"/>
                    <a:pt x="186" y="518"/>
                  </a:cubicBezTo>
                  <a:cubicBezTo>
                    <a:pt x="288" y="459"/>
                    <a:pt x="371" y="301"/>
                    <a:pt x="371" y="163"/>
                  </a:cubicBezTo>
                  <a:cubicBezTo>
                    <a:pt x="371" y="61"/>
                    <a:pt x="325" y="0"/>
                    <a:pt x="26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3866;p72">
              <a:extLst>
                <a:ext uri="{FF2B5EF4-FFF2-40B4-BE49-F238E27FC236}">
                  <a16:creationId xmlns:a16="http://schemas.microsoft.com/office/drawing/2014/main" id="{31022E82-BB38-ED72-BCB0-0115713CC4E1}"/>
                </a:ext>
              </a:extLst>
            </p:cNvPr>
            <p:cNvSpPr/>
            <p:nvPr/>
          </p:nvSpPr>
          <p:spPr>
            <a:xfrm>
              <a:off x="1270689" y="4662748"/>
              <a:ext cx="10250" cy="14964"/>
            </a:xfrm>
            <a:custGeom>
              <a:avLst/>
              <a:gdLst/>
              <a:ahLst/>
              <a:cxnLst/>
              <a:rect l="l" t="t" r="r" b="b"/>
              <a:pathLst>
                <a:path w="200" h="292" extrusionOk="0">
                  <a:moveTo>
                    <a:pt x="140" y="1"/>
                  </a:moveTo>
                  <a:cubicBezTo>
                    <a:pt x="128" y="1"/>
                    <a:pt x="114" y="5"/>
                    <a:pt x="100" y="13"/>
                  </a:cubicBezTo>
                  <a:cubicBezTo>
                    <a:pt x="45" y="45"/>
                    <a:pt x="0" y="131"/>
                    <a:pt x="0" y="204"/>
                  </a:cubicBezTo>
                  <a:cubicBezTo>
                    <a:pt x="0" y="259"/>
                    <a:pt x="25" y="292"/>
                    <a:pt x="60" y="292"/>
                  </a:cubicBezTo>
                  <a:cubicBezTo>
                    <a:pt x="72" y="292"/>
                    <a:pt x="86" y="288"/>
                    <a:pt x="100" y="280"/>
                  </a:cubicBezTo>
                  <a:cubicBezTo>
                    <a:pt x="155" y="247"/>
                    <a:pt x="200" y="162"/>
                    <a:pt x="200" y="88"/>
                  </a:cubicBezTo>
                  <a:cubicBezTo>
                    <a:pt x="200" y="33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867;p72">
              <a:extLst>
                <a:ext uri="{FF2B5EF4-FFF2-40B4-BE49-F238E27FC236}">
                  <a16:creationId xmlns:a16="http://schemas.microsoft.com/office/drawing/2014/main" id="{59F5B15C-0CFA-D139-21FF-932130E706AF}"/>
                </a:ext>
              </a:extLst>
            </p:cNvPr>
            <p:cNvSpPr/>
            <p:nvPr/>
          </p:nvSpPr>
          <p:spPr>
            <a:xfrm>
              <a:off x="1546605" y="4392007"/>
              <a:ext cx="107722" cy="141392"/>
            </a:xfrm>
            <a:custGeom>
              <a:avLst/>
              <a:gdLst/>
              <a:ahLst/>
              <a:cxnLst/>
              <a:rect l="l" t="t" r="r" b="b"/>
              <a:pathLst>
                <a:path w="2102" h="2759" extrusionOk="0">
                  <a:moveTo>
                    <a:pt x="1240" y="0"/>
                  </a:moveTo>
                  <a:cubicBezTo>
                    <a:pt x="1126" y="0"/>
                    <a:pt x="984" y="36"/>
                    <a:pt x="862" y="106"/>
                  </a:cubicBezTo>
                  <a:cubicBezTo>
                    <a:pt x="387" y="381"/>
                    <a:pt x="1" y="1120"/>
                    <a:pt x="1" y="1754"/>
                  </a:cubicBezTo>
                  <a:cubicBezTo>
                    <a:pt x="1" y="1894"/>
                    <a:pt x="19" y="2015"/>
                    <a:pt x="53" y="2119"/>
                  </a:cubicBezTo>
                  <a:cubicBezTo>
                    <a:pt x="64" y="2151"/>
                    <a:pt x="99" y="2240"/>
                    <a:pt x="124" y="2285"/>
                  </a:cubicBezTo>
                  <a:cubicBezTo>
                    <a:pt x="179" y="2384"/>
                    <a:pt x="300" y="2565"/>
                    <a:pt x="499" y="2674"/>
                  </a:cubicBezTo>
                  <a:cubicBezTo>
                    <a:pt x="616" y="2739"/>
                    <a:pt x="732" y="2759"/>
                    <a:pt x="832" y="2759"/>
                  </a:cubicBezTo>
                  <a:cubicBezTo>
                    <a:pt x="1006" y="2759"/>
                    <a:pt x="1132" y="2697"/>
                    <a:pt x="1132" y="2697"/>
                  </a:cubicBezTo>
                  <a:lnTo>
                    <a:pt x="2101" y="706"/>
                  </a:lnTo>
                  <a:cubicBezTo>
                    <a:pt x="2101" y="706"/>
                    <a:pt x="2064" y="324"/>
                    <a:pt x="1793" y="155"/>
                  </a:cubicBezTo>
                  <a:cubicBezTo>
                    <a:pt x="1557" y="10"/>
                    <a:pt x="1330" y="0"/>
                    <a:pt x="12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868;p72">
              <a:extLst>
                <a:ext uri="{FF2B5EF4-FFF2-40B4-BE49-F238E27FC236}">
                  <a16:creationId xmlns:a16="http://schemas.microsoft.com/office/drawing/2014/main" id="{087CD880-692E-8BE4-BC17-20EB32B551BD}"/>
                </a:ext>
              </a:extLst>
            </p:cNvPr>
            <p:cNvSpPr/>
            <p:nvPr/>
          </p:nvSpPr>
          <p:spPr>
            <a:xfrm>
              <a:off x="1567309" y="4403641"/>
              <a:ext cx="88504" cy="128631"/>
            </a:xfrm>
            <a:custGeom>
              <a:avLst/>
              <a:gdLst/>
              <a:ahLst/>
              <a:cxnLst/>
              <a:rect l="l" t="t" r="r" b="b"/>
              <a:pathLst>
                <a:path w="1727" h="2510" extrusionOk="0">
                  <a:moveTo>
                    <a:pt x="1206" y="1"/>
                  </a:moveTo>
                  <a:cubicBezTo>
                    <a:pt x="1101" y="1"/>
                    <a:pt x="985" y="34"/>
                    <a:pt x="863" y="105"/>
                  </a:cubicBezTo>
                  <a:cubicBezTo>
                    <a:pt x="386" y="379"/>
                    <a:pt x="0" y="1118"/>
                    <a:pt x="0" y="1753"/>
                  </a:cubicBezTo>
                  <a:cubicBezTo>
                    <a:pt x="0" y="2226"/>
                    <a:pt x="214" y="2510"/>
                    <a:pt x="520" y="2510"/>
                  </a:cubicBezTo>
                  <a:cubicBezTo>
                    <a:pt x="625" y="2510"/>
                    <a:pt x="741" y="2476"/>
                    <a:pt x="863" y="2406"/>
                  </a:cubicBezTo>
                  <a:cubicBezTo>
                    <a:pt x="1340" y="2131"/>
                    <a:pt x="1726" y="1392"/>
                    <a:pt x="1726" y="756"/>
                  </a:cubicBezTo>
                  <a:cubicBezTo>
                    <a:pt x="1726" y="284"/>
                    <a:pt x="1512" y="1"/>
                    <a:pt x="120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869;p72">
              <a:extLst>
                <a:ext uri="{FF2B5EF4-FFF2-40B4-BE49-F238E27FC236}">
                  <a16:creationId xmlns:a16="http://schemas.microsoft.com/office/drawing/2014/main" id="{3298E359-94B5-F65A-9C7E-727287BB3516}"/>
                </a:ext>
              </a:extLst>
            </p:cNvPr>
            <p:cNvSpPr/>
            <p:nvPr/>
          </p:nvSpPr>
          <p:spPr>
            <a:xfrm>
              <a:off x="1577251" y="4417119"/>
              <a:ext cx="70004" cy="101675"/>
            </a:xfrm>
            <a:custGeom>
              <a:avLst/>
              <a:gdLst/>
              <a:ahLst/>
              <a:cxnLst/>
              <a:rect l="l" t="t" r="r" b="b"/>
              <a:pathLst>
                <a:path w="1366" h="1984" extrusionOk="0">
                  <a:moveTo>
                    <a:pt x="954" y="0"/>
                  </a:moveTo>
                  <a:cubicBezTo>
                    <a:pt x="871" y="0"/>
                    <a:pt x="779" y="27"/>
                    <a:pt x="683" y="82"/>
                  </a:cubicBezTo>
                  <a:cubicBezTo>
                    <a:pt x="306" y="300"/>
                    <a:pt x="1" y="884"/>
                    <a:pt x="1" y="1385"/>
                  </a:cubicBezTo>
                  <a:cubicBezTo>
                    <a:pt x="1" y="1760"/>
                    <a:pt x="170" y="1984"/>
                    <a:pt x="412" y="1984"/>
                  </a:cubicBezTo>
                  <a:cubicBezTo>
                    <a:pt x="495" y="1984"/>
                    <a:pt x="587" y="1958"/>
                    <a:pt x="683" y="1902"/>
                  </a:cubicBezTo>
                  <a:cubicBezTo>
                    <a:pt x="1060" y="1684"/>
                    <a:pt x="1365" y="1100"/>
                    <a:pt x="1365" y="597"/>
                  </a:cubicBezTo>
                  <a:cubicBezTo>
                    <a:pt x="1365" y="224"/>
                    <a:pt x="1196" y="0"/>
                    <a:pt x="95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870;p72">
              <a:extLst>
                <a:ext uri="{FF2B5EF4-FFF2-40B4-BE49-F238E27FC236}">
                  <a16:creationId xmlns:a16="http://schemas.microsoft.com/office/drawing/2014/main" id="{6D77B620-0011-64C7-031A-F02A1B3BFC79}"/>
                </a:ext>
              </a:extLst>
            </p:cNvPr>
            <p:cNvSpPr/>
            <p:nvPr/>
          </p:nvSpPr>
          <p:spPr>
            <a:xfrm>
              <a:off x="1575304" y="4412609"/>
              <a:ext cx="73899" cy="10741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007" y="1"/>
                  </a:moveTo>
                  <a:cubicBezTo>
                    <a:pt x="919" y="1"/>
                    <a:pt x="823" y="29"/>
                    <a:pt x="721" y="87"/>
                  </a:cubicBezTo>
                  <a:cubicBezTo>
                    <a:pt x="322" y="317"/>
                    <a:pt x="0" y="934"/>
                    <a:pt x="0" y="1464"/>
                  </a:cubicBezTo>
                  <a:cubicBezTo>
                    <a:pt x="0" y="1859"/>
                    <a:pt x="179" y="2095"/>
                    <a:pt x="434" y="2095"/>
                  </a:cubicBezTo>
                  <a:cubicBezTo>
                    <a:pt x="522" y="2095"/>
                    <a:pt x="619" y="2067"/>
                    <a:pt x="721" y="2008"/>
                  </a:cubicBezTo>
                  <a:cubicBezTo>
                    <a:pt x="1118" y="1778"/>
                    <a:pt x="1442" y="1162"/>
                    <a:pt x="1442" y="632"/>
                  </a:cubicBezTo>
                  <a:cubicBezTo>
                    <a:pt x="1442" y="237"/>
                    <a:pt x="1262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871;p72">
              <a:extLst>
                <a:ext uri="{FF2B5EF4-FFF2-40B4-BE49-F238E27FC236}">
                  <a16:creationId xmlns:a16="http://schemas.microsoft.com/office/drawing/2014/main" id="{ACE00C45-C1F4-3AE2-A456-85C7BFAD41B2}"/>
                </a:ext>
              </a:extLst>
            </p:cNvPr>
            <p:cNvSpPr/>
            <p:nvPr/>
          </p:nvSpPr>
          <p:spPr>
            <a:xfrm>
              <a:off x="1590217" y="4434799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8" y="1"/>
                  </a:moveTo>
                  <a:cubicBezTo>
                    <a:pt x="107" y="73"/>
                    <a:pt x="50" y="156"/>
                    <a:pt x="1" y="245"/>
                  </a:cubicBezTo>
                  <a:lnTo>
                    <a:pt x="257" y="484"/>
                  </a:lnTo>
                  <a:cubicBezTo>
                    <a:pt x="269" y="461"/>
                    <a:pt x="283" y="439"/>
                    <a:pt x="297" y="418"/>
                  </a:cubicBezTo>
                  <a:cubicBezTo>
                    <a:pt x="281" y="364"/>
                    <a:pt x="220" y="153"/>
                    <a:pt x="16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872;p72">
              <a:extLst>
                <a:ext uri="{FF2B5EF4-FFF2-40B4-BE49-F238E27FC236}">
                  <a16:creationId xmlns:a16="http://schemas.microsoft.com/office/drawing/2014/main" id="{C6CA6AA5-B6D2-6130-0BA8-5D9F7E4E612C}"/>
                </a:ext>
              </a:extLst>
            </p:cNvPr>
            <p:cNvSpPr/>
            <p:nvPr/>
          </p:nvSpPr>
          <p:spPr>
            <a:xfrm>
              <a:off x="1581966" y="4454017"/>
              <a:ext cx="19628" cy="14657"/>
            </a:xfrm>
            <a:custGeom>
              <a:avLst/>
              <a:gdLst/>
              <a:ahLst/>
              <a:cxnLst/>
              <a:rect l="l" t="t" r="r" b="b"/>
              <a:pathLst>
                <a:path w="383" h="286" extrusionOk="0">
                  <a:moveTo>
                    <a:pt x="97" y="0"/>
                  </a:moveTo>
                  <a:cubicBezTo>
                    <a:pt x="56" y="92"/>
                    <a:pt x="24" y="189"/>
                    <a:pt x="1" y="285"/>
                  </a:cubicBezTo>
                  <a:lnTo>
                    <a:pt x="360" y="262"/>
                  </a:lnTo>
                  <a:lnTo>
                    <a:pt x="364" y="251"/>
                  </a:lnTo>
                  <a:cubicBezTo>
                    <a:pt x="369" y="232"/>
                    <a:pt x="375" y="212"/>
                    <a:pt x="383" y="192"/>
                  </a:cubicBezTo>
                  <a:cubicBezTo>
                    <a:pt x="364" y="179"/>
                    <a:pt x="215" y="72"/>
                    <a:pt x="9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873;p72">
              <a:extLst>
                <a:ext uri="{FF2B5EF4-FFF2-40B4-BE49-F238E27FC236}">
                  <a16:creationId xmlns:a16="http://schemas.microsoft.com/office/drawing/2014/main" id="{39217C63-0DFE-E657-84ED-47692B5CA820}"/>
                </a:ext>
              </a:extLst>
            </p:cNvPr>
            <p:cNvSpPr/>
            <p:nvPr/>
          </p:nvSpPr>
          <p:spPr>
            <a:xfrm>
              <a:off x="1579865" y="4471338"/>
              <a:ext cx="19987" cy="2034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50" y="13"/>
                    <a:pt x="157" y="74"/>
                    <a:pt x="10" y="130"/>
                  </a:cubicBezTo>
                  <a:cubicBezTo>
                    <a:pt x="3" y="176"/>
                    <a:pt x="0" y="222"/>
                    <a:pt x="0" y="266"/>
                  </a:cubicBezTo>
                  <a:cubicBezTo>
                    <a:pt x="0" y="312"/>
                    <a:pt x="3" y="355"/>
                    <a:pt x="10" y="396"/>
                  </a:cubicBezTo>
                  <a:lnTo>
                    <a:pt x="390" y="70"/>
                  </a:lnTo>
                  <a:cubicBezTo>
                    <a:pt x="388" y="61"/>
                    <a:pt x="387" y="53"/>
                    <a:pt x="387" y="44"/>
                  </a:cubicBezTo>
                  <a:cubicBezTo>
                    <a:pt x="387" y="30"/>
                    <a:pt x="388" y="16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3874;p72">
              <a:extLst>
                <a:ext uri="{FF2B5EF4-FFF2-40B4-BE49-F238E27FC236}">
                  <a16:creationId xmlns:a16="http://schemas.microsoft.com/office/drawing/2014/main" id="{28F46170-0418-836A-4238-47C8AC9260FF}"/>
                </a:ext>
              </a:extLst>
            </p:cNvPr>
            <p:cNvSpPr/>
            <p:nvPr/>
          </p:nvSpPr>
          <p:spPr>
            <a:xfrm>
              <a:off x="1581505" y="4479436"/>
              <a:ext cx="20499" cy="27622"/>
            </a:xfrm>
            <a:custGeom>
              <a:avLst/>
              <a:gdLst/>
              <a:ahLst/>
              <a:cxnLst/>
              <a:rect l="l" t="t" r="r" b="b"/>
              <a:pathLst>
                <a:path w="400" h="539" extrusionOk="0">
                  <a:moveTo>
                    <a:pt x="375" y="1"/>
                  </a:moveTo>
                  <a:cubicBezTo>
                    <a:pt x="329" y="44"/>
                    <a:pt x="142" y="217"/>
                    <a:pt x="1" y="355"/>
                  </a:cubicBezTo>
                  <a:cubicBezTo>
                    <a:pt x="22" y="429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90" y="33"/>
                    <a:pt x="381" y="18"/>
                    <a:pt x="3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3875;p72">
              <a:extLst>
                <a:ext uri="{FF2B5EF4-FFF2-40B4-BE49-F238E27FC236}">
                  <a16:creationId xmlns:a16="http://schemas.microsoft.com/office/drawing/2014/main" id="{0DA3EEFB-9596-4E3B-2665-A0C46F078D00}"/>
                </a:ext>
              </a:extLst>
            </p:cNvPr>
            <p:cNvSpPr/>
            <p:nvPr/>
          </p:nvSpPr>
          <p:spPr>
            <a:xfrm>
              <a:off x="1623835" y="4433313"/>
              <a:ext cx="20755" cy="23010"/>
            </a:xfrm>
            <a:custGeom>
              <a:avLst/>
              <a:gdLst/>
              <a:ahLst/>
              <a:cxnLst/>
              <a:rect l="l" t="t" r="r" b="b"/>
              <a:pathLst>
                <a:path w="405" h="449" extrusionOk="0">
                  <a:moveTo>
                    <a:pt x="363" y="1"/>
                  </a:moveTo>
                  <a:lnTo>
                    <a:pt x="1" y="393"/>
                  </a:lnTo>
                  <a:cubicBezTo>
                    <a:pt x="7" y="410"/>
                    <a:pt x="12" y="429"/>
                    <a:pt x="15" y="448"/>
                  </a:cubicBezTo>
                  <a:cubicBezTo>
                    <a:pt x="50" y="430"/>
                    <a:pt x="251" y="324"/>
                    <a:pt x="404" y="235"/>
                  </a:cubicBezTo>
                  <a:cubicBezTo>
                    <a:pt x="400" y="146"/>
                    <a:pt x="386" y="68"/>
                    <a:pt x="36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3876;p72">
              <a:extLst>
                <a:ext uri="{FF2B5EF4-FFF2-40B4-BE49-F238E27FC236}">
                  <a16:creationId xmlns:a16="http://schemas.microsoft.com/office/drawing/2014/main" id="{B3C5840D-86B9-65A2-98A6-F84D841A5444}"/>
                </a:ext>
              </a:extLst>
            </p:cNvPr>
            <p:cNvSpPr/>
            <p:nvPr/>
          </p:nvSpPr>
          <p:spPr>
            <a:xfrm>
              <a:off x="1620658" y="4421321"/>
              <a:ext cx="19218" cy="29365"/>
            </a:xfrm>
            <a:custGeom>
              <a:avLst/>
              <a:gdLst/>
              <a:ahLst/>
              <a:cxnLst/>
              <a:rect l="l" t="t" r="r" b="b"/>
              <a:pathLst>
                <a:path w="375" h="573" extrusionOk="0">
                  <a:moveTo>
                    <a:pt x="244" y="0"/>
                  </a:moveTo>
                  <a:lnTo>
                    <a:pt x="0" y="541"/>
                  </a:lnTo>
                  <a:cubicBezTo>
                    <a:pt x="12" y="549"/>
                    <a:pt x="23" y="560"/>
                    <a:pt x="34" y="572"/>
                  </a:cubicBezTo>
                  <a:cubicBezTo>
                    <a:pt x="69" y="526"/>
                    <a:pt x="244" y="304"/>
                    <a:pt x="374" y="127"/>
                  </a:cubicBezTo>
                  <a:cubicBezTo>
                    <a:pt x="339" y="72"/>
                    <a:pt x="296" y="29"/>
                    <a:pt x="2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3877;p72">
              <a:extLst>
                <a:ext uri="{FF2B5EF4-FFF2-40B4-BE49-F238E27FC236}">
                  <a16:creationId xmlns:a16="http://schemas.microsoft.com/office/drawing/2014/main" id="{C046F740-9D4B-65F5-4DBA-5AC406A8CB13}"/>
                </a:ext>
              </a:extLst>
            </p:cNvPr>
            <p:cNvSpPr/>
            <p:nvPr/>
          </p:nvSpPr>
          <p:spPr>
            <a:xfrm>
              <a:off x="1615277" y="4419271"/>
              <a:ext cx="12812" cy="29109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192" y="1"/>
                  </a:moveTo>
                  <a:cubicBezTo>
                    <a:pt x="150" y="1"/>
                    <a:pt x="105" y="8"/>
                    <a:pt x="59" y="23"/>
                  </a:cubicBezTo>
                  <a:lnTo>
                    <a:pt x="1" y="568"/>
                  </a:lnTo>
                  <a:cubicBezTo>
                    <a:pt x="12" y="565"/>
                    <a:pt x="24" y="564"/>
                    <a:pt x="34" y="564"/>
                  </a:cubicBezTo>
                  <a:cubicBezTo>
                    <a:pt x="40" y="564"/>
                    <a:pt x="46" y="564"/>
                    <a:pt x="51" y="565"/>
                  </a:cubicBezTo>
                  <a:cubicBezTo>
                    <a:pt x="79" y="488"/>
                    <a:pt x="179" y="213"/>
                    <a:pt x="249" y="5"/>
                  </a:cubicBezTo>
                  <a:cubicBezTo>
                    <a:pt x="231" y="2"/>
                    <a:pt x="212" y="1"/>
                    <a:pt x="19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3878;p72">
              <a:extLst>
                <a:ext uri="{FF2B5EF4-FFF2-40B4-BE49-F238E27FC236}">
                  <a16:creationId xmlns:a16="http://schemas.microsoft.com/office/drawing/2014/main" id="{6986F058-A0DB-6A76-F508-AAC4CB62ABE4}"/>
                </a:ext>
              </a:extLst>
            </p:cNvPr>
            <p:cNvSpPr/>
            <p:nvPr/>
          </p:nvSpPr>
          <p:spPr>
            <a:xfrm>
              <a:off x="1602875" y="4422705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94" y="4"/>
                    <a:pt x="189" y="5"/>
                    <a:pt x="183" y="9"/>
                  </a:cubicBezTo>
                  <a:cubicBezTo>
                    <a:pt x="120" y="45"/>
                    <a:pt x="59" y="93"/>
                    <a:pt x="1" y="150"/>
                  </a:cubicBezTo>
                  <a:lnTo>
                    <a:pt x="116" y="577"/>
                  </a:lnTo>
                  <a:cubicBezTo>
                    <a:pt x="132" y="560"/>
                    <a:pt x="149" y="547"/>
                    <a:pt x="168" y="536"/>
                  </a:cubicBezTo>
                  <a:cubicBezTo>
                    <a:pt x="172" y="464"/>
                    <a:pt x="192" y="197"/>
                    <a:pt x="2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3879;p72">
              <a:extLst>
                <a:ext uri="{FF2B5EF4-FFF2-40B4-BE49-F238E27FC236}">
                  <a16:creationId xmlns:a16="http://schemas.microsoft.com/office/drawing/2014/main" id="{220CA528-16FD-B7C3-49DA-155334F96995}"/>
                </a:ext>
              </a:extLst>
            </p:cNvPr>
            <p:cNvSpPr/>
            <p:nvPr/>
          </p:nvSpPr>
          <p:spPr>
            <a:xfrm>
              <a:off x="1621119" y="4469135"/>
              <a:ext cx="18039" cy="19884"/>
            </a:xfrm>
            <a:custGeom>
              <a:avLst/>
              <a:gdLst/>
              <a:ahLst/>
              <a:cxnLst/>
              <a:rect l="l" t="t" r="r" b="b"/>
              <a:pathLst>
                <a:path w="352" h="388" extrusionOk="0">
                  <a:moveTo>
                    <a:pt x="32" y="1"/>
                  </a:moveTo>
                  <a:cubicBezTo>
                    <a:pt x="23" y="27"/>
                    <a:pt x="13" y="50"/>
                    <a:pt x="0" y="75"/>
                  </a:cubicBezTo>
                  <a:cubicBezTo>
                    <a:pt x="28" y="116"/>
                    <a:pt x="131" y="275"/>
                    <a:pt x="213" y="387"/>
                  </a:cubicBezTo>
                  <a:cubicBezTo>
                    <a:pt x="267" y="301"/>
                    <a:pt x="313" y="209"/>
                    <a:pt x="351" y="11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3880;p72">
              <a:extLst>
                <a:ext uri="{FF2B5EF4-FFF2-40B4-BE49-F238E27FC236}">
                  <a16:creationId xmlns:a16="http://schemas.microsoft.com/office/drawing/2014/main" id="{2ADE16ED-0ED5-1FBE-62C7-D313755BA446}"/>
                </a:ext>
              </a:extLst>
            </p:cNvPr>
            <p:cNvSpPr/>
            <p:nvPr/>
          </p:nvSpPr>
          <p:spPr>
            <a:xfrm>
              <a:off x="1624091" y="4453197"/>
              <a:ext cx="20243" cy="14657"/>
            </a:xfrm>
            <a:custGeom>
              <a:avLst/>
              <a:gdLst/>
              <a:ahLst/>
              <a:cxnLst/>
              <a:rect l="l" t="t" r="r" b="b"/>
              <a:pathLst>
                <a:path w="395" h="286" extrusionOk="0">
                  <a:moveTo>
                    <a:pt x="395" y="1"/>
                  </a:moveTo>
                  <a:lnTo>
                    <a:pt x="11" y="157"/>
                  </a:lnTo>
                  <a:cubicBezTo>
                    <a:pt x="8" y="180"/>
                    <a:pt x="5" y="203"/>
                    <a:pt x="1" y="228"/>
                  </a:cubicBezTo>
                  <a:cubicBezTo>
                    <a:pt x="28" y="232"/>
                    <a:pt x="203" y="269"/>
                    <a:pt x="339" y="286"/>
                  </a:cubicBezTo>
                  <a:cubicBezTo>
                    <a:pt x="367" y="191"/>
                    <a:pt x="387" y="96"/>
                    <a:pt x="39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3881;p72">
              <a:extLst>
                <a:ext uri="{FF2B5EF4-FFF2-40B4-BE49-F238E27FC236}">
                  <a16:creationId xmlns:a16="http://schemas.microsoft.com/office/drawing/2014/main" id="{B904E9D8-1BF6-4CF8-1A98-CEF79658F8B2}"/>
                </a:ext>
              </a:extLst>
            </p:cNvPr>
            <p:cNvSpPr/>
            <p:nvPr/>
          </p:nvSpPr>
          <p:spPr>
            <a:xfrm>
              <a:off x="1589192" y="4483843"/>
              <a:ext cx="17527" cy="29365"/>
            </a:xfrm>
            <a:custGeom>
              <a:avLst/>
              <a:gdLst/>
              <a:ahLst/>
              <a:cxnLst/>
              <a:rect l="l" t="t" r="r" b="b"/>
              <a:pathLst>
                <a:path w="342" h="573" extrusionOk="0">
                  <a:moveTo>
                    <a:pt x="300" y="1"/>
                  </a:moveTo>
                  <a:cubicBezTo>
                    <a:pt x="278" y="39"/>
                    <a:pt x="117" y="304"/>
                    <a:pt x="1" y="510"/>
                  </a:cubicBezTo>
                  <a:cubicBezTo>
                    <a:pt x="47" y="545"/>
                    <a:pt x="102" y="566"/>
                    <a:pt x="160" y="572"/>
                  </a:cubicBezTo>
                  <a:lnTo>
                    <a:pt x="341" y="13"/>
                  </a:lnTo>
                  <a:cubicBezTo>
                    <a:pt x="327" y="11"/>
                    <a:pt x="312" y="7"/>
                    <a:pt x="3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3882;p72">
              <a:extLst>
                <a:ext uri="{FF2B5EF4-FFF2-40B4-BE49-F238E27FC236}">
                  <a16:creationId xmlns:a16="http://schemas.microsoft.com/office/drawing/2014/main" id="{EFC3C59A-6FBF-0653-EE94-33A595AE2E2F}"/>
                </a:ext>
              </a:extLst>
            </p:cNvPr>
            <p:cNvSpPr/>
            <p:nvPr/>
          </p:nvSpPr>
          <p:spPr>
            <a:xfrm>
              <a:off x="1603438" y="4483125"/>
              <a:ext cx="10250" cy="29775"/>
            </a:xfrm>
            <a:custGeom>
              <a:avLst/>
              <a:gdLst/>
              <a:ahLst/>
              <a:cxnLst/>
              <a:rect l="l" t="t" r="r" b="b"/>
              <a:pathLst>
                <a:path w="200" h="581" extrusionOk="0">
                  <a:moveTo>
                    <a:pt x="166" y="1"/>
                  </a:moveTo>
                  <a:cubicBezTo>
                    <a:pt x="148" y="12"/>
                    <a:pt x="131" y="18"/>
                    <a:pt x="114" y="22"/>
                  </a:cubicBezTo>
                  <a:cubicBezTo>
                    <a:pt x="100" y="87"/>
                    <a:pt x="40" y="367"/>
                    <a:pt x="0" y="580"/>
                  </a:cubicBezTo>
                  <a:cubicBezTo>
                    <a:pt x="56" y="570"/>
                    <a:pt x="112" y="548"/>
                    <a:pt x="172" y="514"/>
                  </a:cubicBezTo>
                  <a:cubicBezTo>
                    <a:pt x="181" y="508"/>
                    <a:pt x="190" y="502"/>
                    <a:pt x="200" y="496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3883;p72">
              <a:extLst>
                <a:ext uri="{FF2B5EF4-FFF2-40B4-BE49-F238E27FC236}">
                  <a16:creationId xmlns:a16="http://schemas.microsoft.com/office/drawing/2014/main" id="{55792CAC-774E-DDF7-2CBE-1631A1DE6E14}"/>
                </a:ext>
              </a:extLst>
            </p:cNvPr>
            <p:cNvSpPr/>
            <p:nvPr/>
          </p:nvSpPr>
          <p:spPr>
            <a:xfrm>
              <a:off x="1615789" y="4477488"/>
              <a:ext cx="12658" cy="27315"/>
            </a:xfrm>
            <a:custGeom>
              <a:avLst/>
              <a:gdLst/>
              <a:ahLst/>
              <a:cxnLst/>
              <a:rect l="l" t="t" r="r" b="b"/>
              <a:pathLst>
                <a:path w="247" h="533" extrusionOk="0">
                  <a:moveTo>
                    <a:pt x="48" y="0"/>
                  </a:moveTo>
                  <a:cubicBezTo>
                    <a:pt x="32" y="20"/>
                    <a:pt x="15" y="39"/>
                    <a:pt x="0" y="54"/>
                  </a:cubicBezTo>
                  <a:cubicBezTo>
                    <a:pt x="6" y="112"/>
                    <a:pt x="34" y="355"/>
                    <a:pt x="60" y="532"/>
                  </a:cubicBezTo>
                  <a:cubicBezTo>
                    <a:pt x="127" y="474"/>
                    <a:pt x="190" y="405"/>
                    <a:pt x="247" y="32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3884;p72">
              <a:extLst>
                <a:ext uri="{FF2B5EF4-FFF2-40B4-BE49-F238E27FC236}">
                  <a16:creationId xmlns:a16="http://schemas.microsoft.com/office/drawing/2014/main" id="{FAD56672-B0A8-161B-ED92-BB28A483EB8C}"/>
                </a:ext>
              </a:extLst>
            </p:cNvPr>
            <p:cNvSpPr/>
            <p:nvPr/>
          </p:nvSpPr>
          <p:spPr>
            <a:xfrm>
              <a:off x="1602721" y="4452428"/>
              <a:ext cx="19064" cy="27776"/>
            </a:xfrm>
            <a:custGeom>
              <a:avLst/>
              <a:gdLst/>
              <a:ahLst/>
              <a:cxnLst/>
              <a:rect l="l" t="t" r="r" b="b"/>
              <a:pathLst>
                <a:path w="372" h="542" extrusionOk="0">
                  <a:moveTo>
                    <a:pt x="260" y="1"/>
                  </a:moveTo>
                  <a:cubicBezTo>
                    <a:pt x="237" y="1"/>
                    <a:pt x="212" y="8"/>
                    <a:pt x="186" y="23"/>
                  </a:cubicBezTo>
                  <a:cubicBezTo>
                    <a:pt x="83" y="83"/>
                    <a:pt x="1" y="241"/>
                    <a:pt x="1" y="378"/>
                  </a:cubicBezTo>
                  <a:cubicBezTo>
                    <a:pt x="1" y="480"/>
                    <a:pt x="46" y="541"/>
                    <a:pt x="112" y="541"/>
                  </a:cubicBezTo>
                  <a:cubicBezTo>
                    <a:pt x="135" y="541"/>
                    <a:pt x="160" y="534"/>
                    <a:pt x="186" y="519"/>
                  </a:cubicBezTo>
                  <a:cubicBezTo>
                    <a:pt x="289" y="459"/>
                    <a:pt x="372" y="301"/>
                    <a:pt x="372" y="164"/>
                  </a:cubicBezTo>
                  <a:cubicBezTo>
                    <a:pt x="372" y="62"/>
                    <a:pt x="326" y="1"/>
                    <a:pt x="26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3885;p72">
              <a:extLst>
                <a:ext uri="{FF2B5EF4-FFF2-40B4-BE49-F238E27FC236}">
                  <a16:creationId xmlns:a16="http://schemas.microsoft.com/office/drawing/2014/main" id="{558AD268-28A1-ED00-90A0-ABBA5DC542C8}"/>
                </a:ext>
              </a:extLst>
            </p:cNvPr>
            <p:cNvSpPr/>
            <p:nvPr/>
          </p:nvSpPr>
          <p:spPr>
            <a:xfrm>
              <a:off x="1608512" y="4459449"/>
              <a:ext cx="10352" cy="14964"/>
            </a:xfrm>
            <a:custGeom>
              <a:avLst/>
              <a:gdLst/>
              <a:ahLst/>
              <a:cxnLst/>
              <a:rect l="l" t="t" r="r" b="b"/>
              <a:pathLst>
                <a:path w="202" h="292" extrusionOk="0">
                  <a:moveTo>
                    <a:pt x="140" y="0"/>
                  </a:moveTo>
                  <a:cubicBezTo>
                    <a:pt x="128" y="0"/>
                    <a:pt x="115" y="4"/>
                    <a:pt x="101" y="12"/>
                  </a:cubicBezTo>
                  <a:cubicBezTo>
                    <a:pt x="45" y="44"/>
                    <a:pt x="1" y="130"/>
                    <a:pt x="1" y="204"/>
                  </a:cubicBezTo>
                  <a:cubicBezTo>
                    <a:pt x="1" y="258"/>
                    <a:pt x="26" y="291"/>
                    <a:pt x="61" y="291"/>
                  </a:cubicBezTo>
                  <a:cubicBezTo>
                    <a:pt x="73" y="291"/>
                    <a:pt x="86" y="287"/>
                    <a:pt x="101" y="279"/>
                  </a:cubicBezTo>
                  <a:cubicBezTo>
                    <a:pt x="156" y="248"/>
                    <a:pt x="202" y="162"/>
                    <a:pt x="202" y="89"/>
                  </a:cubicBezTo>
                  <a:cubicBezTo>
                    <a:pt x="202" y="34"/>
                    <a:pt x="176" y="0"/>
                    <a:pt x="1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3886;p72">
              <a:extLst>
                <a:ext uri="{FF2B5EF4-FFF2-40B4-BE49-F238E27FC236}">
                  <a16:creationId xmlns:a16="http://schemas.microsoft.com/office/drawing/2014/main" id="{A0E41F83-A2C4-A0FD-75D3-8B44ADA7726C}"/>
                </a:ext>
              </a:extLst>
            </p:cNvPr>
            <p:cNvSpPr/>
            <p:nvPr/>
          </p:nvSpPr>
          <p:spPr>
            <a:xfrm>
              <a:off x="1150565" y="4257329"/>
              <a:ext cx="43253" cy="27417"/>
            </a:xfrm>
            <a:custGeom>
              <a:avLst/>
              <a:gdLst/>
              <a:ahLst/>
              <a:cxnLst/>
              <a:rect l="l" t="t" r="r" b="b"/>
              <a:pathLst>
                <a:path w="844" h="535" extrusionOk="0">
                  <a:moveTo>
                    <a:pt x="144" y="0"/>
                  </a:moveTo>
                  <a:cubicBezTo>
                    <a:pt x="112" y="0"/>
                    <a:pt x="83" y="7"/>
                    <a:pt x="57" y="19"/>
                  </a:cubicBezTo>
                  <a:cubicBezTo>
                    <a:pt x="11" y="86"/>
                    <a:pt x="0" y="188"/>
                    <a:pt x="51" y="315"/>
                  </a:cubicBezTo>
                  <a:cubicBezTo>
                    <a:pt x="55" y="324"/>
                    <a:pt x="62" y="335"/>
                    <a:pt x="66" y="344"/>
                  </a:cubicBezTo>
                  <a:cubicBezTo>
                    <a:pt x="62" y="281"/>
                    <a:pt x="74" y="227"/>
                    <a:pt x="101" y="188"/>
                  </a:cubicBezTo>
                  <a:cubicBezTo>
                    <a:pt x="128" y="175"/>
                    <a:pt x="157" y="168"/>
                    <a:pt x="189" y="168"/>
                  </a:cubicBezTo>
                  <a:cubicBezTo>
                    <a:pt x="207" y="168"/>
                    <a:pt x="226" y="170"/>
                    <a:pt x="246" y="175"/>
                  </a:cubicBezTo>
                  <a:cubicBezTo>
                    <a:pt x="388" y="214"/>
                    <a:pt x="638" y="407"/>
                    <a:pt x="790" y="534"/>
                  </a:cubicBezTo>
                  <a:cubicBezTo>
                    <a:pt x="810" y="505"/>
                    <a:pt x="828" y="476"/>
                    <a:pt x="844" y="451"/>
                  </a:cubicBezTo>
                  <a:cubicBezTo>
                    <a:pt x="736" y="356"/>
                    <a:pt x="381" y="56"/>
                    <a:pt x="201" y="8"/>
                  </a:cubicBezTo>
                  <a:cubicBezTo>
                    <a:pt x="181" y="3"/>
                    <a:pt x="162" y="0"/>
                    <a:pt x="1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3887;p72">
              <a:extLst>
                <a:ext uri="{FF2B5EF4-FFF2-40B4-BE49-F238E27FC236}">
                  <a16:creationId xmlns:a16="http://schemas.microsoft.com/office/drawing/2014/main" id="{ABC20AAD-D025-FCE8-3264-DA61BA6B894D}"/>
                </a:ext>
              </a:extLst>
            </p:cNvPr>
            <p:cNvSpPr/>
            <p:nvPr/>
          </p:nvSpPr>
          <p:spPr>
            <a:xfrm>
              <a:off x="1153691" y="4265888"/>
              <a:ext cx="37359" cy="36744"/>
            </a:xfrm>
            <a:custGeom>
              <a:avLst/>
              <a:gdLst/>
              <a:ahLst/>
              <a:cxnLst/>
              <a:rect l="l" t="t" r="r" b="b"/>
              <a:pathLst>
                <a:path w="729" h="717" extrusionOk="0">
                  <a:moveTo>
                    <a:pt x="128" y="1"/>
                  </a:moveTo>
                  <a:cubicBezTo>
                    <a:pt x="96" y="1"/>
                    <a:pt x="67" y="8"/>
                    <a:pt x="40" y="21"/>
                  </a:cubicBezTo>
                  <a:cubicBezTo>
                    <a:pt x="13" y="60"/>
                    <a:pt x="1" y="114"/>
                    <a:pt x="5" y="179"/>
                  </a:cubicBezTo>
                  <a:cubicBezTo>
                    <a:pt x="119" y="436"/>
                    <a:pt x="375" y="717"/>
                    <a:pt x="448" y="717"/>
                  </a:cubicBezTo>
                  <a:cubicBezTo>
                    <a:pt x="493" y="717"/>
                    <a:pt x="626" y="527"/>
                    <a:pt x="729" y="367"/>
                  </a:cubicBezTo>
                  <a:cubicBezTo>
                    <a:pt x="577" y="240"/>
                    <a:pt x="327" y="47"/>
                    <a:pt x="185" y="8"/>
                  </a:cubicBezTo>
                  <a:cubicBezTo>
                    <a:pt x="165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3888;p72">
              <a:extLst>
                <a:ext uri="{FF2B5EF4-FFF2-40B4-BE49-F238E27FC236}">
                  <a16:creationId xmlns:a16="http://schemas.microsoft.com/office/drawing/2014/main" id="{455FBD95-D245-F99A-57C2-AA8C8481F945}"/>
                </a:ext>
              </a:extLst>
            </p:cNvPr>
            <p:cNvSpPr/>
            <p:nvPr/>
          </p:nvSpPr>
          <p:spPr>
            <a:xfrm>
              <a:off x="1153486" y="4252358"/>
              <a:ext cx="48890" cy="28135"/>
            </a:xfrm>
            <a:custGeom>
              <a:avLst/>
              <a:gdLst/>
              <a:ahLst/>
              <a:cxnLst/>
              <a:rect l="l" t="t" r="r" b="b"/>
              <a:pathLst>
                <a:path w="954" h="549" extrusionOk="0">
                  <a:moveTo>
                    <a:pt x="260" y="0"/>
                  </a:moveTo>
                  <a:cubicBezTo>
                    <a:pt x="153" y="0"/>
                    <a:pt x="41" y="56"/>
                    <a:pt x="0" y="116"/>
                  </a:cubicBezTo>
                  <a:cubicBezTo>
                    <a:pt x="26" y="104"/>
                    <a:pt x="55" y="97"/>
                    <a:pt x="87" y="97"/>
                  </a:cubicBezTo>
                  <a:cubicBezTo>
                    <a:pt x="105" y="97"/>
                    <a:pt x="124" y="100"/>
                    <a:pt x="144" y="105"/>
                  </a:cubicBezTo>
                  <a:cubicBezTo>
                    <a:pt x="324" y="153"/>
                    <a:pt x="679" y="453"/>
                    <a:pt x="787" y="548"/>
                  </a:cubicBezTo>
                  <a:cubicBezTo>
                    <a:pt x="834" y="473"/>
                    <a:pt x="954" y="395"/>
                    <a:pt x="954" y="395"/>
                  </a:cubicBezTo>
                  <a:cubicBezTo>
                    <a:pt x="954" y="395"/>
                    <a:pt x="570" y="127"/>
                    <a:pt x="374" y="26"/>
                  </a:cubicBezTo>
                  <a:cubicBezTo>
                    <a:pt x="339" y="8"/>
                    <a:pt x="300" y="0"/>
                    <a:pt x="26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3889;p72">
              <a:extLst>
                <a:ext uri="{FF2B5EF4-FFF2-40B4-BE49-F238E27FC236}">
                  <a16:creationId xmlns:a16="http://schemas.microsoft.com/office/drawing/2014/main" id="{3D57D742-9DE5-8B44-85BF-D4383C042F8D}"/>
                </a:ext>
              </a:extLst>
            </p:cNvPr>
            <p:cNvSpPr/>
            <p:nvPr/>
          </p:nvSpPr>
          <p:spPr>
            <a:xfrm>
              <a:off x="1078255" y="4265888"/>
              <a:ext cx="308049" cy="129810"/>
            </a:xfrm>
            <a:custGeom>
              <a:avLst/>
              <a:gdLst/>
              <a:ahLst/>
              <a:cxnLst/>
              <a:rect l="l" t="t" r="r" b="b"/>
              <a:pathLst>
                <a:path w="6011" h="2533" extrusionOk="0">
                  <a:moveTo>
                    <a:pt x="2849" y="0"/>
                  </a:moveTo>
                  <a:cubicBezTo>
                    <a:pt x="2670" y="0"/>
                    <a:pt x="2440" y="45"/>
                    <a:pt x="2170" y="202"/>
                  </a:cubicBezTo>
                  <a:cubicBezTo>
                    <a:pt x="2049" y="272"/>
                    <a:pt x="1221" y="727"/>
                    <a:pt x="505" y="1253"/>
                  </a:cubicBezTo>
                  <a:cubicBezTo>
                    <a:pt x="294" y="1408"/>
                    <a:pt x="131" y="1529"/>
                    <a:pt x="1" y="1637"/>
                  </a:cubicBezTo>
                  <a:cubicBezTo>
                    <a:pt x="171" y="1739"/>
                    <a:pt x="360" y="1859"/>
                    <a:pt x="567" y="2001"/>
                  </a:cubicBezTo>
                  <a:cubicBezTo>
                    <a:pt x="1030" y="2322"/>
                    <a:pt x="1510" y="2532"/>
                    <a:pt x="2067" y="2532"/>
                  </a:cubicBezTo>
                  <a:cubicBezTo>
                    <a:pt x="2383" y="2532"/>
                    <a:pt x="2722" y="2465"/>
                    <a:pt x="3098" y="2311"/>
                  </a:cubicBezTo>
                  <a:cubicBezTo>
                    <a:pt x="3460" y="2164"/>
                    <a:pt x="3989" y="1897"/>
                    <a:pt x="4530" y="1807"/>
                  </a:cubicBezTo>
                  <a:cubicBezTo>
                    <a:pt x="4782" y="1765"/>
                    <a:pt x="5062" y="1752"/>
                    <a:pt x="5310" y="1752"/>
                  </a:cubicBezTo>
                  <a:cubicBezTo>
                    <a:pt x="5700" y="1752"/>
                    <a:pt x="6011" y="1784"/>
                    <a:pt x="6011" y="1784"/>
                  </a:cubicBezTo>
                  <a:cubicBezTo>
                    <a:pt x="6011" y="1784"/>
                    <a:pt x="4333" y="810"/>
                    <a:pt x="2875" y="1"/>
                  </a:cubicBezTo>
                  <a:cubicBezTo>
                    <a:pt x="2867" y="0"/>
                    <a:pt x="2858" y="0"/>
                    <a:pt x="2849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3890;p72">
              <a:extLst>
                <a:ext uri="{FF2B5EF4-FFF2-40B4-BE49-F238E27FC236}">
                  <a16:creationId xmlns:a16="http://schemas.microsoft.com/office/drawing/2014/main" id="{58637613-3230-4DF9-A491-137235C88800}"/>
                </a:ext>
              </a:extLst>
            </p:cNvPr>
            <p:cNvSpPr/>
            <p:nvPr/>
          </p:nvSpPr>
          <p:spPr>
            <a:xfrm>
              <a:off x="948957" y="4265888"/>
              <a:ext cx="746830" cy="456615"/>
            </a:xfrm>
            <a:custGeom>
              <a:avLst/>
              <a:gdLst/>
              <a:ahLst/>
              <a:cxnLst/>
              <a:rect l="l" t="t" r="r" b="b"/>
              <a:pathLst>
                <a:path w="14573" h="8910" extrusionOk="0">
                  <a:moveTo>
                    <a:pt x="5398" y="1"/>
                  </a:moveTo>
                  <a:lnTo>
                    <a:pt x="5398" y="1"/>
                  </a:lnTo>
                  <a:cubicBezTo>
                    <a:pt x="6856" y="810"/>
                    <a:pt x="8534" y="1784"/>
                    <a:pt x="8534" y="1784"/>
                  </a:cubicBezTo>
                  <a:cubicBezTo>
                    <a:pt x="8534" y="1784"/>
                    <a:pt x="8223" y="1752"/>
                    <a:pt x="7833" y="1752"/>
                  </a:cubicBezTo>
                  <a:cubicBezTo>
                    <a:pt x="7585" y="1752"/>
                    <a:pt x="7305" y="1765"/>
                    <a:pt x="7053" y="1807"/>
                  </a:cubicBezTo>
                  <a:cubicBezTo>
                    <a:pt x="6512" y="1897"/>
                    <a:pt x="5983" y="2164"/>
                    <a:pt x="5621" y="2311"/>
                  </a:cubicBezTo>
                  <a:cubicBezTo>
                    <a:pt x="5245" y="2465"/>
                    <a:pt x="4906" y="2532"/>
                    <a:pt x="4590" y="2532"/>
                  </a:cubicBezTo>
                  <a:cubicBezTo>
                    <a:pt x="4033" y="2532"/>
                    <a:pt x="3553" y="2322"/>
                    <a:pt x="3090" y="2001"/>
                  </a:cubicBezTo>
                  <a:cubicBezTo>
                    <a:pt x="2883" y="1859"/>
                    <a:pt x="2694" y="1739"/>
                    <a:pt x="2524" y="1637"/>
                  </a:cubicBezTo>
                  <a:cubicBezTo>
                    <a:pt x="2432" y="1713"/>
                    <a:pt x="2354" y="1784"/>
                    <a:pt x="2297" y="1850"/>
                  </a:cubicBezTo>
                  <a:cubicBezTo>
                    <a:pt x="2052" y="2135"/>
                    <a:pt x="1126" y="3321"/>
                    <a:pt x="946" y="3532"/>
                  </a:cubicBezTo>
                  <a:cubicBezTo>
                    <a:pt x="615" y="3916"/>
                    <a:pt x="474" y="4257"/>
                    <a:pt x="318" y="4704"/>
                  </a:cubicBezTo>
                  <a:cubicBezTo>
                    <a:pt x="227" y="4965"/>
                    <a:pt x="151" y="5315"/>
                    <a:pt x="86" y="5684"/>
                  </a:cubicBezTo>
                  <a:cubicBezTo>
                    <a:pt x="52" y="5880"/>
                    <a:pt x="0" y="6306"/>
                    <a:pt x="14" y="6494"/>
                  </a:cubicBezTo>
                  <a:lnTo>
                    <a:pt x="4252" y="8910"/>
                  </a:lnTo>
                  <a:lnTo>
                    <a:pt x="5356" y="6034"/>
                  </a:lnTo>
                  <a:lnTo>
                    <a:pt x="7960" y="4482"/>
                  </a:lnTo>
                  <a:lnTo>
                    <a:pt x="12784" y="2333"/>
                  </a:lnTo>
                  <a:lnTo>
                    <a:pt x="14573" y="1382"/>
                  </a:lnTo>
                  <a:lnTo>
                    <a:pt x="13815" y="948"/>
                  </a:lnTo>
                  <a:cubicBezTo>
                    <a:pt x="13164" y="1049"/>
                    <a:pt x="12639" y="1258"/>
                    <a:pt x="12094" y="1656"/>
                  </a:cubicBezTo>
                  <a:cubicBezTo>
                    <a:pt x="11197" y="2311"/>
                    <a:pt x="10784" y="2311"/>
                    <a:pt x="10784" y="2311"/>
                  </a:cubicBezTo>
                  <a:cubicBezTo>
                    <a:pt x="10784" y="2311"/>
                    <a:pt x="9799" y="1759"/>
                    <a:pt x="9418" y="1497"/>
                  </a:cubicBezTo>
                  <a:cubicBezTo>
                    <a:pt x="9040" y="1233"/>
                    <a:pt x="7960" y="589"/>
                    <a:pt x="7292" y="350"/>
                  </a:cubicBezTo>
                  <a:cubicBezTo>
                    <a:pt x="7155" y="301"/>
                    <a:pt x="7034" y="258"/>
                    <a:pt x="6924" y="220"/>
                  </a:cubicBezTo>
                  <a:cubicBezTo>
                    <a:pt x="6902" y="228"/>
                    <a:pt x="6878" y="237"/>
                    <a:pt x="6860" y="240"/>
                  </a:cubicBezTo>
                  <a:cubicBezTo>
                    <a:pt x="6806" y="250"/>
                    <a:pt x="6749" y="254"/>
                    <a:pt x="6692" y="254"/>
                  </a:cubicBezTo>
                  <a:cubicBezTo>
                    <a:pt x="6355" y="254"/>
                    <a:pt x="5961" y="107"/>
                    <a:pt x="5573" y="22"/>
                  </a:cubicBezTo>
                  <a:cubicBezTo>
                    <a:pt x="5523" y="11"/>
                    <a:pt x="5464" y="4"/>
                    <a:pt x="539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3891;p72">
              <a:extLst>
                <a:ext uri="{FF2B5EF4-FFF2-40B4-BE49-F238E27FC236}">
                  <a16:creationId xmlns:a16="http://schemas.microsoft.com/office/drawing/2014/main" id="{919F5FAD-809B-4D6A-D7C6-70006A0A5BAF}"/>
                </a:ext>
              </a:extLst>
            </p:cNvPr>
            <p:cNvSpPr/>
            <p:nvPr/>
          </p:nvSpPr>
          <p:spPr>
            <a:xfrm>
              <a:off x="1303743" y="4206031"/>
              <a:ext cx="353249" cy="178341"/>
            </a:xfrm>
            <a:custGeom>
              <a:avLst/>
              <a:gdLst/>
              <a:ahLst/>
              <a:cxnLst/>
              <a:rect l="l" t="t" r="r" b="b"/>
              <a:pathLst>
                <a:path w="6893" h="3480" extrusionOk="0">
                  <a:moveTo>
                    <a:pt x="2946" y="0"/>
                  </a:moveTo>
                  <a:cubicBezTo>
                    <a:pt x="2632" y="0"/>
                    <a:pt x="2227" y="137"/>
                    <a:pt x="1698" y="427"/>
                  </a:cubicBezTo>
                  <a:cubicBezTo>
                    <a:pt x="971" y="824"/>
                    <a:pt x="318" y="1290"/>
                    <a:pt x="1" y="1388"/>
                  </a:cubicBezTo>
                  <a:cubicBezTo>
                    <a:pt x="111" y="1426"/>
                    <a:pt x="232" y="1469"/>
                    <a:pt x="369" y="1518"/>
                  </a:cubicBezTo>
                  <a:cubicBezTo>
                    <a:pt x="1037" y="1757"/>
                    <a:pt x="2117" y="2401"/>
                    <a:pt x="2495" y="2665"/>
                  </a:cubicBezTo>
                  <a:cubicBezTo>
                    <a:pt x="2876" y="2927"/>
                    <a:pt x="3861" y="3479"/>
                    <a:pt x="3861" y="3479"/>
                  </a:cubicBezTo>
                  <a:cubicBezTo>
                    <a:pt x="3861" y="3479"/>
                    <a:pt x="4274" y="3479"/>
                    <a:pt x="5171" y="2824"/>
                  </a:cubicBezTo>
                  <a:cubicBezTo>
                    <a:pt x="5716" y="2426"/>
                    <a:pt x="6241" y="2217"/>
                    <a:pt x="6892" y="2116"/>
                  </a:cubicBezTo>
                  <a:lnTo>
                    <a:pt x="3352" y="94"/>
                  </a:lnTo>
                  <a:cubicBezTo>
                    <a:pt x="3352" y="94"/>
                    <a:pt x="3349" y="96"/>
                    <a:pt x="3346" y="97"/>
                  </a:cubicBezTo>
                  <a:cubicBezTo>
                    <a:pt x="3232" y="33"/>
                    <a:pt x="3100" y="0"/>
                    <a:pt x="2946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3892;p72">
              <a:extLst>
                <a:ext uri="{FF2B5EF4-FFF2-40B4-BE49-F238E27FC236}">
                  <a16:creationId xmlns:a16="http://schemas.microsoft.com/office/drawing/2014/main" id="{40273CA4-1C46-FEAC-D3FE-48BCB19CD23B}"/>
                </a:ext>
              </a:extLst>
            </p:cNvPr>
            <p:cNvSpPr/>
            <p:nvPr/>
          </p:nvSpPr>
          <p:spPr>
            <a:xfrm>
              <a:off x="1166093" y="4329639"/>
              <a:ext cx="551218" cy="394298"/>
            </a:xfrm>
            <a:custGeom>
              <a:avLst/>
              <a:gdLst/>
              <a:ahLst/>
              <a:cxnLst/>
              <a:rect l="l" t="t" r="r" b="b"/>
              <a:pathLst>
                <a:path w="10756" h="7694" extrusionOk="0">
                  <a:moveTo>
                    <a:pt x="9876" y="1"/>
                  </a:moveTo>
                  <a:cubicBezTo>
                    <a:pt x="9560" y="1"/>
                    <a:pt x="9152" y="140"/>
                    <a:pt x="8620" y="431"/>
                  </a:cubicBezTo>
                  <a:cubicBezTo>
                    <a:pt x="7846" y="854"/>
                    <a:pt x="7148" y="1361"/>
                    <a:pt x="6860" y="1412"/>
                  </a:cubicBezTo>
                  <a:cubicBezTo>
                    <a:pt x="6807" y="1421"/>
                    <a:pt x="6752" y="1425"/>
                    <a:pt x="6695" y="1425"/>
                  </a:cubicBezTo>
                  <a:cubicBezTo>
                    <a:pt x="6357" y="1425"/>
                    <a:pt x="5963" y="1278"/>
                    <a:pt x="5574" y="1193"/>
                  </a:cubicBezTo>
                  <a:cubicBezTo>
                    <a:pt x="5516" y="1181"/>
                    <a:pt x="5447" y="1172"/>
                    <a:pt x="5369" y="1172"/>
                  </a:cubicBezTo>
                  <a:cubicBezTo>
                    <a:pt x="5191" y="1172"/>
                    <a:pt x="4962" y="1217"/>
                    <a:pt x="4694" y="1374"/>
                  </a:cubicBezTo>
                  <a:cubicBezTo>
                    <a:pt x="4573" y="1444"/>
                    <a:pt x="3745" y="1900"/>
                    <a:pt x="3027" y="2424"/>
                  </a:cubicBezTo>
                  <a:cubicBezTo>
                    <a:pt x="2665" y="2691"/>
                    <a:pt x="2434" y="2862"/>
                    <a:pt x="2298" y="3022"/>
                  </a:cubicBezTo>
                  <a:cubicBezTo>
                    <a:pt x="2052" y="3307"/>
                    <a:pt x="1126" y="4494"/>
                    <a:pt x="947" y="4702"/>
                  </a:cubicBezTo>
                  <a:cubicBezTo>
                    <a:pt x="616" y="5089"/>
                    <a:pt x="475" y="5429"/>
                    <a:pt x="318" y="5877"/>
                  </a:cubicBezTo>
                  <a:cubicBezTo>
                    <a:pt x="228" y="6136"/>
                    <a:pt x="151" y="6487"/>
                    <a:pt x="87" y="6856"/>
                  </a:cubicBezTo>
                  <a:cubicBezTo>
                    <a:pt x="53" y="7052"/>
                    <a:pt x="1" y="7477"/>
                    <a:pt x="15" y="7666"/>
                  </a:cubicBezTo>
                  <a:cubicBezTo>
                    <a:pt x="42" y="7686"/>
                    <a:pt x="92" y="7694"/>
                    <a:pt x="156" y="7694"/>
                  </a:cubicBezTo>
                  <a:cubicBezTo>
                    <a:pt x="278" y="7694"/>
                    <a:pt x="446" y="7665"/>
                    <a:pt x="582" y="7637"/>
                  </a:cubicBezTo>
                  <a:cubicBezTo>
                    <a:pt x="582" y="7623"/>
                    <a:pt x="580" y="7609"/>
                    <a:pt x="580" y="7594"/>
                  </a:cubicBezTo>
                  <a:cubicBezTo>
                    <a:pt x="580" y="6634"/>
                    <a:pt x="1163" y="5518"/>
                    <a:pt x="1884" y="5102"/>
                  </a:cubicBezTo>
                  <a:cubicBezTo>
                    <a:pt x="2068" y="4996"/>
                    <a:pt x="2243" y="4946"/>
                    <a:pt x="2401" y="4946"/>
                  </a:cubicBezTo>
                  <a:cubicBezTo>
                    <a:pt x="2864" y="4946"/>
                    <a:pt x="3188" y="5373"/>
                    <a:pt x="3188" y="6088"/>
                  </a:cubicBezTo>
                  <a:cubicBezTo>
                    <a:pt x="3188" y="6130"/>
                    <a:pt x="3185" y="6171"/>
                    <a:pt x="3184" y="6211"/>
                  </a:cubicBezTo>
                  <a:lnTo>
                    <a:pt x="7354" y="3779"/>
                  </a:lnTo>
                  <a:cubicBezTo>
                    <a:pt x="7352" y="3750"/>
                    <a:pt x="7351" y="3723"/>
                    <a:pt x="7351" y="3693"/>
                  </a:cubicBezTo>
                  <a:cubicBezTo>
                    <a:pt x="7351" y="2732"/>
                    <a:pt x="7801" y="1687"/>
                    <a:pt x="8521" y="1271"/>
                  </a:cubicBezTo>
                  <a:cubicBezTo>
                    <a:pt x="8704" y="1165"/>
                    <a:pt x="8876" y="1115"/>
                    <a:pt x="9031" y="1115"/>
                  </a:cubicBezTo>
                  <a:cubicBezTo>
                    <a:pt x="9482" y="1115"/>
                    <a:pt x="9782" y="1543"/>
                    <a:pt x="9782" y="2258"/>
                  </a:cubicBezTo>
                  <a:cubicBezTo>
                    <a:pt x="9782" y="2289"/>
                    <a:pt x="9822" y="2318"/>
                    <a:pt x="9822" y="2349"/>
                  </a:cubicBezTo>
                  <a:cubicBezTo>
                    <a:pt x="9936" y="2284"/>
                    <a:pt x="10181" y="2153"/>
                    <a:pt x="10259" y="2108"/>
                  </a:cubicBezTo>
                  <a:cubicBezTo>
                    <a:pt x="10322" y="2073"/>
                    <a:pt x="10598" y="1671"/>
                    <a:pt x="10649" y="1420"/>
                  </a:cubicBezTo>
                  <a:cubicBezTo>
                    <a:pt x="10756" y="891"/>
                    <a:pt x="10693" y="521"/>
                    <a:pt x="10486" y="276"/>
                  </a:cubicBezTo>
                  <a:cubicBezTo>
                    <a:pt x="10333" y="95"/>
                    <a:pt x="10136" y="1"/>
                    <a:pt x="9876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3893;p72">
              <a:extLst>
                <a:ext uri="{FF2B5EF4-FFF2-40B4-BE49-F238E27FC236}">
                  <a16:creationId xmlns:a16="http://schemas.microsoft.com/office/drawing/2014/main" id="{F08F516F-C659-6616-4C92-E28BFE84AE85}"/>
                </a:ext>
              </a:extLst>
            </p:cNvPr>
            <p:cNvSpPr/>
            <p:nvPr/>
          </p:nvSpPr>
          <p:spPr>
            <a:xfrm>
              <a:off x="1315787" y="4474260"/>
              <a:ext cx="218263" cy="144057"/>
            </a:xfrm>
            <a:custGeom>
              <a:avLst/>
              <a:gdLst/>
              <a:ahLst/>
              <a:cxnLst/>
              <a:rect l="l" t="t" r="r" b="b"/>
              <a:pathLst>
                <a:path w="4259" h="2811" extrusionOk="0">
                  <a:moveTo>
                    <a:pt x="4258" y="1"/>
                  </a:moveTo>
                  <a:lnTo>
                    <a:pt x="4258" y="1"/>
                  </a:lnTo>
                  <a:cubicBezTo>
                    <a:pt x="3476" y="178"/>
                    <a:pt x="2982" y="439"/>
                    <a:pt x="1977" y="965"/>
                  </a:cubicBezTo>
                  <a:cubicBezTo>
                    <a:pt x="532" y="1718"/>
                    <a:pt x="0" y="2063"/>
                    <a:pt x="0" y="2063"/>
                  </a:cubicBezTo>
                  <a:cubicBezTo>
                    <a:pt x="209" y="2213"/>
                    <a:pt x="266" y="2446"/>
                    <a:pt x="267" y="2811"/>
                  </a:cubicBezTo>
                  <a:cubicBezTo>
                    <a:pt x="1354" y="2279"/>
                    <a:pt x="4166" y="953"/>
                    <a:pt x="4166" y="953"/>
                  </a:cubicBezTo>
                  <a:cubicBezTo>
                    <a:pt x="4166" y="953"/>
                    <a:pt x="4177" y="270"/>
                    <a:pt x="425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3894;p72">
              <a:extLst>
                <a:ext uri="{FF2B5EF4-FFF2-40B4-BE49-F238E27FC236}">
                  <a16:creationId xmlns:a16="http://schemas.microsoft.com/office/drawing/2014/main" id="{6B69A058-C563-BFC8-9C22-5C7413EA8ED3}"/>
                </a:ext>
              </a:extLst>
            </p:cNvPr>
            <p:cNvSpPr/>
            <p:nvPr/>
          </p:nvSpPr>
          <p:spPr>
            <a:xfrm>
              <a:off x="1259158" y="4277469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0" y="0"/>
                  </a:moveTo>
                  <a:cubicBezTo>
                    <a:pt x="0" y="0"/>
                    <a:pt x="836" y="356"/>
                    <a:pt x="1716" y="903"/>
                  </a:cubicBezTo>
                  <a:cubicBezTo>
                    <a:pt x="2879" y="1624"/>
                    <a:pt x="2985" y="1691"/>
                    <a:pt x="3289" y="1878"/>
                  </a:cubicBezTo>
                  <a:cubicBezTo>
                    <a:pt x="3456" y="1984"/>
                    <a:pt x="3638" y="2059"/>
                    <a:pt x="3831" y="2102"/>
                  </a:cubicBezTo>
                  <a:lnTo>
                    <a:pt x="4731" y="2309"/>
                  </a:lnTo>
                  <a:cubicBezTo>
                    <a:pt x="4731" y="2309"/>
                    <a:pt x="3762" y="1719"/>
                    <a:pt x="2456" y="912"/>
                  </a:cubicBezTo>
                  <a:cubicBezTo>
                    <a:pt x="1757" y="480"/>
                    <a:pt x="987" y="172"/>
                    <a:pt x="987" y="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3895;p72">
              <a:extLst>
                <a:ext uri="{FF2B5EF4-FFF2-40B4-BE49-F238E27FC236}">
                  <a16:creationId xmlns:a16="http://schemas.microsoft.com/office/drawing/2014/main" id="{7AB9AFCC-DE79-1D67-2F1F-D44ED5E25348}"/>
                </a:ext>
              </a:extLst>
            </p:cNvPr>
            <p:cNvSpPr/>
            <p:nvPr/>
          </p:nvSpPr>
          <p:spPr>
            <a:xfrm>
              <a:off x="1022856" y="4384320"/>
              <a:ext cx="235072" cy="190487"/>
            </a:xfrm>
            <a:custGeom>
              <a:avLst/>
              <a:gdLst/>
              <a:ahLst/>
              <a:cxnLst/>
              <a:rect l="l" t="t" r="r" b="b"/>
              <a:pathLst>
                <a:path w="4587" h="3717" extrusionOk="0">
                  <a:moveTo>
                    <a:pt x="1062" y="0"/>
                  </a:moveTo>
                  <a:cubicBezTo>
                    <a:pt x="654" y="544"/>
                    <a:pt x="142" y="1329"/>
                    <a:pt x="1" y="1587"/>
                  </a:cubicBezTo>
                  <a:cubicBezTo>
                    <a:pt x="446" y="1820"/>
                    <a:pt x="2693" y="3125"/>
                    <a:pt x="3369" y="3716"/>
                  </a:cubicBezTo>
                  <a:cubicBezTo>
                    <a:pt x="3369" y="3716"/>
                    <a:pt x="3903" y="2945"/>
                    <a:pt x="4074" y="2700"/>
                  </a:cubicBezTo>
                  <a:cubicBezTo>
                    <a:pt x="4208" y="2511"/>
                    <a:pt x="4587" y="1982"/>
                    <a:pt x="4587" y="1982"/>
                  </a:cubicBezTo>
                  <a:cubicBezTo>
                    <a:pt x="4587" y="1982"/>
                    <a:pt x="2935" y="1161"/>
                    <a:pt x="2078" y="666"/>
                  </a:cubicBezTo>
                  <a:cubicBezTo>
                    <a:pt x="1552" y="362"/>
                    <a:pt x="1231" y="132"/>
                    <a:pt x="1062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3896;p72">
              <a:extLst>
                <a:ext uri="{FF2B5EF4-FFF2-40B4-BE49-F238E27FC236}">
                  <a16:creationId xmlns:a16="http://schemas.microsoft.com/office/drawing/2014/main" id="{0027D80F-C703-4C16-1E15-F0BEBF6ADDC4}"/>
                </a:ext>
              </a:extLst>
            </p:cNvPr>
            <p:cNvSpPr/>
            <p:nvPr/>
          </p:nvSpPr>
          <p:spPr>
            <a:xfrm>
              <a:off x="1007379" y="4378171"/>
              <a:ext cx="188181" cy="198225"/>
            </a:xfrm>
            <a:custGeom>
              <a:avLst/>
              <a:gdLst/>
              <a:ahLst/>
              <a:cxnLst/>
              <a:rect l="l" t="t" r="r" b="b"/>
              <a:pathLst>
                <a:path w="3672" h="3868" extrusionOk="0">
                  <a:moveTo>
                    <a:pt x="1218" y="1"/>
                  </a:moveTo>
                  <a:lnTo>
                    <a:pt x="1" y="1800"/>
                  </a:lnTo>
                  <a:cubicBezTo>
                    <a:pt x="1" y="1800"/>
                    <a:pt x="257" y="2144"/>
                    <a:pt x="1421" y="2817"/>
                  </a:cubicBezTo>
                  <a:cubicBezTo>
                    <a:pt x="2664" y="3537"/>
                    <a:pt x="3628" y="3867"/>
                    <a:pt x="3628" y="3867"/>
                  </a:cubicBezTo>
                  <a:lnTo>
                    <a:pt x="3671" y="3836"/>
                  </a:lnTo>
                  <a:cubicBezTo>
                    <a:pt x="2995" y="3245"/>
                    <a:pt x="748" y="1940"/>
                    <a:pt x="303" y="1707"/>
                  </a:cubicBezTo>
                  <a:cubicBezTo>
                    <a:pt x="444" y="1448"/>
                    <a:pt x="956" y="664"/>
                    <a:pt x="1364" y="120"/>
                  </a:cubicBezTo>
                  <a:cubicBezTo>
                    <a:pt x="1264" y="42"/>
                    <a:pt x="1218" y="1"/>
                    <a:pt x="1218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3897;p72">
              <a:extLst>
                <a:ext uri="{FF2B5EF4-FFF2-40B4-BE49-F238E27FC236}">
                  <a16:creationId xmlns:a16="http://schemas.microsoft.com/office/drawing/2014/main" id="{B445DEF2-390B-8B58-6B65-8768923F1BDB}"/>
                </a:ext>
              </a:extLst>
            </p:cNvPr>
            <p:cNvSpPr/>
            <p:nvPr/>
          </p:nvSpPr>
          <p:spPr>
            <a:xfrm>
              <a:off x="1041510" y="4378171"/>
              <a:ext cx="216418" cy="114231"/>
            </a:xfrm>
            <a:custGeom>
              <a:avLst/>
              <a:gdLst/>
              <a:ahLst/>
              <a:cxnLst/>
              <a:rect l="l" t="t" r="r" b="b"/>
              <a:pathLst>
                <a:path w="4223" h="2229" extrusionOk="0">
                  <a:moveTo>
                    <a:pt x="552" y="1"/>
                  </a:moveTo>
                  <a:lnTo>
                    <a:pt x="0" y="815"/>
                  </a:lnTo>
                  <a:cubicBezTo>
                    <a:pt x="0" y="815"/>
                    <a:pt x="216" y="985"/>
                    <a:pt x="1346" y="1477"/>
                  </a:cubicBezTo>
                  <a:cubicBezTo>
                    <a:pt x="2321" y="1902"/>
                    <a:pt x="4132" y="2228"/>
                    <a:pt x="4132" y="2228"/>
                  </a:cubicBezTo>
                  <a:lnTo>
                    <a:pt x="4223" y="2102"/>
                  </a:lnTo>
                  <a:cubicBezTo>
                    <a:pt x="4223" y="2102"/>
                    <a:pt x="2381" y="1172"/>
                    <a:pt x="1904" y="893"/>
                  </a:cubicBezTo>
                  <a:cubicBezTo>
                    <a:pt x="1123" y="436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3898;p72">
              <a:extLst>
                <a:ext uri="{FF2B5EF4-FFF2-40B4-BE49-F238E27FC236}">
                  <a16:creationId xmlns:a16="http://schemas.microsoft.com/office/drawing/2014/main" id="{583A9A0D-0521-CD98-40A7-5506DE856B4B}"/>
                </a:ext>
              </a:extLst>
            </p:cNvPr>
            <p:cNvSpPr/>
            <p:nvPr/>
          </p:nvSpPr>
          <p:spPr>
            <a:xfrm>
              <a:off x="1005688" y="4377351"/>
              <a:ext cx="254341" cy="199045"/>
            </a:xfrm>
            <a:custGeom>
              <a:avLst/>
              <a:gdLst/>
              <a:ahLst/>
              <a:cxnLst/>
              <a:rect l="l" t="t" r="r" b="b"/>
              <a:pathLst>
                <a:path w="4963" h="3884" extrusionOk="0">
                  <a:moveTo>
                    <a:pt x="1269" y="0"/>
                  </a:moveTo>
                  <a:cubicBezTo>
                    <a:pt x="1214" y="0"/>
                    <a:pt x="1154" y="62"/>
                    <a:pt x="1038" y="210"/>
                  </a:cubicBezTo>
                  <a:cubicBezTo>
                    <a:pt x="857" y="441"/>
                    <a:pt x="0" y="1763"/>
                    <a:pt x="0" y="1763"/>
                  </a:cubicBezTo>
                  <a:lnTo>
                    <a:pt x="34" y="1816"/>
                  </a:lnTo>
                  <a:cubicBezTo>
                    <a:pt x="34" y="1816"/>
                    <a:pt x="712" y="883"/>
                    <a:pt x="828" y="697"/>
                  </a:cubicBezTo>
                  <a:cubicBezTo>
                    <a:pt x="969" y="472"/>
                    <a:pt x="1162" y="179"/>
                    <a:pt x="1236" y="136"/>
                  </a:cubicBezTo>
                  <a:cubicBezTo>
                    <a:pt x="1238" y="135"/>
                    <a:pt x="1242" y="134"/>
                    <a:pt x="1246" y="134"/>
                  </a:cubicBezTo>
                  <a:cubicBezTo>
                    <a:pt x="1363" y="134"/>
                    <a:pt x="2124" y="710"/>
                    <a:pt x="2817" y="1094"/>
                  </a:cubicBezTo>
                  <a:cubicBezTo>
                    <a:pt x="3533" y="1490"/>
                    <a:pt x="4623" y="1964"/>
                    <a:pt x="4738" y="2040"/>
                  </a:cubicBezTo>
                  <a:cubicBezTo>
                    <a:pt x="4854" y="2118"/>
                    <a:pt x="4796" y="2160"/>
                    <a:pt x="4656" y="2391"/>
                  </a:cubicBezTo>
                  <a:cubicBezTo>
                    <a:pt x="4515" y="2621"/>
                    <a:pt x="3704" y="3704"/>
                    <a:pt x="3608" y="3852"/>
                  </a:cubicBezTo>
                  <a:lnTo>
                    <a:pt x="3661" y="3883"/>
                  </a:lnTo>
                  <a:cubicBezTo>
                    <a:pt x="3661" y="3883"/>
                    <a:pt x="4242" y="3175"/>
                    <a:pt x="4400" y="2960"/>
                  </a:cubicBezTo>
                  <a:cubicBezTo>
                    <a:pt x="4521" y="2793"/>
                    <a:pt x="4794" y="2425"/>
                    <a:pt x="4922" y="2244"/>
                  </a:cubicBezTo>
                  <a:cubicBezTo>
                    <a:pt x="4957" y="2192"/>
                    <a:pt x="4963" y="2062"/>
                    <a:pt x="4888" y="2013"/>
                  </a:cubicBezTo>
                  <a:cubicBezTo>
                    <a:pt x="4842" y="1982"/>
                    <a:pt x="4782" y="1951"/>
                    <a:pt x="4713" y="1919"/>
                  </a:cubicBezTo>
                  <a:cubicBezTo>
                    <a:pt x="4532" y="1838"/>
                    <a:pt x="2987" y="1044"/>
                    <a:pt x="2401" y="697"/>
                  </a:cubicBezTo>
                  <a:cubicBezTo>
                    <a:pt x="1814" y="351"/>
                    <a:pt x="1394" y="63"/>
                    <a:pt x="1319" y="17"/>
                  </a:cubicBezTo>
                  <a:cubicBezTo>
                    <a:pt x="1301" y="6"/>
                    <a:pt x="1285" y="0"/>
                    <a:pt x="1269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3899;p72">
              <a:extLst>
                <a:ext uri="{FF2B5EF4-FFF2-40B4-BE49-F238E27FC236}">
                  <a16:creationId xmlns:a16="http://schemas.microsoft.com/office/drawing/2014/main" id="{ABCE1B65-3BBC-D4CC-1997-64206E6FDEA1}"/>
                </a:ext>
              </a:extLst>
            </p:cNvPr>
            <p:cNvSpPr/>
            <p:nvPr/>
          </p:nvSpPr>
          <p:spPr>
            <a:xfrm>
              <a:off x="1259158" y="4277469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36" y="275"/>
                    <a:pt x="1503" y="807"/>
                  </a:cubicBezTo>
                  <a:cubicBezTo>
                    <a:pt x="2369" y="1340"/>
                    <a:pt x="3114" y="1774"/>
                    <a:pt x="3244" y="1851"/>
                  </a:cubicBezTo>
                  <a:cubicBezTo>
                    <a:pt x="3373" y="1927"/>
                    <a:pt x="3574" y="2044"/>
                    <a:pt x="3857" y="2108"/>
                  </a:cubicBezTo>
                  <a:cubicBezTo>
                    <a:pt x="4141" y="2174"/>
                    <a:pt x="4731" y="2309"/>
                    <a:pt x="4731" y="2309"/>
                  </a:cubicBezTo>
                  <a:lnTo>
                    <a:pt x="4606" y="2226"/>
                  </a:lnTo>
                  <a:cubicBezTo>
                    <a:pt x="4606" y="2226"/>
                    <a:pt x="3979" y="2059"/>
                    <a:pt x="3811" y="2016"/>
                  </a:cubicBezTo>
                  <a:cubicBezTo>
                    <a:pt x="3644" y="1975"/>
                    <a:pt x="3519" y="1939"/>
                    <a:pt x="3232" y="1775"/>
                  </a:cubicBezTo>
                  <a:cubicBezTo>
                    <a:pt x="2945" y="1611"/>
                    <a:pt x="1656" y="805"/>
                    <a:pt x="1369" y="632"/>
                  </a:cubicBezTo>
                  <a:cubicBezTo>
                    <a:pt x="1084" y="458"/>
                    <a:pt x="373" y="109"/>
                    <a:pt x="373" y="109"/>
                  </a:cubicBezTo>
                  <a:lnTo>
                    <a:pt x="373" y="109"/>
                  </a:lnTo>
                  <a:lnTo>
                    <a:pt x="1102" y="219"/>
                  </a:lnTo>
                  <a:lnTo>
                    <a:pt x="987" y="172"/>
                  </a:lnTo>
                  <a:cubicBezTo>
                    <a:pt x="987" y="172"/>
                    <a:pt x="555" y="97"/>
                    <a:pt x="403" y="71"/>
                  </a:cubicBezTo>
                  <a:cubicBezTo>
                    <a:pt x="250" y="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3900;p72">
              <a:extLst>
                <a:ext uri="{FF2B5EF4-FFF2-40B4-BE49-F238E27FC236}">
                  <a16:creationId xmlns:a16="http://schemas.microsoft.com/office/drawing/2014/main" id="{C3FA4CF5-D8E5-6170-E941-27303EFF51DB}"/>
                </a:ext>
              </a:extLst>
            </p:cNvPr>
            <p:cNvSpPr/>
            <p:nvPr/>
          </p:nvSpPr>
          <p:spPr>
            <a:xfrm>
              <a:off x="1007379" y="4592129"/>
              <a:ext cx="83277" cy="74514"/>
            </a:xfrm>
            <a:custGeom>
              <a:avLst/>
              <a:gdLst/>
              <a:ahLst/>
              <a:cxnLst/>
              <a:rect l="l" t="t" r="r" b="b"/>
              <a:pathLst>
                <a:path w="1625" h="1454" extrusionOk="0">
                  <a:moveTo>
                    <a:pt x="111" y="0"/>
                  </a:moveTo>
                  <a:lnTo>
                    <a:pt x="1" y="577"/>
                  </a:lnTo>
                  <a:lnTo>
                    <a:pt x="1514" y="1454"/>
                  </a:lnTo>
                  <a:lnTo>
                    <a:pt x="1625" y="87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3901;p72">
              <a:extLst>
                <a:ext uri="{FF2B5EF4-FFF2-40B4-BE49-F238E27FC236}">
                  <a16:creationId xmlns:a16="http://schemas.microsoft.com/office/drawing/2014/main" id="{99556177-F96C-BF89-E871-A994202953E2}"/>
                </a:ext>
              </a:extLst>
            </p:cNvPr>
            <p:cNvSpPr/>
            <p:nvPr/>
          </p:nvSpPr>
          <p:spPr>
            <a:xfrm>
              <a:off x="948701" y="4545698"/>
              <a:ext cx="48531" cy="67903"/>
            </a:xfrm>
            <a:custGeom>
              <a:avLst/>
              <a:gdLst/>
              <a:ahLst/>
              <a:cxnLst/>
              <a:rect l="l" t="t" r="r" b="b"/>
              <a:pathLst>
                <a:path w="947" h="1325" extrusionOk="0">
                  <a:moveTo>
                    <a:pt x="128" y="0"/>
                  </a:moveTo>
                  <a:cubicBezTo>
                    <a:pt x="1" y="181"/>
                    <a:pt x="7" y="376"/>
                    <a:pt x="16" y="797"/>
                  </a:cubicBezTo>
                  <a:cubicBezTo>
                    <a:pt x="45" y="885"/>
                    <a:pt x="206" y="983"/>
                    <a:pt x="343" y="1066"/>
                  </a:cubicBezTo>
                  <a:cubicBezTo>
                    <a:pt x="688" y="1274"/>
                    <a:pt x="881" y="1325"/>
                    <a:pt x="881" y="1325"/>
                  </a:cubicBezTo>
                  <a:cubicBezTo>
                    <a:pt x="881" y="1325"/>
                    <a:pt x="937" y="1066"/>
                    <a:pt x="942" y="932"/>
                  </a:cubicBezTo>
                  <a:cubicBezTo>
                    <a:pt x="947" y="817"/>
                    <a:pt x="749" y="689"/>
                    <a:pt x="484" y="529"/>
                  </a:cubicBezTo>
                  <a:cubicBezTo>
                    <a:pt x="297" y="416"/>
                    <a:pt x="232" y="327"/>
                    <a:pt x="212" y="293"/>
                  </a:cubicBezTo>
                  <a:cubicBezTo>
                    <a:pt x="157" y="206"/>
                    <a:pt x="145" y="91"/>
                    <a:pt x="128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3902;p72">
              <a:extLst>
                <a:ext uri="{FF2B5EF4-FFF2-40B4-BE49-F238E27FC236}">
                  <a16:creationId xmlns:a16="http://schemas.microsoft.com/office/drawing/2014/main" id="{92AD3FA1-02EB-5AE8-6B5F-EF77D32B96F9}"/>
                </a:ext>
              </a:extLst>
            </p:cNvPr>
            <p:cNvSpPr/>
            <p:nvPr/>
          </p:nvSpPr>
          <p:spPr>
            <a:xfrm>
              <a:off x="1101470" y="4649577"/>
              <a:ext cx="85071" cy="59293"/>
            </a:xfrm>
            <a:custGeom>
              <a:avLst/>
              <a:gdLst/>
              <a:ahLst/>
              <a:cxnLst/>
              <a:rect l="l" t="t" r="r" b="b"/>
              <a:pathLst>
                <a:path w="1660" h="1157" extrusionOk="0">
                  <a:moveTo>
                    <a:pt x="192" y="0"/>
                  </a:moveTo>
                  <a:cubicBezTo>
                    <a:pt x="146" y="0"/>
                    <a:pt x="111" y="33"/>
                    <a:pt x="91" y="100"/>
                  </a:cubicBezTo>
                  <a:cubicBezTo>
                    <a:pt x="68" y="167"/>
                    <a:pt x="0" y="518"/>
                    <a:pt x="0" y="518"/>
                  </a:cubicBezTo>
                  <a:cubicBezTo>
                    <a:pt x="0" y="518"/>
                    <a:pt x="382" y="739"/>
                    <a:pt x="604" y="868"/>
                  </a:cubicBezTo>
                  <a:cubicBezTo>
                    <a:pt x="821" y="994"/>
                    <a:pt x="1155" y="1156"/>
                    <a:pt x="1271" y="1156"/>
                  </a:cubicBezTo>
                  <a:cubicBezTo>
                    <a:pt x="1275" y="1156"/>
                    <a:pt x="1279" y="1156"/>
                    <a:pt x="1282" y="1156"/>
                  </a:cubicBezTo>
                  <a:cubicBezTo>
                    <a:pt x="1461" y="1139"/>
                    <a:pt x="1650" y="974"/>
                    <a:pt x="1650" y="974"/>
                  </a:cubicBezTo>
                  <a:cubicBezTo>
                    <a:pt x="1650" y="974"/>
                    <a:pt x="1645" y="897"/>
                    <a:pt x="1654" y="584"/>
                  </a:cubicBezTo>
                  <a:cubicBezTo>
                    <a:pt x="1660" y="365"/>
                    <a:pt x="1628" y="314"/>
                    <a:pt x="1588" y="314"/>
                  </a:cubicBezTo>
                  <a:cubicBezTo>
                    <a:pt x="1570" y="314"/>
                    <a:pt x="1551" y="323"/>
                    <a:pt x="1532" y="333"/>
                  </a:cubicBezTo>
                  <a:cubicBezTo>
                    <a:pt x="1472" y="363"/>
                    <a:pt x="1385" y="465"/>
                    <a:pt x="1273" y="472"/>
                  </a:cubicBezTo>
                  <a:cubicBezTo>
                    <a:pt x="1270" y="472"/>
                    <a:pt x="1268" y="472"/>
                    <a:pt x="1265" y="472"/>
                  </a:cubicBezTo>
                  <a:cubicBezTo>
                    <a:pt x="1150" y="472"/>
                    <a:pt x="911" y="343"/>
                    <a:pt x="604" y="195"/>
                  </a:cubicBezTo>
                  <a:cubicBezTo>
                    <a:pt x="448" y="118"/>
                    <a:pt x="350" y="71"/>
                    <a:pt x="270" y="25"/>
                  </a:cubicBezTo>
                  <a:cubicBezTo>
                    <a:pt x="241" y="8"/>
                    <a:pt x="215" y="0"/>
                    <a:pt x="192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3903;p72">
              <a:extLst>
                <a:ext uri="{FF2B5EF4-FFF2-40B4-BE49-F238E27FC236}">
                  <a16:creationId xmlns:a16="http://schemas.microsoft.com/office/drawing/2014/main" id="{E1B82C32-5D08-BE2D-4E5F-209906D88737}"/>
                </a:ext>
              </a:extLst>
            </p:cNvPr>
            <p:cNvSpPr/>
            <p:nvPr/>
          </p:nvSpPr>
          <p:spPr>
            <a:xfrm>
              <a:off x="944550" y="4586543"/>
              <a:ext cx="258390" cy="147132"/>
            </a:xfrm>
            <a:custGeom>
              <a:avLst/>
              <a:gdLst/>
              <a:ahLst/>
              <a:cxnLst/>
              <a:rect l="l" t="t" r="r" b="b"/>
              <a:pathLst>
                <a:path w="5042" h="2871" extrusionOk="0">
                  <a:moveTo>
                    <a:pt x="97" y="0"/>
                  </a:moveTo>
                  <a:cubicBezTo>
                    <a:pt x="97" y="0"/>
                    <a:pt x="5" y="27"/>
                    <a:pt x="3" y="313"/>
                  </a:cubicBezTo>
                  <a:cubicBezTo>
                    <a:pt x="0" y="588"/>
                    <a:pt x="355" y="724"/>
                    <a:pt x="1227" y="1230"/>
                  </a:cubicBezTo>
                  <a:cubicBezTo>
                    <a:pt x="2101" y="1734"/>
                    <a:pt x="3964" y="2762"/>
                    <a:pt x="4154" y="2834"/>
                  </a:cubicBezTo>
                  <a:cubicBezTo>
                    <a:pt x="4219" y="2858"/>
                    <a:pt x="4303" y="2871"/>
                    <a:pt x="4392" y="2871"/>
                  </a:cubicBezTo>
                  <a:cubicBezTo>
                    <a:pt x="4563" y="2871"/>
                    <a:pt x="4750" y="2823"/>
                    <a:pt x="4853" y="2717"/>
                  </a:cubicBezTo>
                  <a:cubicBezTo>
                    <a:pt x="5041" y="2524"/>
                    <a:pt x="4920" y="2289"/>
                    <a:pt x="4920" y="2289"/>
                  </a:cubicBezTo>
                  <a:lnTo>
                    <a:pt x="4920" y="2289"/>
                  </a:lnTo>
                  <a:cubicBezTo>
                    <a:pt x="4920" y="2289"/>
                    <a:pt x="4593" y="2502"/>
                    <a:pt x="4330" y="2502"/>
                  </a:cubicBezTo>
                  <a:cubicBezTo>
                    <a:pt x="4294" y="2502"/>
                    <a:pt x="4259" y="2498"/>
                    <a:pt x="4226" y="2489"/>
                  </a:cubicBezTo>
                  <a:cubicBezTo>
                    <a:pt x="4040" y="2435"/>
                    <a:pt x="2409" y="1570"/>
                    <a:pt x="1193" y="861"/>
                  </a:cubicBezTo>
                  <a:cubicBezTo>
                    <a:pt x="841" y="654"/>
                    <a:pt x="184" y="246"/>
                    <a:pt x="99" y="158"/>
                  </a:cubicBezTo>
                  <a:cubicBezTo>
                    <a:pt x="94" y="109"/>
                    <a:pt x="97" y="0"/>
                    <a:pt x="9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3904;p72">
              <a:extLst>
                <a:ext uri="{FF2B5EF4-FFF2-40B4-BE49-F238E27FC236}">
                  <a16:creationId xmlns:a16="http://schemas.microsoft.com/office/drawing/2014/main" id="{F239B636-D632-DE86-D157-88F106DF7CB3}"/>
                </a:ext>
              </a:extLst>
            </p:cNvPr>
            <p:cNvSpPr/>
            <p:nvPr/>
          </p:nvSpPr>
          <p:spPr>
            <a:xfrm>
              <a:off x="969354" y="4485739"/>
              <a:ext cx="205605" cy="160763"/>
            </a:xfrm>
            <a:custGeom>
              <a:avLst/>
              <a:gdLst/>
              <a:ahLst/>
              <a:cxnLst/>
              <a:rect l="l" t="t" r="r" b="b"/>
              <a:pathLst>
                <a:path w="4012" h="3137" extrusionOk="0">
                  <a:moveTo>
                    <a:pt x="435" y="0"/>
                  </a:moveTo>
                  <a:cubicBezTo>
                    <a:pt x="435" y="0"/>
                    <a:pt x="193" y="410"/>
                    <a:pt x="101" y="675"/>
                  </a:cubicBezTo>
                  <a:cubicBezTo>
                    <a:pt x="44" y="834"/>
                    <a:pt x="32" y="865"/>
                    <a:pt x="10" y="1170"/>
                  </a:cubicBezTo>
                  <a:cubicBezTo>
                    <a:pt x="1" y="1313"/>
                    <a:pt x="300" y="1472"/>
                    <a:pt x="775" y="1737"/>
                  </a:cubicBezTo>
                  <a:cubicBezTo>
                    <a:pt x="1365" y="2066"/>
                    <a:pt x="2552" y="2739"/>
                    <a:pt x="3144" y="3027"/>
                  </a:cubicBezTo>
                  <a:cubicBezTo>
                    <a:pt x="3303" y="3104"/>
                    <a:pt x="3408" y="3136"/>
                    <a:pt x="3483" y="3136"/>
                  </a:cubicBezTo>
                  <a:cubicBezTo>
                    <a:pt x="3645" y="3136"/>
                    <a:pt x="3658" y="2983"/>
                    <a:pt x="3742" y="2803"/>
                  </a:cubicBezTo>
                  <a:cubicBezTo>
                    <a:pt x="3915" y="2430"/>
                    <a:pt x="4012" y="2092"/>
                    <a:pt x="4012" y="2092"/>
                  </a:cubicBezTo>
                  <a:cubicBezTo>
                    <a:pt x="4012" y="2092"/>
                    <a:pt x="3182" y="1768"/>
                    <a:pt x="1652" y="883"/>
                  </a:cubicBezTo>
                  <a:cubicBezTo>
                    <a:pt x="910" y="454"/>
                    <a:pt x="640" y="172"/>
                    <a:pt x="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3905;p72">
              <a:extLst>
                <a:ext uri="{FF2B5EF4-FFF2-40B4-BE49-F238E27FC236}">
                  <a16:creationId xmlns:a16="http://schemas.microsoft.com/office/drawing/2014/main" id="{881FF722-DDE7-7E84-C86B-534EB67101EB}"/>
                </a:ext>
              </a:extLst>
            </p:cNvPr>
            <p:cNvSpPr/>
            <p:nvPr/>
          </p:nvSpPr>
          <p:spPr>
            <a:xfrm>
              <a:off x="1132731" y="4279673"/>
              <a:ext cx="140367" cy="57038"/>
            </a:xfrm>
            <a:custGeom>
              <a:avLst/>
              <a:gdLst/>
              <a:ahLst/>
              <a:cxnLst/>
              <a:rect l="l" t="t" r="r" b="b"/>
              <a:pathLst>
                <a:path w="2739" h="1113" extrusionOk="0">
                  <a:moveTo>
                    <a:pt x="1586" y="0"/>
                  </a:moveTo>
                  <a:cubicBezTo>
                    <a:pt x="1383" y="0"/>
                    <a:pt x="1150" y="156"/>
                    <a:pt x="676" y="434"/>
                  </a:cubicBezTo>
                  <a:cubicBezTo>
                    <a:pt x="203" y="713"/>
                    <a:pt x="0" y="915"/>
                    <a:pt x="262" y="1059"/>
                  </a:cubicBezTo>
                  <a:cubicBezTo>
                    <a:pt x="332" y="1097"/>
                    <a:pt x="433" y="1112"/>
                    <a:pt x="552" y="1112"/>
                  </a:cubicBezTo>
                  <a:cubicBezTo>
                    <a:pt x="881" y="1112"/>
                    <a:pt x="1342" y="998"/>
                    <a:pt x="1632" y="944"/>
                  </a:cubicBezTo>
                  <a:cubicBezTo>
                    <a:pt x="2328" y="817"/>
                    <a:pt x="2738" y="649"/>
                    <a:pt x="2352" y="411"/>
                  </a:cubicBezTo>
                  <a:cubicBezTo>
                    <a:pt x="1966" y="172"/>
                    <a:pt x="1759" y="40"/>
                    <a:pt x="1759" y="40"/>
                  </a:cubicBezTo>
                  <a:cubicBezTo>
                    <a:pt x="1700" y="13"/>
                    <a:pt x="1644" y="0"/>
                    <a:pt x="1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3906;p72">
              <a:extLst>
                <a:ext uri="{FF2B5EF4-FFF2-40B4-BE49-F238E27FC236}">
                  <a16:creationId xmlns:a16="http://schemas.microsoft.com/office/drawing/2014/main" id="{D46D7169-6055-D859-763D-7A8D40B5DD3D}"/>
                </a:ext>
              </a:extLst>
            </p:cNvPr>
            <p:cNvSpPr/>
            <p:nvPr/>
          </p:nvSpPr>
          <p:spPr>
            <a:xfrm>
              <a:off x="966535" y="4520280"/>
              <a:ext cx="211806" cy="130527"/>
            </a:xfrm>
            <a:custGeom>
              <a:avLst/>
              <a:gdLst/>
              <a:ahLst/>
              <a:cxnLst/>
              <a:rect l="l" t="t" r="r" b="b"/>
              <a:pathLst>
                <a:path w="4133" h="2547" extrusionOk="0">
                  <a:moveTo>
                    <a:pt x="156" y="1"/>
                  </a:moveTo>
                  <a:cubicBezTo>
                    <a:pt x="155" y="1"/>
                    <a:pt x="47" y="248"/>
                    <a:pt x="21" y="383"/>
                  </a:cubicBezTo>
                  <a:cubicBezTo>
                    <a:pt x="1" y="484"/>
                    <a:pt x="10" y="591"/>
                    <a:pt x="106" y="663"/>
                  </a:cubicBezTo>
                  <a:cubicBezTo>
                    <a:pt x="445" y="915"/>
                    <a:pt x="2582" y="2106"/>
                    <a:pt x="3009" y="2318"/>
                  </a:cubicBezTo>
                  <a:cubicBezTo>
                    <a:pt x="3312" y="2469"/>
                    <a:pt x="3495" y="2547"/>
                    <a:pt x="3596" y="2547"/>
                  </a:cubicBezTo>
                  <a:cubicBezTo>
                    <a:pt x="3647" y="2547"/>
                    <a:pt x="3677" y="2527"/>
                    <a:pt x="3692" y="2488"/>
                  </a:cubicBezTo>
                  <a:cubicBezTo>
                    <a:pt x="3717" y="2422"/>
                    <a:pt x="4132" y="1453"/>
                    <a:pt x="4132" y="1453"/>
                  </a:cubicBezTo>
                  <a:lnTo>
                    <a:pt x="4067" y="1418"/>
                  </a:lnTo>
                  <a:cubicBezTo>
                    <a:pt x="4067" y="1418"/>
                    <a:pt x="3677" y="2347"/>
                    <a:pt x="3574" y="2394"/>
                  </a:cubicBezTo>
                  <a:cubicBezTo>
                    <a:pt x="3563" y="2400"/>
                    <a:pt x="3549" y="2402"/>
                    <a:pt x="3532" y="2402"/>
                  </a:cubicBezTo>
                  <a:cubicBezTo>
                    <a:pt x="3398" y="2402"/>
                    <a:pt x="3106" y="2241"/>
                    <a:pt x="2854" y="2129"/>
                  </a:cubicBezTo>
                  <a:cubicBezTo>
                    <a:pt x="2619" y="2025"/>
                    <a:pt x="726" y="984"/>
                    <a:pt x="392" y="768"/>
                  </a:cubicBezTo>
                  <a:cubicBezTo>
                    <a:pt x="234" y="665"/>
                    <a:pt x="99" y="604"/>
                    <a:pt x="96" y="496"/>
                  </a:cubicBezTo>
                  <a:cubicBezTo>
                    <a:pt x="90" y="331"/>
                    <a:pt x="156" y="1"/>
                    <a:pt x="156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3907;p72">
              <a:extLst>
                <a:ext uri="{FF2B5EF4-FFF2-40B4-BE49-F238E27FC236}">
                  <a16:creationId xmlns:a16="http://schemas.microsoft.com/office/drawing/2014/main" id="{487D0212-3D79-85A6-8BDA-048DE376C3B1}"/>
                </a:ext>
              </a:extLst>
            </p:cNvPr>
            <p:cNvSpPr/>
            <p:nvPr/>
          </p:nvSpPr>
          <p:spPr>
            <a:xfrm>
              <a:off x="1496793" y="4312984"/>
              <a:ext cx="166811" cy="72156"/>
            </a:xfrm>
            <a:custGeom>
              <a:avLst/>
              <a:gdLst/>
              <a:ahLst/>
              <a:cxnLst/>
              <a:rect l="l" t="t" r="r" b="b"/>
              <a:pathLst>
                <a:path w="3255" h="1408" extrusionOk="0">
                  <a:moveTo>
                    <a:pt x="3075" y="0"/>
                  </a:moveTo>
                  <a:cubicBezTo>
                    <a:pt x="3075" y="0"/>
                    <a:pt x="2751" y="11"/>
                    <a:pt x="2554" y="100"/>
                  </a:cubicBezTo>
                  <a:cubicBezTo>
                    <a:pt x="1911" y="388"/>
                    <a:pt x="1482" y="635"/>
                    <a:pt x="1276" y="756"/>
                  </a:cubicBezTo>
                  <a:cubicBezTo>
                    <a:pt x="464" y="1234"/>
                    <a:pt x="1" y="1340"/>
                    <a:pt x="1" y="1340"/>
                  </a:cubicBezTo>
                  <a:lnTo>
                    <a:pt x="130" y="1407"/>
                  </a:lnTo>
                  <a:cubicBezTo>
                    <a:pt x="130" y="1407"/>
                    <a:pt x="482" y="1332"/>
                    <a:pt x="1310" y="854"/>
                  </a:cubicBezTo>
                  <a:cubicBezTo>
                    <a:pt x="2011" y="449"/>
                    <a:pt x="2388" y="232"/>
                    <a:pt x="2667" y="141"/>
                  </a:cubicBezTo>
                  <a:cubicBezTo>
                    <a:pt x="2819" y="92"/>
                    <a:pt x="2949" y="78"/>
                    <a:pt x="3048" y="78"/>
                  </a:cubicBezTo>
                  <a:cubicBezTo>
                    <a:pt x="3179" y="78"/>
                    <a:pt x="3254" y="103"/>
                    <a:pt x="3254" y="103"/>
                  </a:cubicBezTo>
                  <a:lnTo>
                    <a:pt x="307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3908;p72">
              <a:extLst>
                <a:ext uri="{FF2B5EF4-FFF2-40B4-BE49-F238E27FC236}">
                  <a16:creationId xmlns:a16="http://schemas.microsoft.com/office/drawing/2014/main" id="{7903375A-89B4-5E0D-C0D3-141E07CD0DDA}"/>
                </a:ext>
              </a:extLst>
            </p:cNvPr>
            <p:cNvSpPr/>
            <p:nvPr/>
          </p:nvSpPr>
          <p:spPr>
            <a:xfrm>
              <a:off x="1317273" y="4211053"/>
              <a:ext cx="168451" cy="73284"/>
            </a:xfrm>
            <a:custGeom>
              <a:avLst/>
              <a:gdLst/>
              <a:ahLst/>
              <a:cxnLst/>
              <a:rect l="l" t="t" r="r" b="b"/>
              <a:pathLst>
                <a:path w="3287" h="1430" extrusionOk="0">
                  <a:moveTo>
                    <a:pt x="3105" y="1"/>
                  </a:moveTo>
                  <a:cubicBezTo>
                    <a:pt x="3105" y="1"/>
                    <a:pt x="2783" y="11"/>
                    <a:pt x="2585" y="102"/>
                  </a:cubicBezTo>
                  <a:cubicBezTo>
                    <a:pt x="1943" y="390"/>
                    <a:pt x="1514" y="637"/>
                    <a:pt x="1308" y="758"/>
                  </a:cubicBezTo>
                  <a:cubicBezTo>
                    <a:pt x="496" y="1235"/>
                    <a:pt x="1" y="1383"/>
                    <a:pt x="1" y="1383"/>
                  </a:cubicBezTo>
                  <a:lnTo>
                    <a:pt x="131" y="1429"/>
                  </a:lnTo>
                  <a:cubicBezTo>
                    <a:pt x="131" y="1429"/>
                    <a:pt x="514" y="1334"/>
                    <a:pt x="1342" y="856"/>
                  </a:cubicBezTo>
                  <a:cubicBezTo>
                    <a:pt x="2043" y="451"/>
                    <a:pt x="2420" y="232"/>
                    <a:pt x="2699" y="143"/>
                  </a:cubicBezTo>
                  <a:cubicBezTo>
                    <a:pt x="2853" y="94"/>
                    <a:pt x="2984" y="80"/>
                    <a:pt x="3083" y="80"/>
                  </a:cubicBezTo>
                  <a:cubicBezTo>
                    <a:pt x="3212" y="80"/>
                    <a:pt x="3286" y="103"/>
                    <a:pt x="3286" y="103"/>
                  </a:cubicBezTo>
                  <a:lnTo>
                    <a:pt x="310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3909;p72">
              <a:extLst>
                <a:ext uri="{FF2B5EF4-FFF2-40B4-BE49-F238E27FC236}">
                  <a16:creationId xmlns:a16="http://schemas.microsoft.com/office/drawing/2014/main" id="{6629FDCC-EAE4-25C6-C92B-0E2F6B387280}"/>
                </a:ext>
              </a:extLst>
            </p:cNvPr>
            <p:cNvSpPr/>
            <p:nvPr/>
          </p:nvSpPr>
          <p:spPr>
            <a:xfrm>
              <a:off x="1355093" y="4269014"/>
              <a:ext cx="148669" cy="85788"/>
            </a:xfrm>
            <a:custGeom>
              <a:avLst/>
              <a:gdLst/>
              <a:ahLst/>
              <a:cxnLst/>
              <a:rect l="l" t="t" r="r" b="b"/>
              <a:pathLst>
                <a:path w="2901" h="1674" extrusionOk="0">
                  <a:moveTo>
                    <a:pt x="756" y="0"/>
                  </a:moveTo>
                  <a:cubicBezTo>
                    <a:pt x="406" y="0"/>
                    <a:pt x="171" y="210"/>
                    <a:pt x="0" y="298"/>
                  </a:cubicBezTo>
                  <a:cubicBezTo>
                    <a:pt x="0" y="298"/>
                    <a:pt x="359" y="464"/>
                    <a:pt x="1199" y="976"/>
                  </a:cubicBezTo>
                  <a:cubicBezTo>
                    <a:pt x="1890" y="1396"/>
                    <a:pt x="2163" y="1562"/>
                    <a:pt x="2372" y="1674"/>
                  </a:cubicBezTo>
                  <a:cubicBezTo>
                    <a:pt x="2498" y="1562"/>
                    <a:pt x="2901" y="1232"/>
                    <a:pt x="2623" y="968"/>
                  </a:cubicBezTo>
                  <a:cubicBezTo>
                    <a:pt x="2352" y="712"/>
                    <a:pt x="1996" y="548"/>
                    <a:pt x="1315" y="165"/>
                  </a:cubicBezTo>
                  <a:cubicBezTo>
                    <a:pt x="1101" y="44"/>
                    <a:pt x="91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3910;p72">
              <a:extLst>
                <a:ext uri="{FF2B5EF4-FFF2-40B4-BE49-F238E27FC236}">
                  <a16:creationId xmlns:a16="http://schemas.microsoft.com/office/drawing/2014/main" id="{6E1343C0-E00D-3FC8-0088-8BACD78D1B8E}"/>
                </a:ext>
              </a:extLst>
            </p:cNvPr>
            <p:cNvSpPr/>
            <p:nvPr/>
          </p:nvSpPr>
          <p:spPr>
            <a:xfrm>
              <a:off x="1401421" y="4223506"/>
              <a:ext cx="133141" cy="38692"/>
            </a:xfrm>
            <a:custGeom>
              <a:avLst/>
              <a:gdLst/>
              <a:ahLst/>
              <a:cxnLst/>
              <a:rect l="l" t="t" r="r" b="b"/>
              <a:pathLst>
                <a:path w="2598" h="755" extrusionOk="0">
                  <a:moveTo>
                    <a:pt x="1691" y="0"/>
                  </a:moveTo>
                  <a:cubicBezTo>
                    <a:pt x="1519" y="0"/>
                    <a:pt x="1258" y="33"/>
                    <a:pt x="931" y="172"/>
                  </a:cubicBezTo>
                  <a:cubicBezTo>
                    <a:pt x="556" y="331"/>
                    <a:pt x="1" y="754"/>
                    <a:pt x="1" y="754"/>
                  </a:cubicBezTo>
                  <a:cubicBezTo>
                    <a:pt x="1" y="754"/>
                    <a:pt x="703" y="518"/>
                    <a:pt x="1259" y="377"/>
                  </a:cubicBezTo>
                  <a:cubicBezTo>
                    <a:pt x="1444" y="330"/>
                    <a:pt x="1635" y="313"/>
                    <a:pt x="1813" y="313"/>
                  </a:cubicBezTo>
                  <a:cubicBezTo>
                    <a:pt x="2244" y="313"/>
                    <a:pt x="2598" y="411"/>
                    <a:pt x="2598" y="411"/>
                  </a:cubicBezTo>
                  <a:lnTo>
                    <a:pt x="1922" y="24"/>
                  </a:lnTo>
                  <a:cubicBezTo>
                    <a:pt x="1922" y="24"/>
                    <a:pt x="1840" y="0"/>
                    <a:pt x="1691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3911;p72">
              <a:extLst>
                <a:ext uri="{FF2B5EF4-FFF2-40B4-BE49-F238E27FC236}">
                  <a16:creationId xmlns:a16="http://schemas.microsoft.com/office/drawing/2014/main" id="{55C5B9B9-441E-AB5C-2B8D-E624B1086655}"/>
                </a:ext>
              </a:extLst>
            </p:cNvPr>
            <p:cNvSpPr/>
            <p:nvPr/>
          </p:nvSpPr>
          <p:spPr>
            <a:xfrm>
              <a:off x="1546400" y="4286489"/>
              <a:ext cx="91169" cy="60062"/>
            </a:xfrm>
            <a:custGeom>
              <a:avLst/>
              <a:gdLst/>
              <a:ahLst/>
              <a:cxnLst/>
              <a:rect l="l" t="t" r="r" b="b"/>
              <a:pathLst>
                <a:path w="1779" h="1172" extrusionOk="0">
                  <a:moveTo>
                    <a:pt x="1202" y="0"/>
                  </a:moveTo>
                  <a:cubicBezTo>
                    <a:pt x="1202" y="0"/>
                    <a:pt x="839" y="82"/>
                    <a:pt x="555" y="424"/>
                  </a:cubicBezTo>
                  <a:cubicBezTo>
                    <a:pt x="296" y="736"/>
                    <a:pt x="0" y="1172"/>
                    <a:pt x="0" y="1172"/>
                  </a:cubicBezTo>
                  <a:cubicBezTo>
                    <a:pt x="0" y="1172"/>
                    <a:pt x="430" y="937"/>
                    <a:pt x="920" y="653"/>
                  </a:cubicBezTo>
                  <a:cubicBezTo>
                    <a:pt x="1331" y="414"/>
                    <a:pt x="1779" y="330"/>
                    <a:pt x="1779" y="330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3912;p72">
              <a:extLst>
                <a:ext uri="{FF2B5EF4-FFF2-40B4-BE49-F238E27FC236}">
                  <a16:creationId xmlns:a16="http://schemas.microsoft.com/office/drawing/2014/main" id="{1543626B-5990-0026-A53D-B121D44E02A2}"/>
                </a:ext>
              </a:extLst>
            </p:cNvPr>
            <p:cNvSpPr/>
            <p:nvPr/>
          </p:nvSpPr>
          <p:spPr>
            <a:xfrm>
              <a:off x="1305640" y="4411584"/>
              <a:ext cx="201813" cy="141392"/>
            </a:xfrm>
            <a:custGeom>
              <a:avLst/>
              <a:gdLst/>
              <a:ahLst/>
              <a:cxnLst/>
              <a:rect l="l" t="t" r="r" b="b"/>
              <a:pathLst>
                <a:path w="3938" h="2759" extrusionOk="0">
                  <a:moveTo>
                    <a:pt x="2871" y="0"/>
                  </a:moveTo>
                  <a:cubicBezTo>
                    <a:pt x="2437" y="232"/>
                    <a:pt x="1620" y="675"/>
                    <a:pt x="856" y="1148"/>
                  </a:cubicBezTo>
                  <a:cubicBezTo>
                    <a:pt x="700" y="1245"/>
                    <a:pt x="476" y="1381"/>
                    <a:pt x="260" y="1611"/>
                  </a:cubicBezTo>
                  <a:cubicBezTo>
                    <a:pt x="1" y="1889"/>
                    <a:pt x="16" y="2131"/>
                    <a:pt x="33" y="2567"/>
                  </a:cubicBezTo>
                  <a:cubicBezTo>
                    <a:pt x="36" y="2631"/>
                    <a:pt x="39" y="2694"/>
                    <a:pt x="42" y="2758"/>
                  </a:cubicBezTo>
                  <a:lnTo>
                    <a:pt x="3938" y="524"/>
                  </a:lnTo>
                  <a:lnTo>
                    <a:pt x="3938" y="242"/>
                  </a:lnTo>
                  <a:cubicBezTo>
                    <a:pt x="3792" y="209"/>
                    <a:pt x="3610" y="164"/>
                    <a:pt x="3409" y="111"/>
                  </a:cubicBezTo>
                  <a:cubicBezTo>
                    <a:pt x="3211" y="57"/>
                    <a:pt x="3029" y="19"/>
                    <a:pt x="2871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3913;p72">
              <a:extLst>
                <a:ext uri="{FF2B5EF4-FFF2-40B4-BE49-F238E27FC236}">
                  <a16:creationId xmlns:a16="http://schemas.microsoft.com/office/drawing/2014/main" id="{50457EA2-4BE2-7279-1984-0C7BBED484A3}"/>
                </a:ext>
              </a:extLst>
            </p:cNvPr>
            <p:cNvSpPr/>
            <p:nvPr/>
          </p:nvSpPr>
          <p:spPr>
            <a:xfrm>
              <a:off x="1290778" y="4411072"/>
              <a:ext cx="161993" cy="151641"/>
            </a:xfrm>
            <a:custGeom>
              <a:avLst/>
              <a:gdLst/>
              <a:ahLst/>
              <a:cxnLst/>
              <a:rect l="l" t="t" r="r" b="b"/>
              <a:pathLst>
                <a:path w="3161" h="2959" extrusionOk="0">
                  <a:moveTo>
                    <a:pt x="3000" y="0"/>
                  </a:moveTo>
                  <a:cubicBezTo>
                    <a:pt x="2973" y="0"/>
                    <a:pt x="2947" y="1"/>
                    <a:pt x="2923" y="4"/>
                  </a:cubicBezTo>
                  <a:cubicBezTo>
                    <a:pt x="2802" y="16"/>
                    <a:pt x="2567" y="107"/>
                    <a:pt x="2362" y="214"/>
                  </a:cubicBezTo>
                  <a:cubicBezTo>
                    <a:pt x="1793" y="505"/>
                    <a:pt x="1505" y="676"/>
                    <a:pt x="864" y="1142"/>
                  </a:cubicBezTo>
                  <a:cubicBezTo>
                    <a:pt x="478" y="1422"/>
                    <a:pt x="243" y="1683"/>
                    <a:pt x="119" y="1847"/>
                  </a:cubicBezTo>
                  <a:cubicBezTo>
                    <a:pt x="41" y="1950"/>
                    <a:pt x="1" y="2074"/>
                    <a:pt x="1" y="2203"/>
                  </a:cubicBezTo>
                  <a:lnTo>
                    <a:pt x="1" y="2958"/>
                  </a:lnTo>
                  <a:lnTo>
                    <a:pt x="332" y="2768"/>
                  </a:lnTo>
                  <a:cubicBezTo>
                    <a:pt x="329" y="2704"/>
                    <a:pt x="326" y="2641"/>
                    <a:pt x="323" y="2577"/>
                  </a:cubicBezTo>
                  <a:cubicBezTo>
                    <a:pt x="306" y="2141"/>
                    <a:pt x="291" y="1899"/>
                    <a:pt x="550" y="1621"/>
                  </a:cubicBezTo>
                  <a:cubicBezTo>
                    <a:pt x="766" y="1391"/>
                    <a:pt x="990" y="1255"/>
                    <a:pt x="1146" y="1158"/>
                  </a:cubicBezTo>
                  <a:cubicBezTo>
                    <a:pt x="1910" y="685"/>
                    <a:pt x="2727" y="242"/>
                    <a:pt x="3161" y="10"/>
                  </a:cubicBezTo>
                  <a:cubicBezTo>
                    <a:pt x="3104" y="4"/>
                    <a:pt x="3050" y="0"/>
                    <a:pt x="300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3914;p72">
              <a:extLst>
                <a:ext uri="{FF2B5EF4-FFF2-40B4-BE49-F238E27FC236}">
                  <a16:creationId xmlns:a16="http://schemas.microsoft.com/office/drawing/2014/main" id="{8351AEC4-E776-71E8-2CC5-95E87F9EE5A3}"/>
                </a:ext>
              </a:extLst>
            </p:cNvPr>
            <p:cNvSpPr/>
            <p:nvPr/>
          </p:nvSpPr>
          <p:spPr>
            <a:xfrm>
              <a:off x="1284679" y="4403179"/>
              <a:ext cx="222773" cy="163070"/>
            </a:xfrm>
            <a:custGeom>
              <a:avLst/>
              <a:gdLst/>
              <a:ahLst/>
              <a:cxnLst/>
              <a:rect l="l" t="t" r="r" b="b"/>
              <a:pathLst>
                <a:path w="4347" h="3182" extrusionOk="0">
                  <a:moveTo>
                    <a:pt x="3143" y="0"/>
                  </a:moveTo>
                  <a:cubicBezTo>
                    <a:pt x="2793" y="0"/>
                    <a:pt x="2330" y="240"/>
                    <a:pt x="1776" y="578"/>
                  </a:cubicBezTo>
                  <a:cubicBezTo>
                    <a:pt x="890" y="1119"/>
                    <a:pt x="574" y="1414"/>
                    <a:pt x="325" y="1662"/>
                  </a:cubicBezTo>
                  <a:cubicBezTo>
                    <a:pt x="244" y="1743"/>
                    <a:pt x="132" y="1863"/>
                    <a:pt x="37" y="2070"/>
                  </a:cubicBezTo>
                  <a:cubicBezTo>
                    <a:pt x="11" y="2128"/>
                    <a:pt x="0" y="2192"/>
                    <a:pt x="0" y="2257"/>
                  </a:cubicBezTo>
                  <a:lnTo>
                    <a:pt x="0" y="3181"/>
                  </a:lnTo>
                  <a:lnTo>
                    <a:pt x="120" y="3112"/>
                  </a:lnTo>
                  <a:lnTo>
                    <a:pt x="120" y="2357"/>
                  </a:lnTo>
                  <a:cubicBezTo>
                    <a:pt x="120" y="2228"/>
                    <a:pt x="160" y="2104"/>
                    <a:pt x="238" y="2001"/>
                  </a:cubicBezTo>
                  <a:cubicBezTo>
                    <a:pt x="364" y="1837"/>
                    <a:pt x="597" y="1575"/>
                    <a:pt x="983" y="1296"/>
                  </a:cubicBezTo>
                  <a:cubicBezTo>
                    <a:pt x="1624" y="830"/>
                    <a:pt x="1912" y="659"/>
                    <a:pt x="2481" y="368"/>
                  </a:cubicBezTo>
                  <a:cubicBezTo>
                    <a:pt x="2686" y="261"/>
                    <a:pt x="2921" y="170"/>
                    <a:pt x="3042" y="158"/>
                  </a:cubicBezTo>
                  <a:cubicBezTo>
                    <a:pt x="3070" y="155"/>
                    <a:pt x="3100" y="153"/>
                    <a:pt x="3132" y="153"/>
                  </a:cubicBezTo>
                  <a:cubicBezTo>
                    <a:pt x="3316" y="153"/>
                    <a:pt x="3555" y="204"/>
                    <a:pt x="3818" y="275"/>
                  </a:cubicBezTo>
                  <a:cubicBezTo>
                    <a:pt x="4019" y="328"/>
                    <a:pt x="4201" y="373"/>
                    <a:pt x="4347" y="406"/>
                  </a:cubicBezTo>
                  <a:lnTo>
                    <a:pt x="4347" y="281"/>
                  </a:lnTo>
                  <a:cubicBezTo>
                    <a:pt x="4347" y="281"/>
                    <a:pt x="3554" y="66"/>
                    <a:pt x="3264" y="11"/>
                  </a:cubicBezTo>
                  <a:cubicBezTo>
                    <a:pt x="3226" y="4"/>
                    <a:pt x="3185" y="0"/>
                    <a:pt x="3143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3915;p72">
              <a:extLst>
                <a:ext uri="{FF2B5EF4-FFF2-40B4-BE49-F238E27FC236}">
                  <a16:creationId xmlns:a16="http://schemas.microsoft.com/office/drawing/2014/main" id="{FB15A95F-8E75-8348-8CE8-22E03B423D4B}"/>
                </a:ext>
              </a:extLst>
            </p:cNvPr>
            <p:cNvSpPr/>
            <p:nvPr/>
          </p:nvSpPr>
          <p:spPr>
            <a:xfrm>
              <a:off x="1327420" y="4543034"/>
              <a:ext cx="30595" cy="18910"/>
            </a:xfrm>
            <a:custGeom>
              <a:avLst/>
              <a:gdLst/>
              <a:ahLst/>
              <a:cxnLst/>
              <a:rect l="l" t="t" r="r" b="b"/>
              <a:pathLst>
                <a:path w="597" h="369" extrusionOk="0">
                  <a:moveTo>
                    <a:pt x="490" y="1"/>
                  </a:moveTo>
                  <a:cubicBezTo>
                    <a:pt x="451" y="1"/>
                    <a:pt x="398" y="17"/>
                    <a:pt x="335" y="41"/>
                  </a:cubicBezTo>
                  <a:cubicBezTo>
                    <a:pt x="233" y="81"/>
                    <a:pt x="0" y="187"/>
                    <a:pt x="62" y="313"/>
                  </a:cubicBezTo>
                  <a:cubicBezTo>
                    <a:pt x="81" y="353"/>
                    <a:pt x="111" y="369"/>
                    <a:pt x="146" y="369"/>
                  </a:cubicBezTo>
                  <a:cubicBezTo>
                    <a:pt x="218" y="369"/>
                    <a:pt x="313" y="304"/>
                    <a:pt x="396" y="261"/>
                  </a:cubicBezTo>
                  <a:cubicBezTo>
                    <a:pt x="448" y="233"/>
                    <a:pt x="597" y="156"/>
                    <a:pt x="565" y="52"/>
                  </a:cubicBezTo>
                  <a:cubicBezTo>
                    <a:pt x="553" y="16"/>
                    <a:pt x="528" y="1"/>
                    <a:pt x="4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3916;p72">
              <a:extLst>
                <a:ext uri="{FF2B5EF4-FFF2-40B4-BE49-F238E27FC236}">
                  <a16:creationId xmlns:a16="http://schemas.microsoft.com/office/drawing/2014/main" id="{9B59BA66-46FD-2360-BB37-0277EF152380}"/>
                </a:ext>
              </a:extLst>
            </p:cNvPr>
            <p:cNvSpPr/>
            <p:nvPr/>
          </p:nvSpPr>
          <p:spPr>
            <a:xfrm>
              <a:off x="1452976" y="4476156"/>
              <a:ext cx="6150" cy="92450"/>
            </a:xfrm>
            <a:custGeom>
              <a:avLst/>
              <a:gdLst/>
              <a:ahLst/>
              <a:cxnLst/>
              <a:rect l="l" t="t" r="r" b="b"/>
              <a:pathLst>
                <a:path w="120" h="1804" extrusionOk="0">
                  <a:moveTo>
                    <a:pt x="54" y="0"/>
                  </a:moveTo>
                  <a:lnTo>
                    <a:pt x="0" y="14"/>
                  </a:lnTo>
                  <a:lnTo>
                    <a:pt x="23" y="1803"/>
                  </a:lnTo>
                  <a:lnTo>
                    <a:pt x="120" y="175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3917;p72">
              <a:extLst>
                <a:ext uri="{FF2B5EF4-FFF2-40B4-BE49-F238E27FC236}">
                  <a16:creationId xmlns:a16="http://schemas.microsoft.com/office/drawing/2014/main" id="{5706BBB7-8726-34F1-6289-E0D940430129}"/>
                </a:ext>
              </a:extLst>
            </p:cNvPr>
            <p:cNvSpPr/>
            <p:nvPr/>
          </p:nvSpPr>
          <p:spPr>
            <a:xfrm>
              <a:off x="1190128" y="4656239"/>
              <a:ext cx="9225" cy="20960"/>
            </a:xfrm>
            <a:custGeom>
              <a:avLst/>
              <a:gdLst/>
              <a:ahLst/>
              <a:cxnLst/>
              <a:rect l="l" t="t" r="r" b="b"/>
              <a:pathLst>
                <a:path w="180" h="409" extrusionOk="0">
                  <a:moveTo>
                    <a:pt x="153" y="0"/>
                  </a:moveTo>
                  <a:cubicBezTo>
                    <a:pt x="150" y="0"/>
                    <a:pt x="148" y="1"/>
                    <a:pt x="145" y="2"/>
                  </a:cubicBezTo>
                  <a:cubicBezTo>
                    <a:pt x="22" y="49"/>
                    <a:pt x="1" y="264"/>
                    <a:pt x="13" y="376"/>
                  </a:cubicBezTo>
                  <a:cubicBezTo>
                    <a:pt x="15" y="394"/>
                    <a:pt x="33" y="409"/>
                    <a:pt x="50" y="409"/>
                  </a:cubicBezTo>
                  <a:cubicBezTo>
                    <a:pt x="59" y="409"/>
                    <a:pt x="68" y="404"/>
                    <a:pt x="73" y="393"/>
                  </a:cubicBezTo>
                  <a:cubicBezTo>
                    <a:pt x="124" y="284"/>
                    <a:pt x="150" y="152"/>
                    <a:pt x="176" y="34"/>
                  </a:cubicBezTo>
                  <a:cubicBezTo>
                    <a:pt x="180" y="19"/>
                    <a:pt x="169" y="0"/>
                    <a:pt x="1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3918;p72">
              <a:extLst>
                <a:ext uri="{FF2B5EF4-FFF2-40B4-BE49-F238E27FC236}">
                  <a16:creationId xmlns:a16="http://schemas.microsoft.com/office/drawing/2014/main" id="{9C85962F-09D5-3410-3B7E-720C1CAA45A5}"/>
                </a:ext>
              </a:extLst>
            </p:cNvPr>
            <p:cNvSpPr/>
            <p:nvPr/>
          </p:nvSpPr>
          <p:spPr>
            <a:xfrm>
              <a:off x="1523185" y="4497475"/>
              <a:ext cx="11018" cy="12351"/>
            </a:xfrm>
            <a:custGeom>
              <a:avLst/>
              <a:gdLst/>
              <a:ahLst/>
              <a:cxnLst/>
              <a:rect l="l" t="t" r="r" b="b"/>
              <a:pathLst>
                <a:path w="215" h="241" extrusionOk="0">
                  <a:moveTo>
                    <a:pt x="32" y="0"/>
                  </a:moveTo>
                  <a:cubicBezTo>
                    <a:pt x="16" y="0"/>
                    <a:pt x="1" y="18"/>
                    <a:pt x="4" y="35"/>
                  </a:cubicBezTo>
                  <a:cubicBezTo>
                    <a:pt x="18" y="115"/>
                    <a:pt x="90" y="241"/>
                    <a:pt x="180" y="241"/>
                  </a:cubicBezTo>
                  <a:cubicBezTo>
                    <a:pt x="199" y="241"/>
                    <a:pt x="214" y="222"/>
                    <a:pt x="208" y="205"/>
                  </a:cubicBezTo>
                  <a:cubicBezTo>
                    <a:pt x="194" y="165"/>
                    <a:pt x="168" y="150"/>
                    <a:pt x="139" y="122"/>
                  </a:cubicBezTo>
                  <a:cubicBezTo>
                    <a:pt x="105" y="87"/>
                    <a:pt x="79" y="47"/>
                    <a:pt x="49" y="9"/>
                  </a:cubicBezTo>
                  <a:cubicBezTo>
                    <a:pt x="43" y="3"/>
                    <a:pt x="37" y="0"/>
                    <a:pt x="32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3919;p72">
              <a:extLst>
                <a:ext uri="{FF2B5EF4-FFF2-40B4-BE49-F238E27FC236}">
                  <a16:creationId xmlns:a16="http://schemas.microsoft.com/office/drawing/2014/main" id="{74209C96-820D-F520-9248-6005BAE33687}"/>
                </a:ext>
              </a:extLst>
            </p:cNvPr>
            <p:cNvSpPr/>
            <p:nvPr/>
          </p:nvSpPr>
          <p:spPr>
            <a:xfrm>
              <a:off x="1514575" y="4503676"/>
              <a:ext cx="8353" cy="17680"/>
            </a:xfrm>
            <a:custGeom>
              <a:avLst/>
              <a:gdLst/>
              <a:ahLst/>
              <a:cxnLst/>
              <a:rect l="l" t="t" r="r" b="b"/>
              <a:pathLst>
                <a:path w="163" h="345" extrusionOk="0">
                  <a:moveTo>
                    <a:pt x="126" y="0"/>
                  </a:moveTo>
                  <a:cubicBezTo>
                    <a:pt x="115" y="0"/>
                    <a:pt x="104" y="7"/>
                    <a:pt x="100" y="21"/>
                  </a:cubicBezTo>
                  <a:cubicBezTo>
                    <a:pt x="85" y="83"/>
                    <a:pt x="66" y="143"/>
                    <a:pt x="42" y="202"/>
                  </a:cubicBezTo>
                  <a:cubicBezTo>
                    <a:pt x="22" y="247"/>
                    <a:pt x="0" y="277"/>
                    <a:pt x="8" y="327"/>
                  </a:cubicBezTo>
                  <a:cubicBezTo>
                    <a:pt x="11" y="337"/>
                    <a:pt x="22" y="345"/>
                    <a:pt x="33" y="345"/>
                  </a:cubicBezTo>
                  <a:cubicBezTo>
                    <a:pt x="36" y="345"/>
                    <a:pt x="38" y="344"/>
                    <a:pt x="40" y="343"/>
                  </a:cubicBezTo>
                  <a:cubicBezTo>
                    <a:pt x="148" y="308"/>
                    <a:pt x="163" y="124"/>
                    <a:pt x="157" y="29"/>
                  </a:cubicBezTo>
                  <a:cubicBezTo>
                    <a:pt x="156" y="11"/>
                    <a:pt x="141" y="0"/>
                    <a:pt x="126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3920;p72">
              <a:extLst>
                <a:ext uri="{FF2B5EF4-FFF2-40B4-BE49-F238E27FC236}">
                  <a16:creationId xmlns:a16="http://schemas.microsoft.com/office/drawing/2014/main" id="{A90428CC-4386-8CB8-8AFE-BBEE51D1E162}"/>
                </a:ext>
              </a:extLst>
            </p:cNvPr>
            <p:cNvSpPr/>
            <p:nvPr/>
          </p:nvSpPr>
          <p:spPr>
            <a:xfrm>
              <a:off x="1338797" y="4610373"/>
              <a:ext cx="21114" cy="8610"/>
            </a:xfrm>
            <a:custGeom>
              <a:avLst/>
              <a:gdLst/>
              <a:ahLst/>
              <a:cxnLst/>
              <a:rect l="l" t="t" r="r" b="b"/>
              <a:pathLst>
                <a:path w="412" h="168" extrusionOk="0">
                  <a:moveTo>
                    <a:pt x="20" y="1"/>
                  </a:moveTo>
                  <a:cubicBezTo>
                    <a:pt x="16" y="1"/>
                    <a:pt x="11" y="1"/>
                    <a:pt x="7" y="1"/>
                  </a:cubicBezTo>
                  <a:cubicBezTo>
                    <a:pt x="4" y="3"/>
                    <a:pt x="1" y="6"/>
                    <a:pt x="1" y="9"/>
                  </a:cubicBezTo>
                  <a:cubicBezTo>
                    <a:pt x="37" y="116"/>
                    <a:pt x="206" y="168"/>
                    <a:pt x="328" y="168"/>
                  </a:cubicBezTo>
                  <a:cubicBezTo>
                    <a:pt x="351" y="168"/>
                    <a:pt x="372" y="166"/>
                    <a:pt x="390" y="162"/>
                  </a:cubicBezTo>
                  <a:cubicBezTo>
                    <a:pt x="407" y="159"/>
                    <a:pt x="412" y="132"/>
                    <a:pt x="395" y="124"/>
                  </a:cubicBezTo>
                  <a:cubicBezTo>
                    <a:pt x="332" y="95"/>
                    <a:pt x="264" y="80"/>
                    <a:pt x="198" y="57"/>
                  </a:cubicBezTo>
                  <a:cubicBezTo>
                    <a:pt x="144" y="38"/>
                    <a:pt x="8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3921;p72">
              <a:extLst>
                <a:ext uri="{FF2B5EF4-FFF2-40B4-BE49-F238E27FC236}">
                  <a16:creationId xmlns:a16="http://schemas.microsoft.com/office/drawing/2014/main" id="{7E3D9DFB-8722-6A69-D4DA-FCC76CA4867B}"/>
                </a:ext>
              </a:extLst>
            </p:cNvPr>
            <p:cNvSpPr/>
            <p:nvPr/>
          </p:nvSpPr>
          <p:spPr>
            <a:xfrm>
              <a:off x="1459587" y="4538011"/>
              <a:ext cx="10711" cy="18449"/>
            </a:xfrm>
            <a:custGeom>
              <a:avLst/>
              <a:gdLst/>
              <a:ahLst/>
              <a:cxnLst/>
              <a:rect l="l" t="t" r="r" b="b"/>
              <a:pathLst>
                <a:path w="209" h="360" extrusionOk="0">
                  <a:moveTo>
                    <a:pt x="183" y="1"/>
                  </a:moveTo>
                  <a:cubicBezTo>
                    <a:pt x="176" y="1"/>
                    <a:pt x="169" y="4"/>
                    <a:pt x="164" y="11"/>
                  </a:cubicBezTo>
                  <a:cubicBezTo>
                    <a:pt x="121" y="77"/>
                    <a:pt x="78" y="141"/>
                    <a:pt x="45" y="213"/>
                  </a:cubicBezTo>
                  <a:cubicBezTo>
                    <a:pt x="22" y="262"/>
                    <a:pt x="0" y="296"/>
                    <a:pt x="28" y="346"/>
                  </a:cubicBezTo>
                  <a:cubicBezTo>
                    <a:pt x="33" y="355"/>
                    <a:pt x="41" y="360"/>
                    <a:pt x="51" y="360"/>
                  </a:cubicBezTo>
                  <a:cubicBezTo>
                    <a:pt x="53" y="360"/>
                    <a:pt x="56" y="359"/>
                    <a:pt x="58" y="359"/>
                  </a:cubicBezTo>
                  <a:cubicBezTo>
                    <a:pt x="114" y="345"/>
                    <a:pt x="124" y="304"/>
                    <a:pt x="143" y="254"/>
                  </a:cubicBezTo>
                  <a:cubicBezTo>
                    <a:pt x="170" y="179"/>
                    <a:pt x="187" y="106"/>
                    <a:pt x="206" y="28"/>
                  </a:cubicBezTo>
                  <a:cubicBezTo>
                    <a:pt x="209" y="12"/>
                    <a:pt x="196" y="1"/>
                    <a:pt x="1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3922;p72">
              <a:extLst>
                <a:ext uri="{FF2B5EF4-FFF2-40B4-BE49-F238E27FC236}">
                  <a16:creationId xmlns:a16="http://schemas.microsoft.com/office/drawing/2014/main" id="{100F1597-E2B8-1EBE-D3AC-F70845BACAE8}"/>
                </a:ext>
              </a:extLst>
            </p:cNvPr>
            <p:cNvSpPr/>
            <p:nvPr/>
          </p:nvSpPr>
          <p:spPr>
            <a:xfrm>
              <a:off x="1412132" y="4570400"/>
              <a:ext cx="11018" cy="17680"/>
            </a:xfrm>
            <a:custGeom>
              <a:avLst/>
              <a:gdLst/>
              <a:ahLst/>
              <a:cxnLst/>
              <a:rect l="l" t="t" r="r" b="b"/>
              <a:pathLst>
                <a:path w="215" h="345" extrusionOk="0">
                  <a:moveTo>
                    <a:pt x="148" y="1"/>
                  </a:moveTo>
                  <a:cubicBezTo>
                    <a:pt x="141" y="1"/>
                    <a:pt x="133" y="6"/>
                    <a:pt x="130" y="12"/>
                  </a:cubicBezTo>
                  <a:cubicBezTo>
                    <a:pt x="114" y="58"/>
                    <a:pt x="104" y="107"/>
                    <a:pt x="86" y="153"/>
                  </a:cubicBezTo>
                  <a:cubicBezTo>
                    <a:pt x="66" y="204"/>
                    <a:pt x="35" y="249"/>
                    <a:pt x="11" y="299"/>
                  </a:cubicBezTo>
                  <a:cubicBezTo>
                    <a:pt x="1" y="320"/>
                    <a:pt x="16" y="345"/>
                    <a:pt x="37" y="345"/>
                  </a:cubicBezTo>
                  <a:cubicBezTo>
                    <a:pt x="42" y="345"/>
                    <a:pt x="47" y="343"/>
                    <a:pt x="52" y="340"/>
                  </a:cubicBezTo>
                  <a:cubicBezTo>
                    <a:pt x="155" y="277"/>
                    <a:pt x="215" y="119"/>
                    <a:pt x="160" y="9"/>
                  </a:cubicBezTo>
                  <a:cubicBezTo>
                    <a:pt x="157" y="3"/>
                    <a:pt x="152" y="1"/>
                    <a:pt x="14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3923;p72">
              <a:extLst>
                <a:ext uri="{FF2B5EF4-FFF2-40B4-BE49-F238E27FC236}">
                  <a16:creationId xmlns:a16="http://schemas.microsoft.com/office/drawing/2014/main" id="{DC211690-23E8-0EFD-D662-B48E06A8377B}"/>
                </a:ext>
              </a:extLst>
            </p:cNvPr>
            <p:cNvSpPr/>
            <p:nvPr/>
          </p:nvSpPr>
          <p:spPr>
            <a:xfrm>
              <a:off x="1390403" y="4574448"/>
              <a:ext cx="13119" cy="9532"/>
            </a:xfrm>
            <a:custGeom>
              <a:avLst/>
              <a:gdLst/>
              <a:ahLst/>
              <a:cxnLst/>
              <a:rect l="l" t="t" r="r" b="b"/>
              <a:pathLst>
                <a:path w="256" h="186" extrusionOk="0">
                  <a:moveTo>
                    <a:pt x="20" y="1"/>
                  </a:moveTo>
                  <a:cubicBezTo>
                    <a:pt x="10" y="1"/>
                    <a:pt x="0" y="13"/>
                    <a:pt x="4" y="23"/>
                  </a:cubicBezTo>
                  <a:cubicBezTo>
                    <a:pt x="32" y="98"/>
                    <a:pt x="119" y="166"/>
                    <a:pt x="199" y="184"/>
                  </a:cubicBezTo>
                  <a:cubicBezTo>
                    <a:pt x="202" y="185"/>
                    <a:pt x="205" y="185"/>
                    <a:pt x="208" y="185"/>
                  </a:cubicBezTo>
                  <a:cubicBezTo>
                    <a:pt x="243" y="185"/>
                    <a:pt x="256" y="141"/>
                    <a:pt x="226" y="118"/>
                  </a:cubicBezTo>
                  <a:cubicBezTo>
                    <a:pt x="170" y="75"/>
                    <a:pt x="91" y="28"/>
                    <a:pt x="24" y="2"/>
                  </a:cubicBez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3924;p72">
              <a:extLst>
                <a:ext uri="{FF2B5EF4-FFF2-40B4-BE49-F238E27FC236}">
                  <a16:creationId xmlns:a16="http://schemas.microsoft.com/office/drawing/2014/main" id="{140C6CFF-67E7-F41A-3543-BD422F9D5632}"/>
                </a:ext>
              </a:extLst>
            </p:cNvPr>
            <p:cNvSpPr/>
            <p:nvPr/>
          </p:nvSpPr>
          <p:spPr>
            <a:xfrm>
              <a:off x="1689739" y="4401949"/>
              <a:ext cx="8968" cy="19320"/>
            </a:xfrm>
            <a:custGeom>
              <a:avLst/>
              <a:gdLst/>
              <a:ahLst/>
              <a:cxnLst/>
              <a:rect l="l" t="t" r="r" b="b"/>
              <a:pathLst>
                <a:path w="175" h="377" extrusionOk="0">
                  <a:moveTo>
                    <a:pt x="83" y="1"/>
                  </a:moveTo>
                  <a:cubicBezTo>
                    <a:pt x="72" y="1"/>
                    <a:pt x="62" y="7"/>
                    <a:pt x="64" y="21"/>
                  </a:cubicBezTo>
                  <a:cubicBezTo>
                    <a:pt x="69" y="76"/>
                    <a:pt x="73" y="133"/>
                    <a:pt x="60" y="188"/>
                  </a:cubicBezTo>
                  <a:cubicBezTo>
                    <a:pt x="47" y="239"/>
                    <a:pt x="10" y="280"/>
                    <a:pt x="3" y="331"/>
                  </a:cubicBezTo>
                  <a:cubicBezTo>
                    <a:pt x="0" y="350"/>
                    <a:pt x="13" y="376"/>
                    <a:pt x="34" y="376"/>
                  </a:cubicBezTo>
                  <a:cubicBezTo>
                    <a:pt x="38" y="376"/>
                    <a:pt x="42" y="376"/>
                    <a:pt x="46" y="374"/>
                  </a:cubicBezTo>
                  <a:cubicBezTo>
                    <a:pt x="174" y="323"/>
                    <a:pt x="174" y="107"/>
                    <a:pt x="104" y="10"/>
                  </a:cubicBezTo>
                  <a:cubicBezTo>
                    <a:pt x="99" y="4"/>
                    <a:pt x="91" y="1"/>
                    <a:pt x="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3925;p72">
              <a:extLst>
                <a:ext uri="{FF2B5EF4-FFF2-40B4-BE49-F238E27FC236}">
                  <a16:creationId xmlns:a16="http://schemas.microsoft.com/office/drawing/2014/main" id="{391E7F56-2DE7-7F69-2ED2-9B94D084B447}"/>
                </a:ext>
              </a:extLst>
            </p:cNvPr>
            <p:cNvSpPr/>
            <p:nvPr/>
          </p:nvSpPr>
          <p:spPr>
            <a:xfrm>
              <a:off x="1676825" y="4405076"/>
              <a:ext cx="9942" cy="17014"/>
            </a:xfrm>
            <a:custGeom>
              <a:avLst/>
              <a:gdLst/>
              <a:ahLst/>
              <a:cxnLst/>
              <a:rect l="l" t="t" r="r" b="b"/>
              <a:pathLst>
                <a:path w="194" h="332" extrusionOk="0">
                  <a:moveTo>
                    <a:pt x="22" y="1"/>
                  </a:moveTo>
                  <a:cubicBezTo>
                    <a:pt x="10" y="1"/>
                    <a:pt x="0" y="13"/>
                    <a:pt x="6" y="26"/>
                  </a:cubicBezTo>
                  <a:cubicBezTo>
                    <a:pt x="59" y="119"/>
                    <a:pt x="74" y="202"/>
                    <a:pt x="88" y="307"/>
                  </a:cubicBezTo>
                  <a:cubicBezTo>
                    <a:pt x="90" y="321"/>
                    <a:pt x="102" y="332"/>
                    <a:pt x="115" y="332"/>
                  </a:cubicBezTo>
                  <a:cubicBezTo>
                    <a:pt x="123" y="332"/>
                    <a:pt x="130" y="328"/>
                    <a:pt x="135" y="319"/>
                  </a:cubicBezTo>
                  <a:cubicBezTo>
                    <a:pt x="193" y="208"/>
                    <a:pt x="138" y="60"/>
                    <a:pt x="29" y="3"/>
                  </a:cubicBezTo>
                  <a:cubicBezTo>
                    <a:pt x="27" y="2"/>
                    <a:pt x="24" y="1"/>
                    <a:pt x="2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3926;p72">
              <a:extLst>
                <a:ext uri="{FF2B5EF4-FFF2-40B4-BE49-F238E27FC236}">
                  <a16:creationId xmlns:a16="http://schemas.microsoft.com/office/drawing/2014/main" id="{3D0FF0E8-E122-83D6-35BF-75C24BA981B7}"/>
                </a:ext>
              </a:extLst>
            </p:cNvPr>
            <p:cNvSpPr/>
            <p:nvPr/>
          </p:nvSpPr>
          <p:spPr>
            <a:xfrm>
              <a:off x="1195509" y="4385397"/>
              <a:ext cx="473988" cy="335466"/>
            </a:xfrm>
            <a:custGeom>
              <a:avLst/>
              <a:gdLst/>
              <a:ahLst/>
              <a:cxnLst/>
              <a:rect l="l" t="t" r="r" b="b"/>
              <a:pathLst>
                <a:path w="9249" h="6546" extrusionOk="0">
                  <a:moveTo>
                    <a:pt x="8440" y="0"/>
                  </a:moveTo>
                  <a:cubicBezTo>
                    <a:pt x="8275" y="0"/>
                    <a:pt x="8094" y="52"/>
                    <a:pt x="7907" y="160"/>
                  </a:cubicBezTo>
                  <a:cubicBezTo>
                    <a:pt x="7188" y="576"/>
                    <a:pt x="6603" y="1692"/>
                    <a:pt x="6603" y="2651"/>
                  </a:cubicBezTo>
                  <a:cubicBezTo>
                    <a:pt x="6603" y="2658"/>
                    <a:pt x="6600" y="2674"/>
                    <a:pt x="6597" y="2691"/>
                  </a:cubicBezTo>
                  <a:lnTo>
                    <a:pt x="2645" y="4931"/>
                  </a:lnTo>
                  <a:cubicBezTo>
                    <a:pt x="2645" y="4221"/>
                    <a:pt x="2305" y="3806"/>
                    <a:pt x="1837" y="3806"/>
                  </a:cubicBezTo>
                  <a:cubicBezTo>
                    <a:pt x="1672" y="3806"/>
                    <a:pt x="1491" y="3857"/>
                    <a:pt x="1303" y="3965"/>
                  </a:cubicBezTo>
                  <a:cubicBezTo>
                    <a:pt x="583" y="4382"/>
                    <a:pt x="0" y="5497"/>
                    <a:pt x="0" y="6458"/>
                  </a:cubicBezTo>
                  <a:cubicBezTo>
                    <a:pt x="0" y="6489"/>
                    <a:pt x="2" y="6516"/>
                    <a:pt x="3" y="6546"/>
                  </a:cubicBezTo>
                  <a:cubicBezTo>
                    <a:pt x="63" y="6510"/>
                    <a:pt x="123" y="6475"/>
                    <a:pt x="181" y="6441"/>
                  </a:cubicBezTo>
                  <a:cubicBezTo>
                    <a:pt x="181" y="6424"/>
                    <a:pt x="180" y="6408"/>
                    <a:pt x="180" y="6391"/>
                  </a:cubicBezTo>
                  <a:cubicBezTo>
                    <a:pt x="180" y="5514"/>
                    <a:pt x="712" y="4497"/>
                    <a:pt x="1368" y="4117"/>
                  </a:cubicBezTo>
                  <a:cubicBezTo>
                    <a:pt x="1536" y="4020"/>
                    <a:pt x="1695" y="3975"/>
                    <a:pt x="1840" y="3975"/>
                  </a:cubicBezTo>
                  <a:cubicBezTo>
                    <a:pt x="2262" y="3975"/>
                    <a:pt x="2558" y="4365"/>
                    <a:pt x="2558" y="5017"/>
                  </a:cubicBezTo>
                  <a:cubicBezTo>
                    <a:pt x="2558" y="5034"/>
                    <a:pt x="2556" y="5052"/>
                    <a:pt x="2556" y="5069"/>
                  </a:cubicBezTo>
                  <a:lnTo>
                    <a:pt x="2558" y="5180"/>
                  </a:lnTo>
                  <a:cubicBezTo>
                    <a:pt x="2558" y="5180"/>
                    <a:pt x="6722" y="2809"/>
                    <a:pt x="6780" y="2776"/>
                  </a:cubicBezTo>
                  <a:cubicBezTo>
                    <a:pt x="6780" y="2759"/>
                    <a:pt x="6783" y="2602"/>
                    <a:pt x="6783" y="2584"/>
                  </a:cubicBezTo>
                  <a:cubicBezTo>
                    <a:pt x="6783" y="1709"/>
                    <a:pt x="7315" y="691"/>
                    <a:pt x="7971" y="312"/>
                  </a:cubicBezTo>
                  <a:cubicBezTo>
                    <a:pt x="8139" y="215"/>
                    <a:pt x="8299" y="169"/>
                    <a:pt x="8444" y="169"/>
                  </a:cubicBezTo>
                  <a:cubicBezTo>
                    <a:pt x="8866" y="169"/>
                    <a:pt x="9161" y="559"/>
                    <a:pt x="9161" y="1212"/>
                  </a:cubicBezTo>
                  <a:cubicBezTo>
                    <a:pt x="9161" y="1229"/>
                    <a:pt x="9159" y="1246"/>
                    <a:pt x="9159" y="1264"/>
                  </a:cubicBezTo>
                  <a:lnTo>
                    <a:pt x="9248" y="1261"/>
                  </a:lnTo>
                  <a:cubicBezTo>
                    <a:pt x="9248" y="1232"/>
                    <a:pt x="9248" y="1155"/>
                    <a:pt x="9248" y="1126"/>
                  </a:cubicBezTo>
                  <a:cubicBezTo>
                    <a:pt x="9248" y="415"/>
                    <a:pt x="8909" y="0"/>
                    <a:pt x="8440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3927;p72">
              <a:extLst>
                <a:ext uri="{FF2B5EF4-FFF2-40B4-BE49-F238E27FC236}">
                  <a16:creationId xmlns:a16="http://schemas.microsoft.com/office/drawing/2014/main" id="{57D4FBE0-4E3D-FC2E-53D0-6C63CBA5E8D8}"/>
                </a:ext>
              </a:extLst>
            </p:cNvPr>
            <p:cNvSpPr/>
            <p:nvPr/>
          </p:nvSpPr>
          <p:spPr>
            <a:xfrm>
              <a:off x="1470554" y="4461601"/>
              <a:ext cx="27110" cy="12351"/>
            </a:xfrm>
            <a:custGeom>
              <a:avLst/>
              <a:gdLst/>
              <a:ahLst/>
              <a:cxnLst/>
              <a:rect l="l" t="t" r="r" b="b"/>
              <a:pathLst>
                <a:path w="529" h="241" extrusionOk="0">
                  <a:moveTo>
                    <a:pt x="108" y="1"/>
                  </a:moveTo>
                  <a:cubicBezTo>
                    <a:pt x="7" y="28"/>
                    <a:pt x="1" y="179"/>
                    <a:pt x="79" y="225"/>
                  </a:cubicBezTo>
                  <a:cubicBezTo>
                    <a:pt x="98" y="236"/>
                    <a:pt x="135" y="241"/>
                    <a:pt x="179" y="241"/>
                  </a:cubicBezTo>
                  <a:cubicBezTo>
                    <a:pt x="316" y="241"/>
                    <a:pt x="528" y="199"/>
                    <a:pt x="528" y="19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3928;p72">
              <a:extLst>
                <a:ext uri="{FF2B5EF4-FFF2-40B4-BE49-F238E27FC236}">
                  <a16:creationId xmlns:a16="http://schemas.microsoft.com/office/drawing/2014/main" id="{EDA71F16-737C-DA88-252E-298717FC3B3A}"/>
                </a:ext>
              </a:extLst>
            </p:cNvPr>
            <p:cNvSpPr/>
            <p:nvPr/>
          </p:nvSpPr>
          <p:spPr>
            <a:xfrm>
              <a:off x="1483929" y="4447918"/>
              <a:ext cx="56065" cy="46020"/>
            </a:xfrm>
            <a:custGeom>
              <a:avLst/>
              <a:gdLst/>
              <a:ahLst/>
              <a:cxnLst/>
              <a:rect l="l" t="t" r="r" b="b"/>
              <a:pathLst>
                <a:path w="1094" h="898" extrusionOk="0">
                  <a:moveTo>
                    <a:pt x="0" y="1"/>
                  </a:moveTo>
                  <a:lnTo>
                    <a:pt x="0" y="610"/>
                  </a:lnTo>
                  <a:cubicBezTo>
                    <a:pt x="0" y="610"/>
                    <a:pt x="471" y="832"/>
                    <a:pt x="871" y="898"/>
                  </a:cubicBezTo>
                  <a:cubicBezTo>
                    <a:pt x="1094" y="760"/>
                    <a:pt x="655" y="311"/>
                    <a:pt x="436" y="190"/>
                  </a:cubicBezTo>
                  <a:cubicBezTo>
                    <a:pt x="217" y="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3929;p72">
              <a:extLst>
                <a:ext uri="{FF2B5EF4-FFF2-40B4-BE49-F238E27FC236}">
                  <a16:creationId xmlns:a16="http://schemas.microsoft.com/office/drawing/2014/main" id="{C8DD64F2-2D32-D004-1BF9-650D330830C0}"/>
                </a:ext>
              </a:extLst>
            </p:cNvPr>
            <p:cNvSpPr/>
            <p:nvPr/>
          </p:nvSpPr>
          <p:spPr>
            <a:xfrm>
              <a:off x="1487209" y="4439565"/>
              <a:ext cx="57961" cy="54527"/>
            </a:xfrm>
            <a:custGeom>
              <a:avLst/>
              <a:gdLst/>
              <a:ahLst/>
              <a:cxnLst/>
              <a:rect l="l" t="t" r="r" b="b"/>
              <a:pathLst>
                <a:path w="1131" h="1064" extrusionOk="0">
                  <a:moveTo>
                    <a:pt x="126" y="0"/>
                  </a:moveTo>
                  <a:cubicBezTo>
                    <a:pt x="96" y="0"/>
                    <a:pt x="66" y="11"/>
                    <a:pt x="33" y="40"/>
                  </a:cubicBezTo>
                  <a:cubicBezTo>
                    <a:pt x="21" y="51"/>
                    <a:pt x="10" y="61"/>
                    <a:pt x="1" y="74"/>
                  </a:cubicBezTo>
                  <a:cubicBezTo>
                    <a:pt x="139" y="127"/>
                    <a:pt x="499" y="339"/>
                    <a:pt x="701" y="533"/>
                  </a:cubicBezTo>
                  <a:cubicBezTo>
                    <a:pt x="885" y="710"/>
                    <a:pt x="971" y="912"/>
                    <a:pt x="930" y="1064"/>
                  </a:cubicBezTo>
                  <a:cubicBezTo>
                    <a:pt x="1112" y="1041"/>
                    <a:pt x="1131" y="885"/>
                    <a:pt x="1016" y="655"/>
                  </a:cubicBezTo>
                  <a:cubicBezTo>
                    <a:pt x="875" y="377"/>
                    <a:pt x="540" y="189"/>
                    <a:pt x="309" y="77"/>
                  </a:cubicBezTo>
                  <a:cubicBezTo>
                    <a:pt x="243" y="46"/>
                    <a:pt x="186" y="0"/>
                    <a:pt x="12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3930;p72">
              <a:extLst>
                <a:ext uri="{FF2B5EF4-FFF2-40B4-BE49-F238E27FC236}">
                  <a16:creationId xmlns:a16="http://schemas.microsoft.com/office/drawing/2014/main" id="{E0AE3394-D7AE-9B5B-74C8-E1E281ADA7C4}"/>
                </a:ext>
              </a:extLst>
            </p:cNvPr>
            <p:cNvSpPr/>
            <p:nvPr/>
          </p:nvSpPr>
          <p:spPr>
            <a:xfrm>
              <a:off x="1483929" y="4443306"/>
              <a:ext cx="53092" cy="50889"/>
            </a:xfrm>
            <a:custGeom>
              <a:avLst/>
              <a:gdLst/>
              <a:ahLst/>
              <a:cxnLst/>
              <a:rect l="l" t="t" r="r" b="b"/>
              <a:pathLst>
                <a:path w="1036" h="993" extrusionOk="0">
                  <a:moveTo>
                    <a:pt x="65" y="1"/>
                  </a:moveTo>
                  <a:cubicBezTo>
                    <a:pt x="40" y="27"/>
                    <a:pt x="19" y="57"/>
                    <a:pt x="0" y="91"/>
                  </a:cubicBezTo>
                  <a:cubicBezTo>
                    <a:pt x="164" y="169"/>
                    <a:pt x="462" y="353"/>
                    <a:pt x="640" y="523"/>
                  </a:cubicBezTo>
                  <a:cubicBezTo>
                    <a:pt x="798" y="675"/>
                    <a:pt x="879" y="845"/>
                    <a:pt x="871" y="988"/>
                  </a:cubicBezTo>
                  <a:cubicBezTo>
                    <a:pt x="899" y="991"/>
                    <a:pt x="925" y="993"/>
                    <a:pt x="948" y="993"/>
                  </a:cubicBezTo>
                  <a:cubicBezTo>
                    <a:pt x="965" y="993"/>
                    <a:pt x="980" y="992"/>
                    <a:pt x="994" y="991"/>
                  </a:cubicBezTo>
                  <a:cubicBezTo>
                    <a:pt x="1035" y="839"/>
                    <a:pt x="949" y="637"/>
                    <a:pt x="765" y="460"/>
                  </a:cubicBezTo>
                  <a:cubicBezTo>
                    <a:pt x="563" y="266"/>
                    <a:pt x="203" y="54"/>
                    <a:pt x="6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3931;p72">
            <a:extLst>
              <a:ext uri="{FF2B5EF4-FFF2-40B4-BE49-F238E27FC236}">
                <a16:creationId xmlns:a16="http://schemas.microsoft.com/office/drawing/2014/main" id="{20D3A19B-937F-500E-7FAA-F138DBA58A95}"/>
              </a:ext>
            </a:extLst>
          </p:cNvPr>
          <p:cNvGrpSpPr/>
          <p:nvPr/>
        </p:nvGrpSpPr>
        <p:grpSpPr>
          <a:xfrm>
            <a:off x="2639194" y="1958910"/>
            <a:ext cx="495290" cy="357116"/>
            <a:chOff x="2098484" y="4952499"/>
            <a:chExt cx="712750" cy="513909"/>
          </a:xfrm>
        </p:grpSpPr>
        <p:sp>
          <p:nvSpPr>
            <p:cNvPr id="1923" name="Google Shape;3932;p72">
              <a:extLst>
                <a:ext uri="{FF2B5EF4-FFF2-40B4-BE49-F238E27FC236}">
                  <a16:creationId xmlns:a16="http://schemas.microsoft.com/office/drawing/2014/main" id="{9FBACD88-83A7-2201-7D85-DC57B4613C99}"/>
                </a:ext>
              </a:extLst>
            </p:cNvPr>
            <p:cNvSpPr/>
            <p:nvPr/>
          </p:nvSpPr>
          <p:spPr>
            <a:xfrm>
              <a:off x="2382088" y="5320609"/>
              <a:ext cx="78767" cy="64572"/>
            </a:xfrm>
            <a:custGeom>
              <a:avLst/>
              <a:gdLst/>
              <a:ahLst/>
              <a:cxnLst/>
              <a:rect l="l" t="t" r="r" b="b"/>
              <a:pathLst>
                <a:path w="1537" h="1260" extrusionOk="0">
                  <a:moveTo>
                    <a:pt x="589" y="0"/>
                  </a:moveTo>
                  <a:cubicBezTo>
                    <a:pt x="136" y="0"/>
                    <a:pt x="1" y="325"/>
                    <a:pt x="1" y="325"/>
                  </a:cubicBezTo>
                  <a:lnTo>
                    <a:pt x="1031" y="1066"/>
                  </a:lnTo>
                  <a:lnTo>
                    <a:pt x="1368" y="1259"/>
                  </a:lnTo>
                  <a:cubicBezTo>
                    <a:pt x="1368" y="1259"/>
                    <a:pt x="1537" y="925"/>
                    <a:pt x="1509" y="742"/>
                  </a:cubicBezTo>
                  <a:cubicBezTo>
                    <a:pt x="1483" y="562"/>
                    <a:pt x="1217" y="54"/>
                    <a:pt x="686" y="5"/>
                  </a:cubicBezTo>
                  <a:cubicBezTo>
                    <a:pt x="652" y="2"/>
                    <a:pt x="620" y="0"/>
                    <a:pt x="58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3933;p72">
              <a:extLst>
                <a:ext uri="{FF2B5EF4-FFF2-40B4-BE49-F238E27FC236}">
                  <a16:creationId xmlns:a16="http://schemas.microsoft.com/office/drawing/2014/main" id="{1BABC3B6-9296-60E9-6776-93454A044715}"/>
                </a:ext>
              </a:extLst>
            </p:cNvPr>
            <p:cNvSpPr/>
            <p:nvPr/>
          </p:nvSpPr>
          <p:spPr>
            <a:xfrm>
              <a:off x="2710276" y="5128739"/>
              <a:ext cx="78767" cy="65084"/>
            </a:xfrm>
            <a:custGeom>
              <a:avLst/>
              <a:gdLst/>
              <a:ahLst/>
              <a:cxnLst/>
              <a:rect l="l" t="t" r="r" b="b"/>
              <a:pathLst>
                <a:path w="1537" h="1270" extrusionOk="0">
                  <a:moveTo>
                    <a:pt x="589" y="0"/>
                  </a:moveTo>
                  <a:cubicBezTo>
                    <a:pt x="136" y="0"/>
                    <a:pt x="1" y="326"/>
                    <a:pt x="1" y="326"/>
                  </a:cubicBezTo>
                  <a:lnTo>
                    <a:pt x="1032" y="1068"/>
                  </a:lnTo>
                  <a:lnTo>
                    <a:pt x="1373" y="1270"/>
                  </a:lnTo>
                  <a:cubicBezTo>
                    <a:pt x="1373" y="1270"/>
                    <a:pt x="1537" y="927"/>
                    <a:pt x="1511" y="744"/>
                  </a:cubicBezTo>
                  <a:cubicBezTo>
                    <a:pt x="1485" y="563"/>
                    <a:pt x="1218" y="56"/>
                    <a:pt x="686" y="5"/>
                  </a:cubicBezTo>
                  <a:cubicBezTo>
                    <a:pt x="652" y="2"/>
                    <a:pt x="620" y="0"/>
                    <a:pt x="58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3934;p72">
              <a:extLst>
                <a:ext uri="{FF2B5EF4-FFF2-40B4-BE49-F238E27FC236}">
                  <a16:creationId xmlns:a16="http://schemas.microsoft.com/office/drawing/2014/main" id="{06ACB1C4-4D46-9BEA-99E9-131BB4518524}"/>
                </a:ext>
              </a:extLst>
            </p:cNvPr>
            <p:cNvSpPr/>
            <p:nvPr/>
          </p:nvSpPr>
          <p:spPr>
            <a:xfrm>
              <a:off x="2291021" y="5083436"/>
              <a:ext cx="40947" cy="42894"/>
            </a:xfrm>
            <a:custGeom>
              <a:avLst/>
              <a:gdLst/>
              <a:ahLst/>
              <a:cxnLst/>
              <a:rect l="l" t="t" r="r" b="b"/>
              <a:pathLst>
                <a:path w="799" h="837" extrusionOk="0">
                  <a:moveTo>
                    <a:pt x="138" y="0"/>
                  </a:moveTo>
                  <a:cubicBezTo>
                    <a:pt x="107" y="0"/>
                    <a:pt x="79" y="8"/>
                    <a:pt x="54" y="20"/>
                  </a:cubicBezTo>
                  <a:cubicBezTo>
                    <a:pt x="12" y="81"/>
                    <a:pt x="1" y="178"/>
                    <a:pt x="48" y="297"/>
                  </a:cubicBezTo>
                  <a:cubicBezTo>
                    <a:pt x="150" y="549"/>
                    <a:pt x="410" y="837"/>
                    <a:pt x="482" y="837"/>
                  </a:cubicBezTo>
                  <a:cubicBezTo>
                    <a:pt x="531" y="837"/>
                    <a:pt x="700" y="584"/>
                    <a:pt x="798" y="428"/>
                  </a:cubicBezTo>
                  <a:cubicBezTo>
                    <a:pt x="697" y="339"/>
                    <a:pt x="361" y="54"/>
                    <a:pt x="191" y="8"/>
                  </a:cubicBezTo>
                  <a:cubicBezTo>
                    <a:pt x="173" y="3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3935;p72">
              <a:extLst>
                <a:ext uri="{FF2B5EF4-FFF2-40B4-BE49-F238E27FC236}">
                  <a16:creationId xmlns:a16="http://schemas.microsoft.com/office/drawing/2014/main" id="{74D3A762-833D-1CDE-5732-5DE33B39C667}"/>
                </a:ext>
              </a:extLst>
            </p:cNvPr>
            <p:cNvSpPr/>
            <p:nvPr/>
          </p:nvSpPr>
          <p:spPr>
            <a:xfrm>
              <a:off x="2293788" y="5078721"/>
              <a:ext cx="46328" cy="26649"/>
            </a:xfrm>
            <a:custGeom>
              <a:avLst/>
              <a:gdLst/>
              <a:ahLst/>
              <a:cxnLst/>
              <a:rect l="l" t="t" r="r" b="b"/>
              <a:pathLst>
                <a:path w="904" h="520" extrusionOk="0">
                  <a:moveTo>
                    <a:pt x="247" y="1"/>
                  </a:moveTo>
                  <a:cubicBezTo>
                    <a:pt x="145" y="1"/>
                    <a:pt x="39" y="53"/>
                    <a:pt x="0" y="112"/>
                  </a:cubicBezTo>
                  <a:cubicBezTo>
                    <a:pt x="25" y="100"/>
                    <a:pt x="53" y="92"/>
                    <a:pt x="84" y="92"/>
                  </a:cubicBezTo>
                  <a:cubicBezTo>
                    <a:pt x="101" y="92"/>
                    <a:pt x="119" y="95"/>
                    <a:pt x="137" y="100"/>
                  </a:cubicBezTo>
                  <a:cubicBezTo>
                    <a:pt x="307" y="146"/>
                    <a:pt x="643" y="431"/>
                    <a:pt x="744" y="520"/>
                  </a:cubicBezTo>
                  <a:cubicBezTo>
                    <a:pt x="790" y="448"/>
                    <a:pt x="903" y="374"/>
                    <a:pt x="903" y="374"/>
                  </a:cubicBezTo>
                  <a:cubicBezTo>
                    <a:pt x="903" y="374"/>
                    <a:pt x="540" y="119"/>
                    <a:pt x="355" y="24"/>
                  </a:cubicBezTo>
                  <a:cubicBezTo>
                    <a:pt x="322" y="8"/>
                    <a:pt x="285" y="1"/>
                    <a:pt x="247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3936;p72">
              <a:extLst>
                <a:ext uri="{FF2B5EF4-FFF2-40B4-BE49-F238E27FC236}">
                  <a16:creationId xmlns:a16="http://schemas.microsoft.com/office/drawing/2014/main" id="{9FDE909D-64C1-BA5D-AFDE-AD38E2DAE6F9}"/>
                </a:ext>
              </a:extLst>
            </p:cNvPr>
            <p:cNvSpPr/>
            <p:nvPr/>
          </p:nvSpPr>
          <p:spPr>
            <a:xfrm>
              <a:off x="2339809" y="5332601"/>
              <a:ext cx="101983" cy="133807"/>
            </a:xfrm>
            <a:custGeom>
              <a:avLst/>
              <a:gdLst/>
              <a:ahLst/>
              <a:cxnLst/>
              <a:rect l="l" t="t" r="r" b="b"/>
              <a:pathLst>
                <a:path w="1990" h="2611" extrusionOk="0">
                  <a:moveTo>
                    <a:pt x="1174" y="1"/>
                  </a:moveTo>
                  <a:cubicBezTo>
                    <a:pt x="1066" y="1"/>
                    <a:pt x="932" y="35"/>
                    <a:pt x="818" y="101"/>
                  </a:cubicBezTo>
                  <a:cubicBezTo>
                    <a:pt x="367" y="361"/>
                    <a:pt x="1" y="1059"/>
                    <a:pt x="1" y="1661"/>
                  </a:cubicBezTo>
                  <a:cubicBezTo>
                    <a:pt x="1" y="1792"/>
                    <a:pt x="19" y="1907"/>
                    <a:pt x="50" y="2005"/>
                  </a:cubicBezTo>
                  <a:cubicBezTo>
                    <a:pt x="61" y="2037"/>
                    <a:pt x="96" y="2120"/>
                    <a:pt x="117" y="2161"/>
                  </a:cubicBezTo>
                  <a:cubicBezTo>
                    <a:pt x="170" y="2256"/>
                    <a:pt x="285" y="2426"/>
                    <a:pt x="473" y="2531"/>
                  </a:cubicBezTo>
                  <a:cubicBezTo>
                    <a:pt x="584" y="2591"/>
                    <a:pt x="694" y="2610"/>
                    <a:pt x="788" y="2610"/>
                  </a:cubicBezTo>
                  <a:cubicBezTo>
                    <a:pt x="953" y="2610"/>
                    <a:pt x="1073" y="2552"/>
                    <a:pt x="1073" y="2552"/>
                  </a:cubicBezTo>
                  <a:lnTo>
                    <a:pt x="1989" y="668"/>
                  </a:lnTo>
                  <a:cubicBezTo>
                    <a:pt x="1989" y="668"/>
                    <a:pt x="1954" y="306"/>
                    <a:pt x="1698" y="148"/>
                  </a:cubicBezTo>
                  <a:cubicBezTo>
                    <a:pt x="1474" y="9"/>
                    <a:pt x="1258" y="1"/>
                    <a:pt x="11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3937;p72">
              <a:extLst>
                <a:ext uri="{FF2B5EF4-FFF2-40B4-BE49-F238E27FC236}">
                  <a16:creationId xmlns:a16="http://schemas.microsoft.com/office/drawing/2014/main" id="{42B2A4B0-BFB2-B858-570D-034D0AA356B9}"/>
                </a:ext>
              </a:extLst>
            </p:cNvPr>
            <p:cNvSpPr/>
            <p:nvPr/>
          </p:nvSpPr>
          <p:spPr>
            <a:xfrm>
              <a:off x="2359385" y="5343619"/>
              <a:ext cx="83790" cy="121713"/>
            </a:xfrm>
            <a:custGeom>
              <a:avLst/>
              <a:gdLst/>
              <a:ahLst/>
              <a:cxnLst/>
              <a:rect l="l" t="t" r="r" b="b"/>
              <a:pathLst>
                <a:path w="1635" h="2375" extrusionOk="0">
                  <a:moveTo>
                    <a:pt x="1142" y="1"/>
                  </a:moveTo>
                  <a:cubicBezTo>
                    <a:pt x="1043" y="1"/>
                    <a:pt x="933" y="32"/>
                    <a:pt x="818" y="99"/>
                  </a:cubicBezTo>
                  <a:cubicBezTo>
                    <a:pt x="367" y="359"/>
                    <a:pt x="1" y="1057"/>
                    <a:pt x="1" y="1659"/>
                  </a:cubicBezTo>
                  <a:cubicBezTo>
                    <a:pt x="1" y="2107"/>
                    <a:pt x="204" y="2374"/>
                    <a:pt x="493" y="2374"/>
                  </a:cubicBezTo>
                  <a:cubicBezTo>
                    <a:pt x="593" y="2374"/>
                    <a:pt x="703" y="2342"/>
                    <a:pt x="818" y="2276"/>
                  </a:cubicBezTo>
                  <a:cubicBezTo>
                    <a:pt x="1269" y="2015"/>
                    <a:pt x="1635" y="1318"/>
                    <a:pt x="1635" y="717"/>
                  </a:cubicBezTo>
                  <a:cubicBezTo>
                    <a:pt x="1635" y="268"/>
                    <a:pt x="1432" y="1"/>
                    <a:pt x="114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3938;p72">
              <a:extLst>
                <a:ext uri="{FF2B5EF4-FFF2-40B4-BE49-F238E27FC236}">
                  <a16:creationId xmlns:a16="http://schemas.microsoft.com/office/drawing/2014/main" id="{06853E82-FCDC-0B53-6D0A-EEAFF5BDFD8E}"/>
                </a:ext>
              </a:extLst>
            </p:cNvPr>
            <p:cNvSpPr/>
            <p:nvPr/>
          </p:nvSpPr>
          <p:spPr>
            <a:xfrm>
              <a:off x="2368815" y="5356329"/>
              <a:ext cx="66314" cy="96243"/>
            </a:xfrm>
            <a:custGeom>
              <a:avLst/>
              <a:gdLst/>
              <a:ahLst/>
              <a:cxnLst/>
              <a:rect l="l" t="t" r="r" b="b"/>
              <a:pathLst>
                <a:path w="1294" h="1878" extrusionOk="0">
                  <a:moveTo>
                    <a:pt x="903" y="1"/>
                  </a:moveTo>
                  <a:cubicBezTo>
                    <a:pt x="825" y="1"/>
                    <a:pt x="738" y="25"/>
                    <a:pt x="648" y="78"/>
                  </a:cubicBezTo>
                  <a:cubicBezTo>
                    <a:pt x="290" y="285"/>
                    <a:pt x="1" y="837"/>
                    <a:pt x="1" y="1312"/>
                  </a:cubicBezTo>
                  <a:cubicBezTo>
                    <a:pt x="1" y="1666"/>
                    <a:pt x="162" y="1878"/>
                    <a:pt x="391" y="1878"/>
                  </a:cubicBezTo>
                  <a:cubicBezTo>
                    <a:pt x="470" y="1878"/>
                    <a:pt x="557" y="1853"/>
                    <a:pt x="648" y="1801"/>
                  </a:cubicBezTo>
                  <a:cubicBezTo>
                    <a:pt x="1003" y="1594"/>
                    <a:pt x="1293" y="1042"/>
                    <a:pt x="1293" y="567"/>
                  </a:cubicBezTo>
                  <a:cubicBezTo>
                    <a:pt x="1293" y="213"/>
                    <a:pt x="1132" y="1"/>
                    <a:pt x="90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3939;p72">
              <a:extLst>
                <a:ext uri="{FF2B5EF4-FFF2-40B4-BE49-F238E27FC236}">
                  <a16:creationId xmlns:a16="http://schemas.microsoft.com/office/drawing/2014/main" id="{B9123E5D-B0A3-F809-F864-E0B684334736}"/>
                </a:ext>
              </a:extLst>
            </p:cNvPr>
            <p:cNvSpPr/>
            <p:nvPr/>
          </p:nvSpPr>
          <p:spPr>
            <a:xfrm>
              <a:off x="2367021" y="5352126"/>
              <a:ext cx="69902" cy="101573"/>
            </a:xfrm>
            <a:custGeom>
              <a:avLst/>
              <a:gdLst/>
              <a:ahLst/>
              <a:cxnLst/>
              <a:rect l="l" t="t" r="r" b="b"/>
              <a:pathLst>
                <a:path w="1364" h="1982" extrusionOk="0">
                  <a:moveTo>
                    <a:pt x="953" y="1"/>
                  </a:moveTo>
                  <a:cubicBezTo>
                    <a:pt x="870" y="1"/>
                    <a:pt x="779" y="27"/>
                    <a:pt x="683" y="83"/>
                  </a:cubicBezTo>
                  <a:cubicBezTo>
                    <a:pt x="305" y="299"/>
                    <a:pt x="0" y="883"/>
                    <a:pt x="0" y="1385"/>
                  </a:cubicBezTo>
                  <a:cubicBezTo>
                    <a:pt x="0" y="1758"/>
                    <a:pt x="170" y="1982"/>
                    <a:pt x="412" y="1982"/>
                  </a:cubicBezTo>
                  <a:cubicBezTo>
                    <a:pt x="495" y="1982"/>
                    <a:pt x="586" y="1955"/>
                    <a:pt x="683" y="1900"/>
                  </a:cubicBezTo>
                  <a:cubicBezTo>
                    <a:pt x="1058" y="1682"/>
                    <a:pt x="1363" y="1099"/>
                    <a:pt x="1363" y="598"/>
                  </a:cubicBezTo>
                  <a:cubicBezTo>
                    <a:pt x="1363" y="224"/>
                    <a:pt x="119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3940;p72">
              <a:extLst>
                <a:ext uri="{FF2B5EF4-FFF2-40B4-BE49-F238E27FC236}">
                  <a16:creationId xmlns:a16="http://schemas.microsoft.com/office/drawing/2014/main" id="{904289D8-451C-772D-33ED-474827A823D4}"/>
                </a:ext>
              </a:extLst>
            </p:cNvPr>
            <p:cNvSpPr/>
            <p:nvPr/>
          </p:nvSpPr>
          <p:spPr>
            <a:xfrm>
              <a:off x="2381165" y="5373086"/>
              <a:ext cx="14401" cy="23523"/>
            </a:xfrm>
            <a:custGeom>
              <a:avLst/>
              <a:gdLst/>
              <a:ahLst/>
              <a:cxnLst/>
              <a:rect l="l" t="t" r="r" b="b"/>
              <a:pathLst>
                <a:path w="281" h="459" extrusionOk="0">
                  <a:moveTo>
                    <a:pt x="158" y="1"/>
                  </a:moveTo>
                  <a:cubicBezTo>
                    <a:pt x="100" y="70"/>
                    <a:pt x="46" y="148"/>
                    <a:pt x="0" y="232"/>
                  </a:cubicBezTo>
                  <a:lnTo>
                    <a:pt x="243" y="459"/>
                  </a:lnTo>
                  <a:cubicBezTo>
                    <a:pt x="253" y="436"/>
                    <a:pt x="267" y="416"/>
                    <a:pt x="281" y="396"/>
                  </a:cubicBezTo>
                  <a:cubicBezTo>
                    <a:pt x="266" y="344"/>
                    <a:pt x="207" y="145"/>
                    <a:pt x="15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3941;p72">
              <a:extLst>
                <a:ext uri="{FF2B5EF4-FFF2-40B4-BE49-F238E27FC236}">
                  <a16:creationId xmlns:a16="http://schemas.microsoft.com/office/drawing/2014/main" id="{77C14EB6-E96D-76B0-1732-B305B2B50160}"/>
                </a:ext>
              </a:extLst>
            </p:cNvPr>
            <p:cNvSpPr/>
            <p:nvPr/>
          </p:nvSpPr>
          <p:spPr>
            <a:xfrm>
              <a:off x="2373324" y="5391228"/>
              <a:ext cx="18552" cy="13888"/>
            </a:xfrm>
            <a:custGeom>
              <a:avLst/>
              <a:gdLst/>
              <a:ahLst/>
              <a:cxnLst/>
              <a:rect l="l" t="t" r="r" b="b"/>
              <a:pathLst>
                <a:path w="362" h="271" extrusionOk="0">
                  <a:moveTo>
                    <a:pt x="92" y="1"/>
                  </a:moveTo>
                  <a:cubicBezTo>
                    <a:pt x="54" y="88"/>
                    <a:pt x="21" y="179"/>
                    <a:pt x="0" y="271"/>
                  </a:cubicBezTo>
                  <a:lnTo>
                    <a:pt x="340" y="249"/>
                  </a:lnTo>
                  <a:lnTo>
                    <a:pt x="343" y="240"/>
                  </a:lnTo>
                  <a:cubicBezTo>
                    <a:pt x="348" y="220"/>
                    <a:pt x="354" y="202"/>
                    <a:pt x="362" y="183"/>
                  </a:cubicBezTo>
                  <a:cubicBezTo>
                    <a:pt x="345" y="171"/>
                    <a:pt x="204" y="70"/>
                    <a:pt x="9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3942;p72">
              <a:extLst>
                <a:ext uri="{FF2B5EF4-FFF2-40B4-BE49-F238E27FC236}">
                  <a16:creationId xmlns:a16="http://schemas.microsoft.com/office/drawing/2014/main" id="{1E8A7EC6-F454-06E1-7176-EDD110B395AD}"/>
                </a:ext>
              </a:extLst>
            </p:cNvPr>
            <p:cNvSpPr/>
            <p:nvPr/>
          </p:nvSpPr>
          <p:spPr>
            <a:xfrm>
              <a:off x="2371326" y="5407730"/>
              <a:ext cx="18910" cy="19167"/>
            </a:xfrm>
            <a:custGeom>
              <a:avLst/>
              <a:gdLst/>
              <a:ahLst/>
              <a:cxnLst/>
              <a:rect l="l" t="t" r="r" b="b"/>
              <a:pathLst>
                <a:path w="369" h="374" extrusionOk="0">
                  <a:moveTo>
                    <a:pt x="369" y="1"/>
                  </a:moveTo>
                  <a:cubicBezTo>
                    <a:pt x="332" y="11"/>
                    <a:pt x="149" y="70"/>
                    <a:pt x="8" y="122"/>
                  </a:cubicBezTo>
                  <a:cubicBezTo>
                    <a:pt x="4" y="165"/>
                    <a:pt x="1" y="208"/>
                    <a:pt x="1" y="251"/>
                  </a:cubicBezTo>
                  <a:cubicBezTo>
                    <a:pt x="1" y="295"/>
                    <a:pt x="4" y="335"/>
                    <a:pt x="8" y="373"/>
                  </a:cubicBezTo>
                  <a:lnTo>
                    <a:pt x="369" y="65"/>
                  </a:lnTo>
                  <a:cubicBezTo>
                    <a:pt x="367" y="57"/>
                    <a:pt x="366" y="48"/>
                    <a:pt x="366" y="41"/>
                  </a:cubicBezTo>
                  <a:cubicBezTo>
                    <a:pt x="366" y="27"/>
                    <a:pt x="367" y="13"/>
                    <a:pt x="36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3943;p72">
              <a:extLst>
                <a:ext uri="{FF2B5EF4-FFF2-40B4-BE49-F238E27FC236}">
                  <a16:creationId xmlns:a16="http://schemas.microsoft.com/office/drawing/2014/main" id="{7BF2E5CC-577F-A60C-B0AF-465F4562E615}"/>
                </a:ext>
              </a:extLst>
            </p:cNvPr>
            <p:cNvSpPr/>
            <p:nvPr/>
          </p:nvSpPr>
          <p:spPr>
            <a:xfrm>
              <a:off x="2372914" y="5415366"/>
              <a:ext cx="19372" cy="26034"/>
            </a:xfrm>
            <a:custGeom>
              <a:avLst/>
              <a:gdLst/>
              <a:ahLst/>
              <a:cxnLst/>
              <a:rect l="l" t="t" r="r" b="b"/>
              <a:pathLst>
                <a:path w="378" h="508" extrusionOk="0">
                  <a:moveTo>
                    <a:pt x="353" y="0"/>
                  </a:moveTo>
                  <a:cubicBezTo>
                    <a:pt x="310" y="40"/>
                    <a:pt x="132" y="204"/>
                    <a:pt x="0" y="336"/>
                  </a:cubicBezTo>
                  <a:cubicBezTo>
                    <a:pt x="20" y="405"/>
                    <a:pt x="51" y="463"/>
                    <a:pt x="88" y="508"/>
                  </a:cubicBezTo>
                  <a:lnTo>
                    <a:pt x="378" y="43"/>
                  </a:lnTo>
                  <a:cubicBezTo>
                    <a:pt x="368" y="31"/>
                    <a:pt x="359" y="17"/>
                    <a:pt x="3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3944;p72">
              <a:extLst>
                <a:ext uri="{FF2B5EF4-FFF2-40B4-BE49-F238E27FC236}">
                  <a16:creationId xmlns:a16="http://schemas.microsoft.com/office/drawing/2014/main" id="{E521F12D-FC6E-D033-EC06-BE1BB4F2202E}"/>
                </a:ext>
              </a:extLst>
            </p:cNvPr>
            <p:cNvSpPr/>
            <p:nvPr/>
          </p:nvSpPr>
          <p:spPr>
            <a:xfrm>
              <a:off x="2412990" y="5371651"/>
              <a:ext cx="19525" cy="21831"/>
            </a:xfrm>
            <a:custGeom>
              <a:avLst/>
              <a:gdLst/>
              <a:ahLst/>
              <a:cxnLst/>
              <a:rect l="l" t="t" r="r" b="b"/>
              <a:pathLst>
                <a:path w="381" h="426" extrusionOk="0">
                  <a:moveTo>
                    <a:pt x="342" y="1"/>
                  </a:moveTo>
                  <a:lnTo>
                    <a:pt x="0" y="374"/>
                  </a:lnTo>
                  <a:cubicBezTo>
                    <a:pt x="6" y="389"/>
                    <a:pt x="9" y="406"/>
                    <a:pt x="13" y="426"/>
                  </a:cubicBezTo>
                  <a:cubicBezTo>
                    <a:pt x="46" y="409"/>
                    <a:pt x="236" y="308"/>
                    <a:pt x="380" y="223"/>
                  </a:cubicBezTo>
                  <a:cubicBezTo>
                    <a:pt x="377" y="140"/>
                    <a:pt x="364" y="65"/>
                    <a:pt x="34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3945;p72">
              <a:extLst>
                <a:ext uri="{FF2B5EF4-FFF2-40B4-BE49-F238E27FC236}">
                  <a16:creationId xmlns:a16="http://schemas.microsoft.com/office/drawing/2014/main" id="{2667F7A1-8FFF-A117-8F59-3ADC577C3FD2}"/>
                </a:ext>
              </a:extLst>
            </p:cNvPr>
            <p:cNvSpPr/>
            <p:nvPr/>
          </p:nvSpPr>
          <p:spPr>
            <a:xfrm>
              <a:off x="2409813" y="5360377"/>
              <a:ext cx="18295" cy="27674"/>
            </a:xfrm>
            <a:custGeom>
              <a:avLst/>
              <a:gdLst/>
              <a:ahLst/>
              <a:cxnLst/>
              <a:rect l="l" t="t" r="r" b="b"/>
              <a:pathLst>
                <a:path w="357" h="540" extrusionOk="0">
                  <a:moveTo>
                    <a:pt x="234" y="0"/>
                  </a:moveTo>
                  <a:lnTo>
                    <a:pt x="1" y="512"/>
                  </a:lnTo>
                  <a:cubicBezTo>
                    <a:pt x="13" y="520"/>
                    <a:pt x="24" y="529"/>
                    <a:pt x="33" y="540"/>
                  </a:cubicBezTo>
                  <a:cubicBezTo>
                    <a:pt x="67" y="498"/>
                    <a:pt x="232" y="287"/>
                    <a:pt x="357" y="120"/>
                  </a:cubicBezTo>
                  <a:cubicBezTo>
                    <a:pt x="323" y="68"/>
                    <a:pt x="281" y="26"/>
                    <a:pt x="23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3946;p72">
              <a:extLst>
                <a:ext uri="{FF2B5EF4-FFF2-40B4-BE49-F238E27FC236}">
                  <a16:creationId xmlns:a16="http://schemas.microsoft.com/office/drawing/2014/main" id="{C4E658CA-329B-61D8-0E08-E98A2656D2FB}"/>
                </a:ext>
              </a:extLst>
            </p:cNvPr>
            <p:cNvSpPr/>
            <p:nvPr/>
          </p:nvSpPr>
          <p:spPr>
            <a:xfrm>
              <a:off x="2404893" y="5358378"/>
              <a:ext cx="12043" cy="27571"/>
            </a:xfrm>
            <a:custGeom>
              <a:avLst/>
              <a:gdLst/>
              <a:ahLst/>
              <a:cxnLst/>
              <a:rect l="l" t="t" r="r" b="b"/>
              <a:pathLst>
                <a:path w="235" h="538" extrusionOk="0">
                  <a:moveTo>
                    <a:pt x="180" y="1"/>
                  </a:moveTo>
                  <a:cubicBezTo>
                    <a:pt x="141" y="1"/>
                    <a:pt x="99" y="8"/>
                    <a:pt x="56" y="22"/>
                  </a:cubicBezTo>
                  <a:lnTo>
                    <a:pt x="0" y="537"/>
                  </a:lnTo>
                  <a:cubicBezTo>
                    <a:pt x="13" y="535"/>
                    <a:pt x="24" y="534"/>
                    <a:pt x="36" y="534"/>
                  </a:cubicBezTo>
                  <a:cubicBezTo>
                    <a:pt x="40" y="534"/>
                    <a:pt x="44" y="534"/>
                    <a:pt x="48" y="534"/>
                  </a:cubicBezTo>
                  <a:cubicBezTo>
                    <a:pt x="74" y="462"/>
                    <a:pt x="169" y="203"/>
                    <a:pt x="235" y="5"/>
                  </a:cubicBezTo>
                  <a:cubicBezTo>
                    <a:pt x="217" y="2"/>
                    <a:pt x="199" y="1"/>
                    <a:pt x="18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3947;p72">
              <a:extLst>
                <a:ext uri="{FF2B5EF4-FFF2-40B4-BE49-F238E27FC236}">
                  <a16:creationId xmlns:a16="http://schemas.microsoft.com/office/drawing/2014/main" id="{8E5FB441-5A6B-F3E7-CE14-0B18B2F0AFEE}"/>
                </a:ext>
              </a:extLst>
            </p:cNvPr>
            <p:cNvSpPr/>
            <p:nvPr/>
          </p:nvSpPr>
          <p:spPr>
            <a:xfrm>
              <a:off x="2393106" y="5361607"/>
              <a:ext cx="9686" cy="28032"/>
            </a:xfrm>
            <a:custGeom>
              <a:avLst/>
              <a:gdLst/>
              <a:ahLst/>
              <a:cxnLst/>
              <a:rect l="l" t="t" r="r" b="b"/>
              <a:pathLst>
                <a:path w="189" h="547" extrusionOk="0">
                  <a:moveTo>
                    <a:pt x="189" y="1"/>
                  </a:moveTo>
                  <a:cubicBezTo>
                    <a:pt x="184" y="4"/>
                    <a:pt x="178" y="7"/>
                    <a:pt x="174" y="10"/>
                  </a:cubicBezTo>
                  <a:cubicBezTo>
                    <a:pt x="112" y="44"/>
                    <a:pt x="56" y="90"/>
                    <a:pt x="0" y="143"/>
                  </a:cubicBezTo>
                  <a:lnTo>
                    <a:pt x="109" y="547"/>
                  </a:lnTo>
                  <a:cubicBezTo>
                    <a:pt x="125" y="531"/>
                    <a:pt x="141" y="519"/>
                    <a:pt x="158" y="507"/>
                  </a:cubicBezTo>
                  <a:cubicBezTo>
                    <a:pt x="163" y="441"/>
                    <a:pt x="181" y="188"/>
                    <a:pt x="18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3948;p72">
              <a:extLst>
                <a:ext uri="{FF2B5EF4-FFF2-40B4-BE49-F238E27FC236}">
                  <a16:creationId xmlns:a16="http://schemas.microsoft.com/office/drawing/2014/main" id="{C0D8E90A-4CF1-FA0D-4002-3D2DC563E26B}"/>
                </a:ext>
              </a:extLst>
            </p:cNvPr>
            <p:cNvSpPr/>
            <p:nvPr/>
          </p:nvSpPr>
          <p:spPr>
            <a:xfrm>
              <a:off x="2410376" y="5405629"/>
              <a:ext cx="17014" cy="18757"/>
            </a:xfrm>
            <a:custGeom>
              <a:avLst/>
              <a:gdLst/>
              <a:ahLst/>
              <a:cxnLst/>
              <a:rect l="l" t="t" r="r" b="b"/>
              <a:pathLst>
                <a:path w="332" h="366" extrusionOk="0">
                  <a:moveTo>
                    <a:pt x="31" y="0"/>
                  </a:moveTo>
                  <a:cubicBezTo>
                    <a:pt x="22" y="23"/>
                    <a:pt x="11" y="48"/>
                    <a:pt x="1" y="69"/>
                  </a:cubicBezTo>
                  <a:cubicBezTo>
                    <a:pt x="25" y="109"/>
                    <a:pt x="123" y="259"/>
                    <a:pt x="202" y="365"/>
                  </a:cubicBezTo>
                  <a:cubicBezTo>
                    <a:pt x="252" y="284"/>
                    <a:pt x="297" y="197"/>
                    <a:pt x="332" y="106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3949;p72">
              <a:extLst>
                <a:ext uri="{FF2B5EF4-FFF2-40B4-BE49-F238E27FC236}">
                  <a16:creationId xmlns:a16="http://schemas.microsoft.com/office/drawing/2014/main" id="{A761D6DD-811B-598E-D836-8A0F51F17B14}"/>
                </a:ext>
              </a:extLst>
            </p:cNvPr>
            <p:cNvSpPr/>
            <p:nvPr/>
          </p:nvSpPr>
          <p:spPr>
            <a:xfrm>
              <a:off x="2413144" y="5390511"/>
              <a:ext cx="19218" cy="13888"/>
            </a:xfrm>
            <a:custGeom>
              <a:avLst/>
              <a:gdLst/>
              <a:ahLst/>
              <a:cxnLst/>
              <a:rect l="l" t="t" r="r" b="b"/>
              <a:pathLst>
                <a:path w="375" h="271" extrusionOk="0">
                  <a:moveTo>
                    <a:pt x="374" y="1"/>
                  </a:moveTo>
                  <a:lnTo>
                    <a:pt x="11" y="148"/>
                  </a:lnTo>
                  <a:cubicBezTo>
                    <a:pt x="10" y="170"/>
                    <a:pt x="5" y="193"/>
                    <a:pt x="0" y="214"/>
                  </a:cubicBezTo>
                  <a:cubicBezTo>
                    <a:pt x="26" y="220"/>
                    <a:pt x="193" y="254"/>
                    <a:pt x="322" y="271"/>
                  </a:cubicBezTo>
                  <a:cubicBezTo>
                    <a:pt x="348" y="180"/>
                    <a:pt x="367" y="90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3950;p72">
              <a:extLst>
                <a:ext uri="{FF2B5EF4-FFF2-40B4-BE49-F238E27FC236}">
                  <a16:creationId xmlns:a16="http://schemas.microsoft.com/office/drawing/2014/main" id="{88B1F5F5-4DFC-86CD-B7A5-BE997161D1FA}"/>
                </a:ext>
              </a:extLst>
            </p:cNvPr>
            <p:cNvSpPr/>
            <p:nvPr/>
          </p:nvSpPr>
          <p:spPr>
            <a:xfrm>
              <a:off x="2380192" y="5419517"/>
              <a:ext cx="16502" cy="27776"/>
            </a:xfrm>
            <a:custGeom>
              <a:avLst/>
              <a:gdLst/>
              <a:ahLst/>
              <a:cxnLst/>
              <a:rect l="l" t="t" r="r" b="b"/>
              <a:pathLst>
                <a:path w="322" h="542" extrusionOk="0">
                  <a:moveTo>
                    <a:pt x="283" y="1"/>
                  </a:moveTo>
                  <a:cubicBezTo>
                    <a:pt x="262" y="36"/>
                    <a:pt x="111" y="287"/>
                    <a:pt x="1" y="482"/>
                  </a:cubicBezTo>
                  <a:cubicBezTo>
                    <a:pt x="44" y="516"/>
                    <a:pt x="94" y="536"/>
                    <a:pt x="151" y="542"/>
                  </a:cubicBezTo>
                  <a:lnTo>
                    <a:pt x="321" y="11"/>
                  </a:lnTo>
                  <a:cubicBezTo>
                    <a:pt x="309" y="10"/>
                    <a:pt x="294" y="5"/>
                    <a:pt x="28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3951;p72">
              <a:extLst>
                <a:ext uri="{FF2B5EF4-FFF2-40B4-BE49-F238E27FC236}">
                  <a16:creationId xmlns:a16="http://schemas.microsoft.com/office/drawing/2014/main" id="{0F6A349F-73C7-E3ED-0765-835C03D0196C}"/>
                </a:ext>
              </a:extLst>
            </p:cNvPr>
            <p:cNvSpPr/>
            <p:nvPr/>
          </p:nvSpPr>
          <p:spPr>
            <a:xfrm>
              <a:off x="2393670" y="5418902"/>
              <a:ext cx="9686" cy="28084"/>
            </a:xfrm>
            <a:custGeom>
              <a:avLst/>
              <a:gdLst/>
              <a:ahLst/>
              <a:cxnLst/>
              <a:rect l="l" t="t" r="r" b="b"/>
              <a:pathLst>
                <a:path w="189" h="548" extrusionOk="0">
                  <a:moveTo>
                    <a:pt x="155" y="0"/>
                  </a:moveTo>
                  <a:cubicBezTo>
                    <a:pt x="138" y="10"/>
                    <a:pt x="123" y="16"/>
                    <a:pt x="107" y="19"/>
                  </a:cubicBezTo>
                  <a:cubicBezTo>
                    <a:pt x="94" y="80"/>
                    <a:pt x="37" y="347"/>
                    <a:pt x="0" y="548"/>
                  </a:cubicBezTo>
                  <a:cubicBezTo>
                    <a:pt x="52" y="537"/>
                    <a:pt x="106" y="517"/>
                    <a:pt x="163" y="485"/>
                  </a:cubicBezTo>
                  <a:cubicBezTo>
                    <a:pt x="170" y="480"/>
                    <a:pt x="179" y="474"/>
                    <a:pt x="189" y="468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3952;p72">
              <a:extLst>
                <a:ext uri="{FF2B5EF4-FFF2-40B4-BE49-F238E27FC236}">
                  <a16:creationId xmlns:a16="http://schemas.microsoft.com/office/drawing/2014/main" id="{F228A672-D1AD-309C-477E-A4C2258ACCF8}"/>
                </a:ext>
              </a:extLst>
            </p:cNvPr>
            <p:cNvSpPr/>
            <p:nvPr/>
          </p:nvSpPr>
          <p:spPr>
            <a:xfrm>
              <a:off x="2405303" y="5413469"/>
              <a:ext cx="11992" cy="25829"/>
            </a:xfrm>
            <a:custGeom>
              <a:avLst/>
              <a:gdLst/>
              <a:ahLst/>
              <a:cxnLst/>
              <a:rect l="l" t="t" r="r" b="b"/>
              <a:pathLst>
                <a:path w="234" h="504" extrusionOk="0">
                  <a:moveTo>
                    <a:pt x="44" y="1"/>
                  </a:moveTo>
                  <a:cubicBezTo>
                    <a:pt x="31" y="21"/>
                    <a:pt x="15" y="37"/>
                    <a:pt x="0" y="53"/>
                  </a:cubicBezTo>
                  <a:cubicBezTo>
                    <a:pt x="6" y="108"/>
                    <a:pt x="32" y="336"/>
                    <a:pt x="57" y="503"/>
                  </a:cubicBezTo>
                  <a:cubicBezTo>
                    <a:pt x="120" y="450"/>
                    <a:pt x="179" y="384"/>
                    <a:pt x="233" y="310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3953;p72">
              <a:extLst>
                <a:ext uri="{FF2B5EF4-FFF2-40B4-BE49-F238E27FC236}">
                  <a16:creationId xmlns:a16="http://schemas.microsoft.com/office/drawing/2014/main" id="{9DA8C221-4C57-5ECB-5EC6-9514D6D704ED}"/>
                </a:ext>
              </a:extLst>
            </p:cNvPr>
            <p:cNvSpPr/>
            <p:nvPr/>
          </p:nvSpPr>
          <p:spPr>
            <a:xfrm>
              <a:off x="2392952" y="5389844"/>
              <a:ext cx="18039" cy="26187"/>
            </a:xfrm>
            <a:custGeom>
              <a:avLst/>
              <a:gdLst/>
              <a:ahLst/>
              <a:cxnLst/>
              <a:rect l="l" t="t" r="r" b="b"/>
              <a:pathLst>
                <a:path w="352" h="511" extrusionOk="0">
                  <a:moveTo>
                    <a:pt x="246" y="0"/>
                  </a:moveTo>
                  <a:cubicBezTo>
                    <a:pt x="225" y="0"/>
                    <a:pt x="201" y="7"/>
                    <a:pt x="177" y="22"/>
                  </a:cubicBezTo>
                  <a:cubicBezTo>
                    <a:pt x="78" y="77"/>
                    <a:pt x="0" y="227"/>
                    <a:pt x="0" y="356"/>
                  </a:cubicBezTo>
                  <a:cubicBezTo>
                    <a:pt x="0" y="453"/>
                    <a:pt x="44" y="511"/>
                    <a:pt x="106" y="511"/>
                  </a:cubicBezTo>
                  <a:cubicBezTo>
                    <a:pt x="128" y="511"/>
                    <a:pt x="151" y="504"/>
                    <a:pt x="177" y="489"/>
                  </a:cubicBezTo>
                  <a:cubicBezTo>
                    <a:pt x="273" y="434"/>
                    <a:pt x="351" y="284"/>
                    <a:pt x="351" y="153"/>
                  </a:cubicBezTo>
                  <a:cubicBezTo>
                    <a:pt x="351" y="58"/>
                    <a:pt x="308" y="0"/>
                    <a:pt x="24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3954;p72">
              <a:extLst>
                <a:ext uri="{FF2B5EF4-FFF2-40B4-BE49-F238E27FC236}">
                  <a16:creationId xmlns:a16="http://schemas.microsoft.com/office/drawing/2014/main" id="{F5687E59-E64F-FC2A-5B1B-1DD80F209479}"/>
                </a:ext>
              </a:extLst>
            </p:cNvPr>
            <p:cNvSpPr/>
            <p:nvPr/>
          </p:nvSpPr>
          <p:spPr>
            <a:xfrm>
              <a:off x="2398436" y="5396404"/>
              <a:ext cx="9788" cy="14196"/>
            </a:xfrm>
            <a:custGeom>
              <a:avLst/>
              <a:gdLst/>
              <a:ahLst/>
              <a:cxnLst/>
              <a:rect l="l" t="t" r="r" b="b"/>
              <a:pathLst>
                <a:path w="191" h="277" extrusionOk="0">
                  <a:moveTo>
                    <a:pt x="133" y="1"/>
                  </a:moveTo>
                  <a:cubicBezTo>
                    <a:pt x="121" y="1"/>
                    <a:pt x="109" y="4"/>
                    <a:pt x="96" y="12"/>
                  </a:cubicBezTo>
                  <a:cubicBezTo>
                    <a:pt x="44" y="42"/>
                    <a:pt x="1" y="124"/>
                    <a:pt x="1" y="193"/>
                  </a:cubicBezTo>
                  <a:cubicBezTo>
                    <a:pt x="1" y="245"/>
                    <a:pt x="24" y="276"/>
                    <a:pt x="58" y="276"/>
                  </a:cubicBezTo>
                  <a:cubicBezTo>
                    <a:pt x="70" y="276"/>
                    <a:pt x="82" y="272"/>
                    <a:pt x="96" y="265"/>
                  </a:cubicBezTo>
                  <a:cubicBezTo>
                    <a:pt x="148" y="234"/>
                    <a:pt x="191" y="153"/>
                    <a:pt x="191" y="84"/>
                  </a:cubicBezTo>
                  <a:cubicBezTo>
                    <a:pt x="191" y="32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3955;p72">
              <a:extLst>
                <a:ext uri="{FF2B5EF4-FFF2-40B4-BE49-F238E27FC236}">
                  <a16:creationId xmlns:a16="http://schemas.microsoft.com/office/drawing/2014/main" id="{9DBF95A1-1528-3F5B-9962-23600ACF8E77}"/>
                </a:ext>
              </a:extLst>
            </p:cNvPr>
            <p:cNvSpPr/>
            <p:nvPr/>
          </p:nvSpPr>
          <p:spPr>
            <a:xfrm>
              <a:off x="2668151" y="5138937"/>
              <a:ext cx="101983" cy="133807"/>
            </a:xfrm>
            <a:custGeom>
              <a:avLst/>
              <a:gdLst/>
              <a:ahLst/>
              <a:cxnLst/>
              <a:rect l="l" t="t" r="r" b="b"/>
              <a:pathLst>
                <a:path w="1990" h="2611" extrusionOk="0">
                  <a:moveTo>
                    <a:pt x="1175" y="1"/>
                  </a:moveTo>
                  <a:cubicBezTo>
                    <a:pt x="1068" y="1"/>
                    <a:pt x="932" y="35"/>
                    <a:pt x="818" y="100"/>
                  </a:cubicBezTo>
                  <a:cubicBezTo>
                    <a:pt x="367" y="361"/>
                    <a:pt x="1" y="1060"/>
                    <a:pt x="1" y="1661"/>
                  </a:cubicBezTo>
                  <a:cubicBezTo>
                    <a:pt x="1" y="1792"/>
                    <a:pt x="19" y="1908"/>
                    <a:pt x="51" y="2005"/>
                  </a:cubicBezTo>
                  <a:cubicBezTo>
                    <a:pt x="61" y="2037"/>
                    <a:pt x="96" y="2121"/>
                    <a:pt x="119" y="2163"/>
                  </a:cubicBezTo>
                  <a:cubicBezTo>
                    <a:pt x="170" y="2256"/>
                    <a:pt x="285" y="2428"/>
                    <a:pt x="473" y="2530"/>
                  </a:cubicBezTo>
                  <a:cubicBezTo>
                    <a:pt x="584" y="2591"/>
                    <a:pt x="693" y="2611"/>
                    <a:pt x="788" y="2611"/>
                  </a:cubicBezTo>
                  <a:cubicBezTo>
                    <a:pt x="953" y="2611"/>
                    <a:pt x="1073" y="2552"/>
                    <a:pt x="1073" y="2552"/>
                  </a:cubicBezTo>
                  <a:lnTo>
                    <a:pt x="1989" y="668"/>
                  </a:lnTo>
                  <a:cubicBezTo>
                    <a:pt x="1989" y="668"/>
                    <a:pt x="1956" y="307"/>
                    <a:pt x="1698" y="148"/>
                  </a:cubicBezTo>
                  <a:cubicBezTo>
                    <a:pt x="1474" y="10"/>
                    <a:pt x="1260" y="2"/>
                    <a:pt x="11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3956;p72">
              <a:extLst>
                <a:ext uri="{FF2B5EF4-FFF2-40B4-BE49-F238E27FC236}">
                  <a16:creationId xmlns:a16="http://schemas.microsoft.com/office/drawing/2014/main" id="{E354D5C5-B874-7575-4D60-7B6BB4E4B165}"/>
                </a:ext>
              </a:extLst>
            </p:cNvPr>
            <p:cNvSpPr/>
            <p:nvPr/>
          </p:nvSpPr>
          <p:spPr>
            <a:xfrm>
              <a:off x="2687830" y="5149955"/>
              <a:ext cx="83687" cy="121764"/>
            </a:xfrm>
            <a:custGeom>
              <a:avLst/>
              <a:gdLst/>
              <a:ahLst/>
              <a:cxnLst/>
              <a:rect l="l" t="t" r="r" b="b"/>
              <a:pathLst>
                <a:path w="1633" h="2376" extrusionOk="0">
                  <a:moveTo>
                    <a:pt x="1140" y="1"/>
                  </a:moveTo>
                  <a:cubicBezTo>
                    <a:pt x="1040" y="1"/>
                    <a:pt x="931" y="32"/>
                    <a:pt x="816" y="99"/>
                  </a:cubicBezTo>
                  <a:cubicBezTo>
                    <a:pt x="365" y="359"/>
                    <a:pt x="0" y="1058"/>
                    <a:pt x="0" y="1659"/>
                  </a:cubicBezTo>
                  <a:cubicBezTo>
                    <a:pt x="0" y="2107"/>
                    <a:pt x="203" y="2375"/>
                    <a:pt x="492" y="2375"/>
                  </a:cubicBezTo>
                  <a:cubicBezTo>
                    <a:pt x="591" y="2375"/>
                    <a:pt x="701" y="2344"/>
                    <a:pt x="816" y="2277"/>
                  </a:cubicBezTo>
                  <a:cubicBezTo>
                    <a:pt x="1267" y="2017"/>
                    <a:pt x="1633" y="1317"/>
                    <a:pt x="1633" y="716"/>
                  </a:cubicBezTo>
                  <a:cubicBezTo>
                    <a:pt x="1633" y="269"/>
                    <a:pt x="1430" y="1"/>
                    <a:pt x="1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3957;p72">
              <a:extLst>
                <a:ext uri="{FF2B5EF4-FFF2-40B4-BE49-F238E27FC236}">
                  <a16:creationId xmlns:a16="http://schemas.microsoft.com/office/drawing/2014/main" id="{1E771DAF-690A-737F-5ECC-1E94A9887A09}"/>
                </a:ext>
              </a:extLst>
            </p:cNvPr>
            <p:cNvSpPr/>
            <p:nvPr/>
          </p:nvSpPr>
          <p:spPr>
            <a:xfrm>
              <a:off x="2697157" y="5162716"/>
              <a:ext cx="66314" cy="96243"/>
            </a:xfrm>
            <a:custGeom>
              <a:avLst/>
              <a:gdLst/>
              <a:ahLst/>
              <a:cxnLst/>
              <a:rect l="l" t="t" r="r" b="b"/>
              <a:pathLst>
                <a:path w="1294" h="1878" extrusionOk="0">
                  <a:moveTo>
                    <a:pt x="904" y="1"/>
                  </a:moveTo>
                  <a:cubicBezTo>
                    <a:pt x="825" y="1"/>
                    <a:pt x="739" y="26"/>
                    <a:pt x="648" y="78"/>
                  </a:cubicBezTo>
                  <a:cubicBezTo>
                    <a:pt x="290" y="283"/>
                    <a:pt x="1" y="837"/>
                    <a:pt x="1" y="1312"/>
                  </a:cubicBezTo>
                  <a:cubicBezTo>
                    <a:pt x="1" y="1666"/>
                    <a:pt x="161" y="1877"/>
                    <a:pt x="391" y="1877"/>
                  </a:cubicBezTo>
                  <a:cubicBezTo>
                    <a:pt x="469" y="1877"/>
                    <a:pt x="556" y="1852"/>
                    <a:pt x="648" y="1800"/>
                  </a:cubicBezTo>
                  <a:cubicBezTo>
                    <a:pt x="1003" y="1594"/>
                    <a:pt x="1293" y="1041"/>
                    <a:pt x="1293" y="566"/>
                  </a:cubicBezTo>
                  <a:cubicBezTo>
                    <a:pt x="1293" y="212"/>
                    <a:pt x="1132" y="1"/>
                    <a:pt x="90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3958;p72">
              <a:extLst>
                <a:ext uri="{FF2B5EF4-FFF2-40B4-BE49-F238E27FC236}">
                  <a16:creationId xmlns:a16="http://schemas.microsoft.com/office/drawing/2014/main" id="{C6164454-FD15-8E86-8087-C3A303032161}"/>
                </a:ext>
              </a:extLst>
            </p:cNvPr>
            <p:cNvSpPr/>
            <p:nvPr/>
          </p:nvSpPr>
          <p:spPr>
            <a:xfrm>
              <a:off x="2695363" y="5158462"/>
              <a:ext cx="69902" cy="101624"/>
            </a:xfrm>
            <a:custGeom>
              <a:avLst/>
              <a:gdLst/>
              <a:ahLst/>
              <a:cxnLst/>
              <a:rect l="l" t="t" r="r" b="b"/>
              <a:pathLst>
                <a:path w="1364" h="1983" extrusionOk="0">
                  <a:moveTo>
                    <a:pt x="953" y="1"/>
                  </a:moveTo>
                  <a:cubicBezTo>
                    <a:pt x="870" y="1"/>
                    <a:pt x="779" y="27"/>
                    <a:pt x="683" y="83"/>
                  </a:cubicBezTo>
                  <a:cubicBezTo>
                    <a:pt x="305" y="301"/>
                    <a:pt x="0" y="883"/>
                    <a:pt x="0" y="1384"/>
                  </a:cubicBezTo>
                  <a:cubicBezTo>
                    <a:pt x="0" y="1759"/>
                    <a:pt x="170" y="1982"/>
                    <a:pt x="412" y="1982"/>
                  </a:cubicBezTo>
                  <a:cubicBezTo>
                    <a:pt x="495" y="1982"/>
                    <a:pt x="586" y="1956"/>
                    <a:pt x="683" y="1901"/>
                  </a:cubicBezTo>
                  <a:cubicBezTo>
                    <a:pt x="1058" y="1683"/>
                    <a:pt x="1363" y="1099"/>
                    <a:pt x="1363" y="598"/>
                  </a:cubicBezTo>
                  <a:cubicBezTo>
                    <a:pt x="1363" y="225"/>
                    <a:pt x="119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3959;p72">
              <a:extLst>
                <a:ext uri="{FF2B5EF4-FFF2-40B4-BE49-F238E27FC236}">
                  <a16:creationId xmlns:a16="http://schemas.microsoft.com/office/drawing/2014/main" id="{89DDE2B9-79A4-EF17-5193-7F839ED5AF43}"/>
                </a:ext>
              </a:extLst>
            </p:cNvPr>
            <p:cNvSpPr/>
            <p:nvPr/>
          </p:nvSpPr>
          <p:spPr>
            <a:xfrm>
              <a:off x="2709508" y="5179474"/>
              <a:ext cx="14401" cy="23471"/>
            </a:xfrm>
            <a:custGeom>
              <a:avLst/>
              <a:gdLst/>
              <a:ahLst/>
              <a:cxnLst/>
              <a:rect l="l" t="t" r="r" b="b"/>
              <a:pathLst>
                <a:path w="281" h="458" extrusionOk="0">
                  <a:moveTo>
                    <a:pt x="158" y="1"/>
                  </a:moveTo>
                  <a:cubicBezTo>
                    <a:pt x="100" y="70"/>
                    <a:pt x="46" y="148"/>
                    <a:pt x="0" y="231"/>
                  </a:cubicBezTo>
                  <a:lnTo>
                    <a:pt x="243" y="458"/>
                  </a:lnTo>
                  <a:cubicBezTo>
                    <a:pt x="253" y="436"/>
                    <a:pt x="267" y="415"/>
                    <a:pt x="281" y="395"/>
                  </a:cubicBezTo>
                  <a:cubicBezTo>
                    <a:pt x="266" y="344"/>
                    <a:pt x="207" y="143"/>
                    <a:pt x="15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3960;p72">
              <a:extLst>
                <a:ext uri="{FF2B5EF4-FFF2-40B4-BE49-F238E27FC236}">
                  <a16:creationId xmlns:a16="http://schemas.microsoft.com/office/drawing/2014/main" id="{B7FAF6C4-66DC-741F-99F9-06BBCBBFC317}"/>
                </a:ext>
              </a:extLst>
            </p:cNvPr>
            <p:cNvSpPr/>
            <p:nvPr/>
          </p:nvSpPr>
          <p:spPr>
            <a:xfrm>
              <a:off x="2701667" y="5197667"/>
              <a:ext cx="18552" cy="13837"/>
            </a:xfrm>
            <a:custGeom>
              <a:avLst/>
              <a:gdLst/>
              <a:ahLst/>
              <a:cxnLst/>
              <a:rect l="l" t="t" r="r" b="b"/>
              <a:pathLst>
                <a:path w="362" h="270" extrusionOk="0">
                  <a:moveTo>
                    <a:pt x="92" y="0"/>
                  </a:moveTo>
                  <a:cubicBezTo>
                    <a:pt x="54" y="87"/>
                    <a:pt x="23" y="178"/>
                    <a:pt x="0" y="270"/>
                  </a:cubicBezTo>
                  <a:lnTo>
                    <a:pt x="340" y="247"/>
                  </a:lnTo>
                  <a:lnTo>
                    <a:pt x="343" y="238"/>
                  </a:lnTo>
                  <a:cubicBezTo>
                    <a:pt x="348" y="219"/>
                    <a:pt x="354" y="201"/>
                    <a:pt x="362" y="181"/>
                  </a:cubicBezTo>
                  <a:cubicBezTo>
                    <a:pt x="345" y="170"/>
                    <a:pt x="204" y="68"/>
                    <a:pt x="9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3961;p72">
              <a:extLst>
                <a:ext uri="{FF2B5EF4-FFF2-40B4-BE49-F238E27FC236}">
                  <a16:creationId xmlns:a16="http://schemas.microsoft.com/office/drawing/2014/main" id="{CF58D3EE-359F-EAFB-EB0D-25458C1A48BF}"/>
                </a:ext>
              </a:extLst>
            </p:cNvPr>
            <p:cNvSpPr/>
            <p:nvPr/>
          </p:nvSpPr>
          <p:spPr>
            <a:xfrm>
              <a:off x="2699668" y="5214066"/>
              <a:ext cx="18910" cy="19218"/>
            </a:xfrm>
            <a:custGeom>
              <a:avLst/>
              <a:gdLst/>
              <a:ahLst/>
              <a:cxnLst/>
              <a:rect l="l" t="t" r="r" b="b"/>
              <a:pathLst>
                <a:path w="369" h="375" extrusionOk="0">
                  <a:moveTo>
                    <a:pt x="369" y="0"/>
                  </a:moveTo>
                  <a:cubicBezTo>
                    <a:pt x="332" y="13"/>
                    <a:pt x="149" y="69"/>
                    <a:pt x="8" y="122"/>
                  </a:cubicBezTo>
                  <a:cubicBezTo>
                    <a:pt x="4" y="166"/>
                    <a:pt x="1" y="209"/>
                    <a:pt x="1" y="252"/>
                  </a:cubicBezTo>
                  <a:cubicBezTo>
                    <a:pt x="1" y="295"/>
                    <a:pt x="4" y="335"/>
                    <a:pt x="8" y="375"/>
                  </a:cubicBezTo>
                  <a:lnTo>
                    <a:pt x="369" y="66"/>
                  </a:lnTo>
                  <a:cubicBezTo>
                    <a:pt x="367" y="57"/>
                    <a:pt x="367" y="50"/>
                    <a:pt x="367" y="40"/>
                  </a:cubicBezTo>
                  <a:cubicBezTo>
                    <a:pt x="367" y="28"/>
                    <a:pt x="369" y="14"/>
                    <a:pt x="36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3962;p72">
              <a:extLst>
                <a:ext uri="{FF2B5EF4-FFF2-40B4-BE49-F238E27FC236}">
                  <a16:creationId xmlns:a16="http://schemas.microsoft.com/office/drawing/2014/main" id="{F98A6367-7B35-E5C0-2CCD-EAD14C1F03C3}"/>
                </a:ext>
              </a:extLst>
            </p:cNvPr>
            <p:cNvSpPr/>
            <p:nvPr/>
          </p:nvSpPr>
          <p:spPr>
            <a:xfrm>
              <a:off x="2701257" y="5221702"/>
              <a:ext cx="19372" cy="26136"/>
            </a:xfrm>
            <a:custGeom>
              <a:avLst/>
              <a:gdLst/>
              <a:ahLst/>
              <a:cxnLst/>
              <a:rect l="l" t="t" r="r" b="b"/>
              <a:pathLst>
                <a:path w="378" h="510" extrusionOk="0">
                  <a:moveTo>
                    <a:pt x="353" y="0"/>
                  </a:moveTo>
                  <a:cubicBezTo>
                    <a:pt x="310" y="40"/>
                    <a:pt x="134" y="206"/>
                    <a:pt x="0" y="336"/>
                  </a:cubicBezTo>
                  <a:cubicBezTo>
                    <a:pt x="20" y="406"/>
                    <a:pt x="51" y="463"/>
                    <a:pt x="88" y="509"/>
                  </a:cubicBezTo>
                  <a:lnTo>
                    <a:pt x="378" y="43"/>
                  </a:lnTo>
                  <a:cubicBezTo>
                    <a:pt x="368" y="31"/>
                    <a:pt x="359" y="17"/>
                    <a:pt x="3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3963;p72">
              <a:extLst>
                <a:ext uri="{FF2B5EF4-FFF2-40B4-BE49-F238E27FC236}">
                  <a16:creationId xmlns:a16="http://schemas.microsoft.com/office/drawing/2014/main" id="{2FEF432E-FA1B-F33D-F0C0-E610300A1B6C}"/>
                </a:ext>
              </a:extLst>
            </p:cNvPr>
            <p:cNvSpPr/>
            <p:nvPr/>
          </p:nvSpPr>
          <p:spPr>
            <a:xfrm>
              <a:off x="2741332" y="5178090"/>
              <a:ext cx="19525" cy="21729"/>
            </a:xfrm>
            <a:custGeom>
              <a:avLst/>
              <a:gdLst/>
              <a:ahLst/>
              <a:cxnLst/>
              <a:rect l="l" t="t" r="r" b="b"/>
              <a:pathLst>
                <a:path w="381" h="424" extrusionOk="0">
                  <a:moveTo>
                    <a:pt x="342" y="0"/>
                  </a:moveTo>
                  <a:lnTo>
                    <a:pt x="0" y="371"/>
                  </a:lnTo>
                  <a:cubicBezTo>
                    <a:pt x="6" y="387"/>
                    <a:pt x="9" y="405"/>
                    <a:pt x="13" y="423"/>
                  </a:cubicBezTo>
                  <a:cubicBezTo>
                    <a:pt x="46" y="407"/>
                    <a:pt x="236" y="307"/>
                    <a:pt x="380" y="223"/>
                  </a:cubicBezTo>
                  <a:cubicBezTo>
                    <a:pt x="377" y="138"/>
                    <a:pt x="364" y="63"/>
                    <a:pt x="3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3964;p72">
              <a:extLst>
                <a:ext uri="{FF2B5EF4-FFF2-40B4-BE49-F238E27FC236}">
                  <a16:creationId xmlns:a16="http://schemas.microsoft.com/office/drawing/2014/main" id="{5B59FFF2-3035-94C7-3731-0D58B9B026E9}"/>
                </a:ext>
              </a:extLst>
            </p:cNvPr>
            <p:cNvSpPr/>
            <p:nvPr/>
          </p:nvSpPr>
          <p:spPr>
            <a:xfrm>
              <a:off x="2738257" y="5166713"/>
              <a:ext cx="18193" cy="27776"/>
            </a:xfrm>
            <a:custGeom>
              <a:avLst/>
              <a:gdLst/>
              <a:ahLst/>
              <a:cxnLst/>
              <a:rect l="l" t="t" r="r" b="b"/>
              <a:pathLst>
                <a:path w="355" h="542" extrusionOk="0">
                  <a:moveTo>
                    <a:pt x="232" y="0"/>
                  </a:moveTo>
                  <a:lnTo>
                    <a:pt x="0" y="512"/>
                  </a:lnTo>
                  <a:cubicBezTo>
                    <a:pt x="11" y="520"/>
                    <a:pt x="22" y="529"/>
                    <a:pt x="31" y="541"/>
                  </a:cubicBezTo>
                  <a:cubicBezTo>
                    <a:pt x="65" y="498"/>
                    <a:pt x="230" y="287"/>
                    <a:pt x="355" y="121"/>
                  </a:cubicBezTo>
                  <a:cubicBezTo>
                    <a:pt x="321" y="67"/>
                    <a:pt x="279" y="28"/>
                    <a:pt x="23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3965;p72">
              <a:extLst>
                <a:ext uri="{FF2B5EF4-FFF2-40B4-BE49-F238E27FC236}">
                  <a16:creationId xmlns:a16="http://schemas.microsoft.com/office/drawing/2014/main" id="{16103099-91E4-F30C-20E4-F86BC0F7F785}"/>
                </a:ext>
              </a:extLst>
            </p:cNvPr>
            <p:cNvSpPr/>
            <p:nvPr/>
          </p:nvSpPr>
          <p:spPr>
            <a:xfrm>
              <a:off x="2733235" y="5164766"/>
              <a:ext cx="12043" cy="27571"/>
            </a:xfrm>
            <a:custGeom>
              <a:avLst/>
              <a:gdLst/>
              <a:ahLst/>
              <a:cxnLst/>
              <a:rect l="l" t="t" r="r" b="b"/>
              <a:pathLst>
                <a:path w="235" h="538" extrusionOk="0">
                  <a:moveTo>
                    <a:pt x="179" y="1"/>
                  </a:moveTo>
                  <a:cubicBezTo>
                    <a:pt x="140" y="1"/>
                    <a:pt x="99" y="8"/>
                    <a:pt x="56" y="21"/>
                  </a:cubicBezTo>
                  <a:lnTo>
                    <a:pt x="0" y="538"/>
                  </a:lnTo>
                  <a:cubicBezTo>
                    <a:pt x="13" y="534"/>
                    <a:pt x="25" y="533"/>
                    <a:pt x="36" y="533"/>
                  </a:cubicBezTo>
                  <a:cubicBezTo>
                    <a:pt x="40" y="533"/>
                    <a:pt x="44" y="533"/>
                    <a:pt x="48" y="533"/>
                  </a:cubicBezTo>
                  <a:cubicBezTo>
                    <a:pt x="74" y="463"/>
                    <a:pt x="169" y="202"/>
                    <a:pt x="235" y="6"/>
                  </a:cubicBezTo>
                  <a:cubicBezTo>
                    <a:pt x="217" y="2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3966;p72">
              <a:extLst>
                <a:ext uri="{FF2B5EF4-FFF2-40B4-BE49-F238E27FC236}">
                  <a16:creationId xmlns:a16="http://schemas.microsoft.com/office/drawing/2014/main" id="{3F49BB12-EE31-6A40-8AE4-F0FA19080C89}"/>
                </a:ext>
              </a:extLst>
            </p:cNvPr>
            <p:cNvSpPr/>
            <p:nvPr/>
          </p:nvSpPr>
          <p:spPr>
            <a:xfrm>
              <a:off x="2721448" y="5168045"/>
              <a:ext cx="9686" cy="27981"/>
            </a:xfrm>
            <a:custGeom>
              <a:avLst/>
              <a:gdLst/>
              <a:ahLst/>
              <a:cxnLst/>
              <a:rect l="l" t="t" r="r" b="b"/>
              <a:pathLst>
                <a:path w="189" h="546" extrusionOk="0">
                  <a:moveTo>
                    <a:pt x="189" y="0"/>
                  </a:moveTo>
                  <a:lnTo>
                    <a:pt x="189" y="0"/>
                  </a:lnTo>
                  <a:cubicBezTo>
                    <a:pt x="184" y="3"/>
                    <a:pt x="178" y="5"/>
                    <a:pt x="174" y="8"/>
                  </a:cubicBezTo>
                  <a:cubicBezTo>
                    <a:pt x="114" y="43"/>
                    <a:pt x="56" y="87"/>
                    <a:pt x="0" y="141"/>
                  </a:cubicBezTo>
                  <a:lnTo>
                    <a:pt x="109" y="546"/>
                  </a:lnTo>
                  <a:cubicBezTo>
                    <a:pt x="126" y="531"/>
                    <a:pt x="141" y="517"/>
                    <a:pt x="158" y="506"/>
                  </a:cubicBezTo>
                  <a:cubicBezTo>
                    <a:pt x="163" y="439"/>
                    <a:pt x="181" y="187"/>
                    <a:pt x="1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3967;p72">
              <a:extLst>
                <a:ext uri="{FF2B5EF4-FFF2-40B4-BE49-F238E27FC236}">
                  <a16:creationId xmlns:a16="http://schemas.microsoft.com/office/drawing/2014/main" id="{1618743A-50C3-534D-6D09-DA0B1FE72E11}"/>
                </a:ext>
              </a:extLst>
            </p:cNvPr>
            <p:cNvSpPr/>
            <p:nvPr/>
          </p:nvSpPr>
          <p:spPr>
            <a:xfrm>
              <a:off x="2738719" y="5212016"/>
              <a:ext cx="17014" cy="18654"/>
            </a:xfrm>
            <a:custGeom>
              <a:avLst/>
              <a:gdLst/>
              <a:ahLst/>
              <a:cxnLst/>
              <a:rect l="l" t="t" r="r" b="b"/>
              <a:pathLst>
                <a:path w="332" h="364" extrusionOk="0">
                  <a:moveTo>
                    <a:pt x="31" y="1"/>
                  </a:moveTo>
                  <a:cubicBezTo>
                    <a:pt x="22" y="24"/>
                    <a:pt x="13" y="47"/>
                    <a:pt x="1" y="68"/>
                  </a:cubicBezTo>
                  <a:cubicBezTo>
                    <a:pt x="27" y="108"/>
                    <a:pt x="123" y="258"/>
                    <a:pt x="201" y="364"/>
                  </a:cubicBezTo>
                  <a:cubicBezTo>
                    <a:pt x="252" y="284"/>
                    <a:pt x="297" y="197"/>
                    <a:pt x="332" y="105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3968;p72">
              <a:extLst>
                <a:ext uri="{FF2B5EF4-FFF2-40B4-BE49-F238E27FC236}">
                  <a16:creationId xmlns:a16="http://schemas.microsoft.com/office/drawing/2014/main" id="{4E2006D3-CAD8-E0A1-9917-F62EB685A817}"/>
                </a:ext>
              </a:extLst>
            </p:cNvPr>
            <p:cNvSpPr/>
            <p:nvPr/>
          </p:nvSpPr>
          <p:spPr>
            <a:xfrm>
              <a:off x="2741486" y="5196847"/>
              <a:ext cx="19218" cy="13888"/>
            </a:xfrm>
            <a:custGeom>
              <a:avLst/>
              <a:gdLst/>
              <a:ahLst/>
              <a:cxnLst/>
              <a:rect l="l" t="t" r="r" b="b"/>
              <a:pathLst>
                <a:path w="375" h="271" extrusionOk="0">
                  <a:moveTo>
                    <a:pt x="374" y="1"/>
                  </a:moveTo>
                  <a:lnTo>
                    <a:pt x="11" y="149"/>
                  </a:lnTo>
                  <a:cubicBezTo>
                    <a:pt x="10" y="171"/>
                    <a:pt x="5" y="192"/>
                    <a:pt x="0" y="215"/>
                  </a:cubicBezTo>
                  <a:cubicBezTo>
                    <a:pt x="28" y="220"/>
                    <a:pt x="193" y="254"/>
                    <a:pt x="322" y="271"/>
                  </a:cubicBezTo>
                  <a:cubicBezTo>
                    <a:pt x="348" y="182"/>
                    <a:pt x="367" y="90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3969;p72">
              <a:extLst>
                <a:ext uri="{FF2B5EF4-FFF2-40B4-BE49-F238E27FC236}">
                  <a16:creationId xmlns:a16="http://schemas.microsoft.com/office/drawing/2014/main" id="{F9777775-A46B-24E7-DACF-5A7369FEEB8B}"/>
                </a:ext>
              </a:extLst>
            </p:cNvPr>
            <p:cNvSpPr/>
            <p:nvPr/>
          </p:nvSpPr>
          <p:spPr>
            <a:xfrm>
              <a:off x="2708534" y="5225853"/>
              <a:ext cx="16502" cy="27776"/>
            </a:xfrm>
            <a:custGeom>
              <a:avLst/>
              <a:gdLst/>
              <a:ahLst/>
              <a:cxnLst/>
              <a:rect l="l" t="t" r="r" b="b"/>
              <a:pathLst>
                <a:path w="322" h="542" extrusionOk="0">
                  <a:moveTo>
                    <a:pt x="283" y="0"/>
                  </a:moveTo>
                  <a:cubicBezTo>
                    <a:pt x="262" y="36"/>
                    <a:pt x="111" y="287"/>
                    <a:pt x="1" y="482"/>
                  </a:cubicBezTo>
                  <a:cubicBezTo>
                    <a:pt x="44" y="516"/>
                    <a:pt x="96" y="536"/>
                    <a:pt x="151" y="542"/>
                  </a:cubicBezTo>
                  <a:lnTo>
                    <a:pt x="321" y="13"/>
                  </a:lnTo>
                  <a:cubicBezTo>
                    <a:pt x="309" y="11"/>
                    <a:pt x="295" y="7"/>
                    <a:pt x="28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3970;p72">
              <a:extLst>
                <a:ext uri="{FF2B5EF4-FFF2-40B4-BE49-F238E27FC236}">
                  <a16:creationId xmlns:a16="http://schemas.microsoft.com/office/drawing/2014/main" id="{C3C2A917-E73A-B4B3-1BDA-96891A67F224}"/>
                </a:ext>
              </a:extLst>
            </p:cNvPr>
            <p:cNvSpPr/>
            <p:nvPr/>
          </p:nvSpPr>
          <p:spPr>
            <a:xfrm>
              <a:off x="2722012" y="5225238"/>
              <a:ext cx="9686" cy="28186"/>
            </a:xfrm>
            <a:custGeom>
              <a:avLst/>
              <a:gdLst/>
              <a:ahLst/>
              <a:cxnLst/>
              <a:rect l="l" t="t" r="r" b="b"/>
              <a:pathLst>
                <a:path w="189" h="550" extrusionOk="0">
                  <a:moveTo>
                    <a:pt x="156" y="0"/>
                  </a:moveTo>
                  <a:cubicBezTo>
                    <a:pt x="140" y="9"/>
                    <a:pt x="123" y="16"/>
                    <a:pt x="107" y="20"/>
                  </a:cubicBezTo>
                  <a:cubicBezTo>
                    <a:pt x="94" y="81"/>
                    <a:pt x="37" y="347"/>
                    <a:pt x="0" y="549"/>
                  </a:cubicBezTo>
                  <a:cubicBezTo>
                    <a:pt x="52" y="538"/>
                    <a:pt x="106" y="518"/>
                    <a:pt x="163" y="485"/>
                  </a:cubicBezTo>
                  <a:cubicBezTo>
                    <a:pt x="172" y="480"/>
                    <a:pt x="179" y="474"/>
                    <a:pt x="189" y="46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3971;p72">
              <a:extLst>
                <a:ext uri="{FF2B5EF4-FFF2-40B4-BE49-F238E27FC236}">
                  <a16:creationId xmlns:a16="http://schemas.microsoft.com/office/drawing/2014/main" id="{E00941DE-DEBA-AFD6-7957-614E616A89A2}"/>
                </a:ext>
              </a:extLst>
            </p:cNvPr>
            <p:cNvSpPr/>
            <p:nvPr/>
          </p:nvSpPr>
          <p:spPr>
            <a:xfrm>
              <a:off x="2733645" y="5219857"/>
              <a:ext cx="12043" cy="25829"/>
            </a:xfrm>
            <a:custGeom>
              <a:avLst/>
              <a:gdLst/>
              <a:ahLst/>
              <a:cxnLst/>
              <a:rect l="l" t="t" r="r" b="b"/>
              <a:pathLst>
                <a:path w="235" h="504" extrusionOk="0">
                  <a:moveTo>
                    <a:pt x="44" y="1"/>
                  </a:moveTo>
                  <a:cubicBezTo>
                    <a:pt x="31" y="19"/>
                    <a:pt x="15" y="36"/>
                    <a:pt x="0" y="52"/>
                  </a:cubicBezTo>
                  <a:cubicBezTo>
                    <a:pt x="6" y="107"/>
                    <a:pt x="32" y="335"/>
                    <a:pt x="57" y="504"/>
                  </a:cubicBezTo>
                  <a:cubicBezTo>
                    <a:pt x="121" y="449"/>
                    <a:pt x="179" y="384"/>
                    <a:pt x="235" y="3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3972;p72">
              <a:extLst>
                <a:ext uri="{FF2B5EF4-FFF2-40B4-BE49-F238E27FC236}">
                  <a16:creationId xmlns:a16="http://schemas.microsoft.com/office/drawing/2014/main" id="{C581264D-1A89-2892-3904-0EC97AB971B0}"/>
                </a:ext>
              </a:extLst>
            </p:cNvPr>
            <p:cNvSpPr/>
            <p:nvPr/>
          </p:nvSpPr>
          <p:spPr>
            <a:xfrm>
              <a:off x="2721295" y="5196129"/>
              <a:ext cx="18039" cy="26290"/>
            </a:xfrm>
            <a:custGeom>
              <a:avLst/>
              <a:gdLst/>
              <a:ahLst/>
              <a:cxnLst/>
              <a:rect l="l" t="t" r="r" b="b"/>
              <a:pathLst>
                <a:path w="352" h="513" extrusionOk="0">
                  <a:moveTo>
                    <a:pt x="246" y="1"/>
                  </a:moveTo>
                  <a:cubicBezTo>
                    <a:pt x="225" y="1"/>
                    <a:pt x="201" y="8"/>
                    <a:pt x="177" y="22"/>
                  </a:cubicBezTo>
                  <a:cubicBezTo>
                    <a:pt x="78" y="79"/>
                    <a:pt x="0" y="229"/>
                    <a:pt x="0" y="358"/>
                  </a:cubicBezTo>
                  <a:cubicBezTo>
                    <a:pt x="0" y="454"/>
                    <a:pt x="44" y="512"/>
                    <a:pt x="107" y="512"/>
                  </a:cubicBezTo>
                  <a:cubicBezTo>
                    <a:pt x="128" y="512"/>
                    <a:pt x="152" y="505"/>
                    <a:pt x="177" y="492"/>
                  </a:cubicBezTo>
                  <a:cubicBezTo>
                    <a:pt x="273" y="435"/>
                    <a:pt x="351" y="285"/>
                    <a:pt x="351" y="156"/>
                  </a:cubicBezTo>
                  <a:cubicBezTo>
                    <a:pt x="351" y="59"/>
                    <a:pt x="308" y="1"/>
                    <a:pt x="24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3973;p72">
              <a:extLst>
                <a:ext uri="{FF2B5EF4-FFF2-40B4-BE49-F238E27FC236}">
                  <a16:creationId xmlns:a16="http://schemas.microsoft.com/office/drawing/2014/main" id="{D661AD12-0BA8-AE0D-4163-B58B7E1E5D7B}"/>
                </a:ext>
              </a:extLst>
            </p:cNvPr>
            <p:cNvSpPr/>
            <p:nvPr/>
          </p:nvSpPr>
          <p:spPr>
            <a:xfrm>
              <a:off x="2726778" y="5202791"/>
              <a:ext cx="9788" cy="14144"/>
            </a:xfrm>
            <a:custGeom>
              <a:avLst/>
              <a:gdLst/>
              <a:ahLst/>
              <a:cxnLst/>
              <a:rect l="l" t="t" r="r" b="b"/>
              <a:pathLst>
                <a:path w="191" h="276" extrusionOk="0">
                  <a:moveTo>
                    <a:pt x="134" y="0"/>
                  </a:moveTo>
                  <a:cubicBezTo>
                    <a:pt x="122" y="0"/>
                    <a:pt x="109" y="4"/>
                    <a:pt x="96" y="12"/>
                  </a:cubicBezTo>
                  <a:cubicBezTo>
                    <a:pt x="44" y="41"/>
                    <a:pt x="1" y="122"/>
                    <a:pt x="1" y="193"/>
                  </a:cubicBezTo>
                  <a:cubicBezTo>
                    <a:pt x="1" y="244"/>
                    <a:pt x="24" y="275"/>
                    <a:pt x="58" y="275"/>
                  </a:cubicBezTo>
                  <a:cubicBezTo>
                    <a:pt x="69" y="275"/>
                    <a:pt x="82" y="271"/>
                    <a:pt x="96" y="263"/>
                  </a:cubicBezTo>
                  <a:cubicBezTo>
                    <a:pt x="148" y="234"/>
                    <a:pt x="191" y="153"/>
                    <a:pt x="191" y="83"/>
                  </a:cubicBezTo>
                  <a:cubicBezTo>
                    <a:pt x="191" y="31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3974;p72">
              <a:extLst>
                <a:ext uri="{FF2B5EF4-FFF2-40B4-BE49-F238E27FC236}">
                  <a16:creationId xmlns:a16="http://schemas.microsoft.com/office/drawing/2014/main" id="{2524DFDF-90F6-388E-B651-FFF5868A9036}"/>
                </a:ext>
              </a:extLst>
            </p:cNvPr>
            <p:cNvSpPr/>
            <p:nvPr/>
          </p:nvSpPr>
          <p:spPr>
            <a:xfrm>
              <a:off x="2098484" y="4952499"/>
              <a:ext cx="683437" cy="509195"/>
            </a:xfrm>
            <a:custGeom>
              <a:avLst/>
              <a:gdLst/>
              <a:ahLst/>
              <a:cxnLst/>
              <a:rect l="l" t="t" r="r" b="b"/>
              <a:pathLst>
                <a:path w="13336" h="9936" extrusionOk="0">
                  <a:moveTo>
                    <a:pt x="7962" y="1"/>
                  </a:moveTo>
                  <a:cubicBezTo>
                    <a:pt x="7831" y="1"/>
                    <a:pt x="7612" y="92"/>
                    <a:pt x="7272" y="235"/>
                  </a:cubicBezTo>
                  <a:cubicBezTo>
                    <a:pt x="6594" y="520"/>
                    <a:pt x="5811" y="996"/>
                    <a:pt x="5696" y="1062"/>
                  </a:cubicBezTo>
                  <a:cubicBezTo>
                    <a:pt x="5329" y="1272"/>
                    <a:pt x="5041" y="1607"/>
                    <a:pt x="4863" y="1851"/>
                  </a:cubicBezTo>
                  <a:cubicBezTo>
                    <a:pt x="4434" y="2441"/>
                    <a:pt x="3997" y="3121"/>
                    <a:pt x="3647" y="3463"/>
                  </a:cubicBezTo>
                  <a:cubicBezTo>
                    <a:pt x="3643" y="3467"/>
                    <a:pt x="3638" y="3470"/>
                    <a:pt x="3634" y="3475"/>
                  </a:cubicBezTo>
                  <a:cubicBezTo>
                    <a:pt x="4144" y="3823"/>
                    <a:pt x="4639" y="4186"/>
                    <a:pt x="5165" y="4510"/>
                  </a:cubicBezTo>
                  <a:cubicBezTo>
                    <a:pt x="5728" y="4858"/>
                    <a:pt x="6307" y="5177"/>
                    <a:pt x="6901" y="5471"/>
                  </a:cubicBezTo>
                  <a:cubicBezTo>
                    <a:pt x="6944" y="5492"/>
                    <a:pt x="6917" y="5551"/>
                    <a:pt x="6876" y="5551"/>
                  </a:cubicBezTo>
                  <a:cubicBezTo>
                    <a:pt x="6875" y="5551"/>
                    <a:pt x="6873" y="5551"/>
                    <a:pt x="6872" y="5551"/>
                  </a:cubicBezTo>
                  <a:cubicBezTo>
                    <a:pt x="5946" y="5991"/>
                    <a:pt x="5118" y="6547"/>
                    <a:pt x="4422" y="7308"/>
                  </a:cubicBezTo>
                  <a:cubicBezTo>
                    <a:pt x="4239" y="7505"/>
                    <a:pt x="4068" y="7714"/>
                    <a:pt x="3908" y="7930"/>
                  </a:cubicBezTo>
                  <a:cubicBezTo>
                    <a:pt x="3784" y="8099"/>
                    <a:pt x="3681" y="8324"/>
                    <a:pt x="3514" y="8454"/>
                  </a:cubicBezTo>
                  <a:cubicBezTo>
                    <a:pt x="3410" y="8535"/>
                    <a:pt x="3237" y="8592"/>
                    <a:pt x="3091" y="8592"/>
                  </a:cubicBezTo>
                  <a:cubicBezTo>
                    <a:pt x="3045" y="8592"/>
                    <a:pt x="3002" y="8586"/>
                    <a:pt x="2964" y="8574"/>
                  </a:cubicBezTo>
                  <a:cubicBezTo>
                    <a:pt x="2585" y="8448"/>
                    <a:pt x="1556" y="7898"/>
                    <a:pt x="925" y="7508"/>
                  </a:cubicBezTo>
                  <a:cubicBezTo>
                    <a:pt x="636" y="7331"/>
                    <a:pt x="322" y="7148"/>
                    <a:pt x="37" y="6957"/>
                  </a:cubicBezTo>
                  <a:lnTo>
                    <a:pt x="37" y="6957"/>
                  </a:lnTo>
                  <a:cubicBezTo>
                    <a:pt x="0" y="7185"/>
                    <a:pt x="8" y="7403"/>
                    <a:pt x="61" y="7611"/>
                  </a:cubicBezTo>
                  <a:cubicBezTo>
                    <a:pt x="81" y="7683"/>
                    <a:pt x="133" y="7738"/>
                    <a:pt x="195" y="7778"/>
                  </a:cubicBezTo>
                  <a:lnTo>
                    <a:pt x="3942" y="9935"/>
                  </a:lnTo>
                  <a:cubicBezTo>
                    <a:pt x="3942" y="9935"/>
                    <a:pt x="4535" y="8307"/>
                    <a:pt x="5297" y="7651"/>
                  </a:cubicBezTo>
                  <a:cubicBezTo>
                    <a:pt x="6059" y="6995"/>
                    <a:pt x="8287" y="6819"/>
                    <a:pt x="9177" y="5975"/>
                  </a:cubicBezTo>
                  <a:cubicBezTo>
                    <a:pt x="10068" y="5132"/>
                    <a:pt x="13023" y="2938"/>
                    <a:pt x="13023" y="2938"/>
                  </a:cubicBezTo>
                  <a:lnTo>
                    <a:pt x="13335" y="2382"/>
                  </a:lnTo>
                  <a:lnTo>
                    <a:pt x="9536" y="191"/>
                  </a:lnTo>
                  <a:cubicBezTo>
                    <a:pt x="9458" y="145"/>
                    <a:pt x="9363" y="117"/>
                    <a:pt x="9242" y="116"/>
                  </a:cubicBezTo>
                  <a:cubicBezTo>
                    <a:pt x="9072" y="114"/>
                    <a:pt x="8196" y="4"/>
                    <a:pt x="7965" y="1"/>
                  </a:cubicBezTo>
                  <a:cubicBezTo>
                    <a:pt x="7964" y="1"/>
                    <a:pt x="7963" y="1"/>
                    <a:pt x="7962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3975;p72">
              <a:extLst>
                <a:ext uri="{FF2B5EF4-FFF2-40B4-BE49-F238E27FC236}">
                  <a16:creationId xmlns:a16="http://schemas.microsoft.com/office/drawing/2014/main" id="{ACCA9545-2AB9-1E40-8A73-CE5E70F960CA}"/>
                </a:ext>
              </a:extLst>
            </p:cNvPr>
            <p:cNvSpPr/>
            <p:nvPr/>
          </p:nvSpPr>
          <p:spPr>
            <a:xfrm>
              <a:off x="2100329" y="5130532"/>
              <a:ext cx="354018" cy="262336"/>
            </a:xfrm>
            <a:custGeom>
              <a:avLst/>
              <a:gdLst/>
              <a:ahLst/>
              <a:cxnLst/>
              <a:rect l="l" t="t" r="r" b="b"/>
              <a:pathLst>
                <a:path w="6908" h="5119" extrusionOk="0">
                  <a:moveTo>
                    <a:pt x="3598" y="1"/>
                  </a:moveTo>
                  <a:cubicBezTo>
                    <a:pt x="3319" y="264"/>
                    <a:pt x="2667" y="547"/>
                    <a:pt x="1945" y="985"/>
                  </a:cubicBezTo>
                  <a:cubicBezTo>
                    <a:pt x="1028" y="1542"/>
                    <a:pt x="501" y="2126"/>
                    <a:pt x="180" y="2875"/>
                  </a:cubicBezTo>
                  <a:cubicBezTo>
                    <a:pt x="90" y="3087"/>
                    <a:pt x="30" y="3288"/>
                    <a:pt x="1" y="3483"/>
                  </a:cubicBezTo>
                  <a:cubicBezTo>
                    <a:pt x="286" y="3674"/>
                    <a:pt x="600" y="3857"/>
                    <a:pt x="889" y="4034"/>
                  </a:cubicBezTo>
                  <a:cubicBezTo>
                    <a:pt x="1520" y="4424"/>
                    <a:pt x="2549" y="4974"/>
                    <a:pt x="2928" y="5100"/>
                  </a:cubicBezTo>
                  <a:cubicBezTo>
                    <a:pt x="2966" y="5112"/>
                    <a:pt x="3009" y="5118"/>
                    <a:pt x="3055" y="5118"/>
                  </a:cubicBezTo>
                  <a:cubicBezTo>
                    <a:pt x="3201" y="5118"/>
                    <a:pt x="3374" y="5061"/>
                    <a:pt x="3478" y="4980"/>
                  </a:cubicBezTo>
                  <a:cubicBezTo>
                    <a:pt x="3645" y="4850"/>
                    <a:pt x="3748" y="4625"/>
                    <a:pt x="3872" y="4456"/>
                  </a:cubicBezTo>
                  <a:cubicBezTo>
                    <a:pt x="4032" y="4240"/>
                    <a:pt x="4203" y="4031"/>
                    <a:pt x="4386" y="3834"/>
                  </a:cubicBezTo>
                  <a:cubicBezTo>
                    <a:pt x="5082" y="3073"/>
                    <a:pt x="5910" y="2517"/>
                    <a:pt x="6836" y="2077"/>
                  </a:cubicBezTo>
                  <a:cubicBezTo>
                    <a:pt x="6837" y="2077"/>
                    <a:pt x="6839" y="2077"/>
                    <a:pt x="6840" y="2077"/>
                  </a:cubicBezTo>
                  <a:cubicBezTo>
                    <a:pt x="6881" y="2077"/>
                    <a:pt x="6908" y="2018"/>
                    <a:pt x="6865" y="1997"/>
                  </a:cubicBezTo>
                  <a:cubicBezTo>
                    <a:pt x="6271" y="1703"/>
                    <a:pt x="5692" y="1384"/>
                    <a:pt x="5129" y="1036"/>
                  </a:cubicBezTo>
                  <a:cubicBezTo>
                    <a:pt x="4603" y="712"/>
                    <a:pt x="4108" y="349"/>
                    <a:pt x="359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3976;p72">
              <a:extLst>
                <a:ext uri="{FF2B5EF4-FFF2-40B4-BE49-F238E27FC236}">
                  <a16:creationId xmlns:a16="http://schemas.microsoft.com/office/drawing/2014/main" id="{D066AEEE-0F17-6844-54CB-BD72C30272B3}"/>
                </a:ext>
              </a:extLst>
            </p:cNvPr>
            <p:cNvSpPr/>
            <p:nvPr/>
          </p:nvSpPr>
          <p:spPr>
            <a:xfrm>
              <a:off x="2289637" y="5063859"/>
              <a:ext cx="521597" cy="402037"/>
            </a:xfrm>
            <a:custGeom>
              <a:avLst/>
              <a:gdLst/>
              <a:ahLst/>
              <a:cxnLst/>
              <a:rect l="l" t="t" r="r" b="b"/>
              <a:pathLst>
                <a:path w="10178" h="7845" extrusionOk="0">
                  <a:moveTo>
                    <a:pt x="8000" y="0"/>
                  </a:moveTo>
                  <a:cubicBezTo>
                    <a:pt x="7871" y="0"/>
                    <a:pt x="7652" y="92"/>
                    <a:pt x="7312" y="235"/>
                  </a:cubicBezTo>
                  <a:cubicBezTo>
                    <a:pt x="6634" y="521"/>
                    <a:pt x="5851" y="995"/>
                    <a:pt x="5736" y="1061"/>
                  </a:cubicBezTo>
                  <a:cubicBezTo>
                    <a:pt x="5369" y="1271"/>
                    <a:pt x="5081" y="1607"/>
                    <a:pt x="4903" y="1851"/>
                  </a:cubicBezTo>
                  <a:cubicBezTo>
                    <a:pt x="4474" y="2441"/>
                    <a:pt x="4037" y="3120"/>
                    <a:pt x="3686" y="3463"/>
                  </a:cubicBezTo>
                  <a:cubicBezTo>
                    <a:pt x="3413" y="3730"/>
                    <a:pt x="2752" y="4014"/>
                    <a:pt x="2021" y="4458"/>
                  </a:cubicBezTo>
                  <a:cubicBezTo>
                    <a:pt x="1103" y="5015"/>
                    <a:pt x="577" y="5599"/>
                    <a:pt x="256" y="6349"/>
                  </a:cubicBezTo>
                  <a:cubicBezTo>
                    <a:pt x="60" y="6809"/>
                    <a:pt x="0" y="7226"/>
                    <a:pt x="101" y="7611"/>
                  </a:cubicBezTo>
                  <a:cubicBezTo>
                    <a:pt x="142" y="7764"/>
                    <a:pt x="335" y="7844"/>
                    <a:pt x="430" y="7844"/>
                  </a:cubicBezTo>
                  <a:cubicBezTo>
                    <a:pt x="448" y="7844"/>
                    <a:pt x="462" y="7841"/>
                    <a:pt x="471" y="7836"/>
                  </a:cubicBezTo>
                  <a:cubicBezTo>
                    <a:pt x="544" y="7792"/>
                    <a:pt x="649" y="7730"/>
                    <a:pt x="758" y="7666"/>
                  </a:cubicBezTo>
                  <a:cubicBezTo>
                    <a:pt x="756" y="7638"/>
                    <a:pt x="755" y="7612"/>
                    <a:pt x="755" y="7583"/>
                  </a:cubicBezTo>
                  <a:cubicBezTo>
                    <a:pt x="755" y="6674"/>
                    <a:pt x="1306" y="5619"/>
                    <a:pt x="1987" y="5225"/>
                  </a:cubicBezTo>
                  <a:cubicBezTo>
                    <a:pt x="2161" y="5124"/>
                    <a:pt x="2327" y="5077"/>
                    <a:pt x="2477" y="5077"/>
                  </a:cubicBezTo>
                  <a:cubicBezTo>
                    <a:pt x="2915" y="5077"/>
                    <a:pt x="3221" y="5481"/>
                    <a:pt x="3221" y="6157"/>
                  </a:cubicBezTo>
                  <a:cubicBezTo>
                    <a:pt x="3221" y="6186"/>
                    <a:pt x="3220" y="6214"/>
                    <a:pt x="3218" y="6243"/>
                  </a:cubicBezTo>
                  <a:lnTo>
                    <a:pt x="7165" y="3988"/>
                  </a:lnTo>
                  <a:cubicBezTo>
                    <a:pt x="7163" y="3951"/>
                    <a:pt x="7160" y="3914"/>
                    <a:pt x="7160" y="3876"/>
                  </a:cubicBezTo>
                  <a:cubicBezTo>
                    <a:pt x="7160" y="2968"/>
                    <a:pt x="7713" y="1912"/>
                    <a:pt x="8394" y="1519"/>
                  </a:cubicBezTo>
                  <a:cubicBezTo>
                    <a:pt x="8569" y="1419"/>
                    <a:pt x="8735" y="1371"/>
                    <a:pt x="8885" y="1371"/>
                  </a:cubicBezTo>
                  <a:cubicBezTo>
                    <a:pt x="9323" y="1371"/>
                    <a:pt x="9628" y="1775"/>
                    <a:pt x="9628" y="2452"/>
                  </a:cubicBezTo>
                  <a:cubicBezTo>
                    <a:pt x="9628" y="2465"/>
                    <a:pt x="9627" y="2479"/>
                    <a:pt x="9627" y="2493"/>
                  </a:cubicBezTo>
                  <a:cubicBezTo>
                    <a:pt x="9823" y="2308"/>
                    <a:pt x="10090" y="2042"/>
                    <a:pt x="10163" y="1901"/>
                  </a:cubicBezTo>
                  <a:cubicBezTo>
                    <a:pt x="10177" y="1708"/>
                    <a:pt x="10127" y="1363"/>
                    <a:pt x="10094" y="1214"/>
                  </a:cubicBezTo>
                  <a:cubicBezTo>
                    <a:pt x="10035" y="935"/>
                    <a:pt x="9961" y="687"/>
                    <a:pt x="9875" y="540"/>
                  </a:cubicBezTo>
                  <a:cubicBezTo>
                    <a:pt x="9728" y="287"/>
                    <a:pt x="9595" y="120"/>
                    <a:pt x="9282" y="115"/>
                  </a:cubicBezTo>
                  <a:cubicBezTo>
                    <a:pt x="9112" y="114"/>
                    <a:pt x="8235" y="3"/>
                    <a:pt x="8003" y="0"/>
                  </a:cubicBezTo>
                  <a:cubicBezTo>
                    <a:pt x="8002" y="0"/>
                    <a:pt x="8001" y="0"/>
                    <a:pt x="8000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3977;p72">
              <a:extLst>
                <a:ext uri="{FF2B5EF4-FFF2-40B4-BE49-F238E27FC236}">
                  <a16:creationId xmlns:a16="http://schemas.microsoft.com/office/drawing/2014/main" id="{C1EC481E-EA07-C725-B73D-00D6BA1908C1}"/>
                </a:ext>
              </a:extLst>
            </p:cNvPr>
            <p:cNvSpPr/>
            <p:nvPr/>
          </p:nvSpPr>
          <p:spPr>
            <a:xfrm>
              <a:off x="2656518" y="5134068"/>
              <a:ext cx="126581" cy="134166"/>
            </a:xfrm>
            <a:custGeom>
              <a:avLst/>
              <a:gdLst/>
              <a:ahLst/>
              <a:cxnLst/>
              <a:rect l="l" t="t" r="r" b="b"/>
              <a:pathLst>
                <a:path w="2470" h="2618" extrusionOk="0">
                  <a:moveTo>
                    <a:pt x="1726" y="1"/>
                  </a:moveTo>
                  <a:cubicBezTo>
                    <a:pt x="1576" y="1"/>
                    <a:pt x="1410" y="49"/>
                    <a:pt x="1235" y="149"/>
                  </a:cubicBezTo>
                  <a:cubicBezTo>
                    <a:pt x="554" y="542"/>
                    <a:pt x="1" y="1598"/>
                    <a:pt x="1" y="2506"/>
                  </a:cubicBezTo>
                  <a:cubicBezTo>
                    <a:pt x="1" y="2544"/>
                    <a:pt x="4" y="2581"/>
                    <a:pt x="6" y="2618"/>
                  </a:cubicBezTo>
                  <a:lnTo>
                    <a:pt x="174" y="2521"/>
                  </a:lnTo>
                  <a:cubicBezTo>
                    <a:pt x="174" y="2497"/>
                    <a:pt x="173" y="2474"/>
                    <a:pt x="173" y="2449"/>
                  </a:cubicBezTo>
                  <a:cubicBezTo>
                    <a:pt x="173" y="1621"/>
                    <a:pt x="676" y="658"/>
                    <a:pt x="1298" y="300"/>
                  </a:cubicBezTo>
                  <a:cubicBezTo>
                    <a:pt x="1457" y="208"/>
                    <a:pt x="1608" y="165"/>
                    <a:pt x="1745" y="165"/>
                  </a:cubicBezTo>
                  <a:cubicBezTo>
                    <a:pt x="2144" y="165"/>
                    <a:pt x="2423" y="533"/>
                    <a:pt x="2423" y="1151"/>
                  </a:cubicBezTo>
                  <a:cubicBezTo>
                    <a:pt x="2423" y="1155"/>
                    <a:pt x="2422" y="1161"/>
                    <a:pt x="2422" y="1166"/>
                  </a:cubicBezTo>
                  <a:cubicBezTo>
                    <a:pt x="2437" y="1154"/>
                    <a:pt x="2452" y="1138"/>
                    <a:pt x="2468" y="1123"/>
                  </a:cubicBezTo>
                  <a:cubicBezTo>
                    <a:pt x="2468" y="1109"/>
                    <a:pt x="2469" y="1095"/>
                    <a:pt x="2469" y="1082"/>
                  </a:cubicBezTo>
                  <a:cubicBezTo>
                    <a:pt x="2469" y="405"/>
                    <a:pt x="2164" y="1"/>
                    <a:pt x="1726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3978;p72">
              <a:extLst>
                <a:ext uri="{FF2B5EF4-FFF2-40B4-BE49-F238E27FC236}">
                  <a16:creationId xmlns:a16="http://schemas.microsoft.com/office/drawing/2014/main" id="{65189385-1ADC-75FD-1F23-23FE9A086A15}"/>
                </a:ext>
              </a:extLst>
            </p:cNvPr>
            <p:cNvSpPr/>
            <p:nvPr/>
          </p:nvSpPr>
          <p:spPr>
            <a:xfrm>
              <a:off x="2328278" y="5323991"/>
              <a:ext cx="126479" cy="132731"/>
            </a:xfrm>
            <a:custGeom>
              <a:avLst/>
              <a:gdLst/>
              <a:ahLst/>
              <a:cxnLst/>
              <a:rect l="l" t="t" r="r" b="b"/>
              <a:pathLst>
                <a:path w="2468" h="2590" extrusionOk="0">
                  <a:moveTo>
                    <a:pt x="1723" y="1"/>
                  </a:moveTo>
                  <a:cubicBezTo>
                    <a:pt x="1573" y="1"/>
                    <a:pt x="1407" y="48"/>
                    <a:pt x="1233" y="149"/>
                  </a:cubicBezTo>
                  <a:cubicBezTo>
                    <a:pt x="552" y="543"/>
                    <a:pt x="1" y="1598"/>
                    <a:pt x="1" y="2507"/>
                  </a:cubicBezTo>
                  <a:cubicBezTo>
                    <a:pt x="1" y="2536"/>
                    <a:pt x="2" y="2562"/>
                    <a:pt x="4" y="2590"/>
                  </a:cubicBezTo>
                  <a:cubicBezTo>
                    <a:pt x="60" y="2558"/>
                    <a:pt x="117" y="2524"/>
                    <a:pt x="172" y="2492"/>
                  </a:cubicBezTo>
                  <a:cubicBezTo>
                    <a:pt x="171" y="2475"/>
                    <a:pt x="169" y="2459"/>
                    <a:pt x="169" y="2443"/>
                  </a:cubicBezTo>
                  <a:cubicBezTo>
                    <a:pt x="169" y="1615"/>
                    <a:pt x="674" y="652"/>
                    <a:pt x="1294" y="293"/>
                  </a:cubicBezTo>
                  <a:cubicBezTo>
                    <a:pt x="1454" y="201"/>
                    <a:pt x="1605" y="158"/>
                    <a:pt x="1742" y="158"/>
                  </a:cubicBezTo>
                  <a:cubicBezTo>
                    <a:pt x="2141" y="158"/>
                    <a:pt x="2420" y="527"/>
                    <a:pt x="2420" y="1144"/>
                  </a:cubicBezTo>
                  <a:cubicBezTo>
                    <a:pt x="2420" y="1159"/>
                    <a:pt x="2418" y="1176"/>
                    <a:pt x="2418" y="1193"/>
                  </a:cubicBezTo>
                  <a:lnTo>
                    <a:pt x="2464" y="1167"/>
                  </a:lnTo>
                  <a:cubicBezTo>
                    <a:pt x="2466" y="1138"/>
                    <a:pt x="2467" y="1110"/>
                    <a:pt x="2467" y="1081"/>
                  </a:cubicBezTo>
                  <a:cubicBezTo>
                    <a:pt x="2467" y="405"/>
                    <a:pt x="2161" y="1"/>
                    <a:pt x="172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3979;p72">
              <a:extLst>
                <a:ext uri="{FF2B5EF4-FFF2-40B4-BE49-F238E27FC236}">
                  <a16:creationId xmlns:a16="http://schemas.microsoft.com/office/drawing/2014/main" id="{97F9FB90-413D-206F-E563-5340E3CDE10E}"/>
                </a:ext>
              </a:extLst>
            </p:cNvPr>
            <p:cNvSpPr/>
            <p:nvPr/>
          </p:nvSpPr>
          <p:spPr>
            <a:xfrm>
              <a:off x="2320283" y="5041618"/>
              <a:ext cx="222363" cy="180186"/>
            </a:xfrm>
            <a:custGeom>
              <a:avLst/>
              <a:gdLst/>
              <a:ahLst/>
              <a:cxnLst/>
              <a:rect l="l" t="t" r="r" b="b"/>
              <a:pathLst>
                <a:path w="4339" h="3516" extrusionOk="0">
                  <a:moveTo>
                    <a:pt x="1004" y="0"/>
                  </a:moveTo>
                  <a:cubicBezTo>
                    <a:pt x="618" y="514"/>
                    <a:pt x="134" y="1257"/>
                    <a:pt x="0" y="1501"/>
                  </a:cubicBezTo>
                  <a:cubicBezTo>
                    <a:pt x="420" y="1722"/>
                    <a:pt x="2547" y="2956"/>
                    <a:pt x="3186" y="3516"/>
                  </a:cubicBezTo>
                  <a:cubicBezTo>
                    <a:pt x="3186" y="3516"/>
                    <a:pt x="3692" y="2786"/>
                    <a:pt x="3854" y="2554"/>
                  </a:cubicBezTo>
                  <a:cubicBezTo>
                    <a:pt x="3980" y="2377"/>
                    <a:pt x="4339" y="1875"/>
                    <a:pt x="4339" y="1875"/>
                  </a:cubicBezTo>
                  <a:cubicBezTo>
                    <a:pt x="4339" y="1875"/>
                    <a:pt x="2777" y="1098"/>
                    <a:pt x="1966" y="630"/>
                  </a:cubicBezTo>
                  <a:cubicBezTo>
                    <a:pt x="1469" y="342"/>
                    <a:pt x="1164" y="124"/>
                    <a:pt x="1004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3980;p72">
              <a:extLst>
                <a:ext uri="{FF2B5EF4-FFF2-40B4-BE49-F238E27FC236}">
                  <a16:creationId xmlns:a16="http://schemas.microsoft.com/office/drawing/2014/main" id="{74E11C4A-50BD-B2D7-A9EC-709C8543C51F}"/>
                </a:ext>
              </a:extLst>
            </p:cNvPr>
            <p:cNvSpPr/>
            <p:nvPr/>
          </p:nvSpPr>
          <p:spPr>
            <a:xfrm>
              <a:off x="2299374" y="5035776"/>
              <a:ext cx="184235" cy="196329"/>
            </a:xfrm>
            <a:custGeom>
              <a:avLst/>
              <a:gdLst/>
              <a:ahLst/>
              <a:cxnLst/>
              <a:rect l="l" t="t" r="r" b="b"/>
              <a:pathLst>
                <a:path w="3595" h="3831" extrusionOk="0">
                  <a:moveTo>
                    <a:pt x="1274" y="1"/>
                  </a:moveTo>
                  <a:lnTo>
                    <a:pt x="0" y="1876"/>
                  </a:lnTo>
                  <a:cubicBezTo>
                    <a:pt x="0" y="1876"/>
                    <a:pt x="161" y="2113"/>
                    <a:pt x="1262" y="2751"/>
                  </a:cubicBezTo>
                  <a:cubicBezTo>
                    <a:pt x="2440" y="3432"/>
                    <a:pt x="3433" y="3831"/>
                    <a:pt x="3433" y="3831"/>
                  </a:cubicBezTo>
                  <a:lnTo>
                    <a:pt x="3594" y="3630"/>
                  </a:lnTo>
                  <a:cubicBezTo>
                    <a:pt x="2955" y="3070"/>
                    <a:pt x="828" y="1836"/>
                    <a:pt x="408" y="1615"/>
                  </a:cubicBezTo>
                  <a:cubicBezTo>
                    <a:pt x="542" y="1371"/>
                    <a:pt x="1026" y="628"/>
                    <a:pt x="1412" y="114"/>
                  </a:cubicBezTo>
                  <a:cubicBezTo>
                    <a:pt x="1317" y="41"/>
                    <a:pt x="1274" y="1"/>
                    <a:pt x="127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3981;p72">
              <a:extLst>
                <a:ext uri="{FF2B5EF4-FFF2-40B4-BE49-F238E27FC236}">
                  <a16:creationId xmlns:a16="http://schemas.microsoft.com/office/drawing/2014/main" id="{BC03B533-34BF-E7DA-B8C6-65ACE97AC634}"/>
                </a:ext>
              </a:extLst>
            </p:cNvPr>
            <p:cNvSpPr/>
            <p:nvPr/>
          </p:nvSpPr>
          <p:spPr>
            <a:xfrm>
              <a:off x="2337861" y="5035776"/>
              <a:ext cx="204785" cy="108081"/>
            </a:xfrm>
            <a:custGeom>
              <a:avLst/>
              <a:gdLst/>
              <a:ahLst/>
              <a:cxnLst/>
              <a:rect l="l" t="t" r="r" b="b"/>
              <a:pathLst>
                <a:path w="3996" h="2109" extrusionOk="0">
                  <a:moveTo>
                    <a:pt x="523" y="1"/>
                  </a:moveTo>
                  <a:lnTo>
                    <a:pt x="1" y="772"/>
                  </a:lnTo>
                  <a:cubicBezTo>
                    <a:pt x="1" y="772"/>
                    <a:pt x="206" y="931"/>
                    <a:pt x="1275" y="1397"/>
                  </a:cubicBezTo>
                  <a:cubicBezTo>
                    <a:pt x="2196" y="1801"/>
                    <a:pt x="3910" y="2109"/>
                    <a:pt x="3910" y="2109"/>
                  </a:cubicBezTo>
                  <a:lnTo>
                    <a:pt x="3996" y="1989"/>
                  </a:lnTo>
                  <a:cubicBezTo>
                    <a:pt x="3996" y="1989"/>
                    <a:pt x="2253" y="1109"/>
                    <a:pt x="1802" y="846"/>
                  </a:cubicBezTo>
                  <a:cubicBezTo>
                    <a:pt x="1063" y="413"/>
                    <a:pt x="523" y="1"/>
                    <a:pt x="523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3982;p72">
              <a:extLst>
                <a:ext uri="{FF2B5EF4-FFF2-40B4-BE49-F238E27FC236}">
                  <a16:creationId xmlns:a16="http://schemas.microsoft.com/office/drawing/2014/main" id="{E7471214-B192-37D0-F5FD-C1B259F3834C}"/>
                </a:ext>
              </a:extLst>
            </p:cNvPr>
            <p:cNvSpPr/>
            <p:nvPr/>
          </p:nvSpPr>
          <p:spPr>
            <a:xfrm>
              <a:off x="2297427" y="5035007"/>
              <a:ext cx="247218" cy="197098"/>
            </a:xfrm>
            <a:custGeom>
              <a:avLst/>
              <a:gdLst/>
              <a:ahLst/>
              <a:cxnLst/>
              <a:rect l="l" t="t" r="r" b="b"/>
              <a:pathLst>
                <a:path w="4824" h="3846" extrusionOk="0">
                  <a:moveTo>
                    <a:pt x="1329" y="0"/>
                  </a:moveTo>
                  <a:cubicBezTo>
                    <a:pt x="1277" y="0"/>
                    <a:pt x="1221" y="58"/>
                    <a:pt x="1110" y="198"/>
                  </a:cubicBezTo>
                  <a:cubicBezTo>
                    <a:pt x="940" y="417"/>
                    <a:pt x="0" y="1865"/>
                    <a:pt x="0" y="1865"/>
                  </a:cubicBezTo>
                  <a:lnTo>
                    <a:pt x="40" y="1891"/>
                  </a:lnTo>
                  <a:cubicBezTo>
                    <a:pt x="40" y="1891"/>
                    <a:pt x="802" y="835"/>
                    <a:pt x="911" y="660"/>
                  </a:cubicBezTo>
                  <a:cubicBezTo>
                    <a:pt x="1044" y="447"/>
                    <a:pt x="1228" y="169"/>
                    <a:pt x="1299" y="129"/>
                  </a:cubicBezTo>
                  <a:cubicBezTo>
                    <a:pt x="1301" y="128"/>
                    <a:pt x="1304" y="127"/>
                    <a:pt x="1308" y="127"/>
                  </a:cubicBezTo>
                  <a:cubicBezTo>
                    <a:pt x="1417" y="127"/>
                    <a:pt x="2138" y="672"/>
                    <a:pt x="2793" y="1035"/>
                  </a:cubicBezTo>
                  <a:cubicBezTo>
                    <a:pt x="3471" y="1409"/>
                    <a:pt x="4503" y="1857"/>
                    <a:pt x="4612" y="1931"/>
                  </a:cubicBezTo>
                  <a:cubicBezTo>
                    <a:pt x="4721" y="2004"/>
                    <a:pt x="4667" y="2043"/>
                    <a:pt x="4534" y="2262"/>
                  </a:cubicBezTo>
                  <a:cubicBezTo>
                    <a:pt x="4400" y="2481"/>
                    <a:pt x="3724" y="3372"/>
                    <a:pt x="3632" y="3513"/>
                  </a:cubicBezTo>
                  <a:cubicBezTo>
                    <a:pt x="3588" y="3582"/>
                    <a:pt x="3462" y="3766"/>
                    <a:pt x="3433" y="3830"/>
                  </a:cubicBezTo>
                  <a:cubicBezTo>
                    <a:pt x="3451" y="3843"/>
                    <a:pt x="3471" y="3846"/>
                    <a:pt x="3471" y="3846"/>
                  </a:cubicBezTo>
                  <a:cubicBezTo>
                    <a:pt x="3471" y="3846"/>
                    <a:pt x="4143" y="3004"/>
                    <a:pt x="4291" y="2802"/>
                  </a:cubicBezTo>
                  <a:cubicBezTo>
                    <a:pt x="4406" y="2644"/>
                    <a:pt x="4665" y="2296"/>
                    <a:pt x="4785" y="2122"/>
                  </a:cubicBezTo>
                  <a:cubicBezTo>
                    <a:pt x="4819" y="2075"/>
                    <a:pt x="4823" y="1951"/>
                    <a:pt x="4753" y="1905"/>
                  </a:cubicBezTo>
                  <a:cubicBezTo>
                    <a:pt x="4710" y="1876"/>
                    <a:pt x="4653" y="1846"/>
                    <a:pt x="4589" y="1817"/>
                  </a:cubicBezTo>
                  <a:cubicBezTo>
                    <a:pt x="4415" y="1739"/>
                    <a:pt x="2954" y="988"/>
                    <a:pt x="2399" y="660"/>
                  </a:cubicBezTo>
                  <a:cubicBezTo>
                    <a:pt x="1844" y="332"/>
                    <a:pt x="1446" y="59"/>
                    <a:pt x="1377" y="16"/>
                  </a:cubicBezTo>
                  <a:cubicBezTo>
                    <a:pt x="1360" y="6"/>
                    <a:pt x="1345" y="0"/>
                    <a:pt x="132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3983;p72">
              <a:extLst>
                <a:ext uri="{FF2B5EF4-FFF2-40B4-BE49-F238E27FC236}">
                  <a16:creationId xmlns:a16="http://schemas.microsoft.com/office/drawing/2014/main" id="{09F704F1-BFD0-1A6B-A404-E94A46CAB4C9}"/>
                </a:ext>
              </a:extLst>
            </p:cNvPr>
            <p:cNvSpPr/>
            <p:nvPr/>
          </p:nvSpPr>
          <p:spPr>
            <a:xfrm>
              <a:off x="2535728" y="5090713"/>
              <a:ext cx="173268" cy="135345"/>
            </a:xfrm>
            <a:custGeom>
              <a:avLst/>
              <a:gdLst/>
              <a:ahLst/>
              <a:cxnLst/>
              <a:rect l="l" t="t" r="r" b="b"/>
              <a:pathLst>
                <a:path w="3381" h="2641" extrusionOk="0">
                  <a:moveTo>
                    <a:pt x="3013" y="1"/>
                  </a:moveTo>
                  <a:cubicBezTo>
                    <a:pt x="2968" y="1"/>
                    <a:pt x="2916" y="10"/>
                    <a:pt x="2858" y="30"/>
                  </a:cubicBezTo>
                  <a:cubicBezTo>
                    <a:pt x="2533" y="140"/>
                    <a:pt x="2215" y="313"/>
                    <a:pt x="1909" y="467"/>
                  </a:cubicBezTo>
                  <a:cubicBezTo>
                    <a:pt x="1401" y="723"/>
                    <a:pt x="926" y="1029"/>
                    <a:pt x="435" y="1313"/>
                  </a:cubicBezTo>
                  <a:cubicBezTo>
                    <a:pt x="325" y="1469"/>
                    <a:pt x="164" y="1719"/>
                    <a:pt x="0" y="1980"/>
                  </a:cubicBezTo>
                  <a:lnTo>
                    <a:pt x="0" y="2641"/>
                  </a:lnTo>
                  <a:cubicBezTo>
                    <a:pt x="135" y="2565"/>
                    <a:pt x="278" y="2487"/>
                    <a:pt x="411" y="2414"/>
                  </a:cubicBezTo>
                  <a:cubicBezTo>
                    <a:pt x="782" y="2210"/>
                    <a:pt x="1930" y="1549"/>
                    <a:pt x="2456" y="1255"/>
                  </a:cubicBezTo>
                  <a:cubicBezTo>
                    <a:pt x="2700" y="1120"/>
                    <a:pt x="3114" y="887"/>
                    <a:pt x="3381" y="733"/>
                  </a:cubicBezTo>
                  <a:cubicBezTo>
                    <a:pt x="3369" y="432"/>
                    <a:pt x="3330" y="1"/>
                    <a:pt x="3013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3984;p72">
              <a:extLst>
                <a:ext uri="{FF2B5EF4-FFF2-40B4-BE49-F238E27FC236}">
                  <a16:creationId xmlns:a16="http://schemas.microsoft.com/office/drawing/2014/main" id="{1B6844B3-5E7C-9B62-5766-D1D37122BEEA}"/>
                </a:ext>
              </a:extLst>
            </p:cNvPr>
            <p:cNvSpPr/>
            <p:nvPr/>
          </p:nvSpPr>
          <p:spPr>
            <a:xfrm>
              <a:off x="2558020" y="5074211"/>
              <a:ext cx="163685" cy="83790"/>
            </a:xfrm>
            <a:custGeom>
              <a:avLst/>
              <a:gdLst/>
              <a:ahLst/>
              <a:cxnLst/>
              <a:rect l="l" t="t" r="r" b="b"/>
              <a:pathLst>
                <a:path w="3194" h="1635" extrusionOk="0">
                  <a:moveTo>
                    <a:pt x="2707" y="0"/>
                  </a:moveTo>
                  <a:cubicBezTo>
                    <a:pt x="2706" y="0"/>
                    <a:pt x="2706" y="1"/>
                    <a:pt x="2705" y="1"/>
                  </a:cubicBezTo>
                  <a:cubicBezTo>
                    <a:pt x="2575" y="4"/>
                    <a:pt x="2314" y="94"/>
                    <a:pt x="1911" y="304"/>
                  </a:cubicBezTo>
                  <a:cubicBezTo>
                    <a:pt x="1673" y="428"/>
                    <a:pt x="1173" y="680"/>
                    <a:pt x="937" y="821"/>
                  </a:cubicBezTo>
                  <a:cubicBezTo>
                    <a:pt x="677" y="979"/>
                    <a:pt x="352" y="1166"/>
                    <a:pt x="46" y="1572"/>
                  </a:cubicBezTo>
                  <a:cubicBezTo>
                    <a:pt x="33" y="1590"/>
                    <a:pt x="17" y="1612"/>
                    <a:pt x="0" y="1635"/>
                  </a:cubicBezTo>
                  <a:cubicBezTo>
                    <a:pt x="491" y="1351"/>
                    <a:pt x="966" y="1045"/>
                    <a:pt x="1474" y="789"/>
                  </a:cubicBezTo>
                  <a:cubicBezTo>
                    <a:pt x="1780" y="635"/>
                    <a:pt x="2098" y="462"/>
                    <a:pt x="2423" y="352"/>
                  </a:cubicBezTo>
                  <a:cubicBezTo>
                    <a:pt x="2481" y="332"/>
                    <a:pt x="2533" y="323"/>
                    <a:pt x="2578" y="323"/>
                  </a:cubicBezTo>
                  <a:cubicBezTo>
                    <a:pt x="2895" y="323"/>
                    <a:pt x="2934" y="754"/>
                    <a:pt x="2946" y="1055"/>
                  </a:cubicBezTo>
                  <a:cubicBezTo>
                    <a:pt x="3076" y="980"/>
                    <a:pt x="3171" y="925"/>
                    <a:pt x="3194" y="910"/>
                  </a:cubicBezTo>
                  <a:lnTo>
                    <a:pt x="3188" y="240"/>
                  </a:lnTo>
                  <a:cubicBezTo>
                    <a:pt x="3072" y="104"/>
                    <a:pt x="2816" y="0"/>
                    <a:pt x="2707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3985;p72">
              <a:extLst>
                <a:ext uri="{FF2B5EF4-FFF2-40B4-BE49-F238E27FC236}">
                  <a16:creationId xmlns:a16="http://schemas.microsoft.com/office/drawing/2014/main" id="{CFACCF9D-762B-7318-426E-83A6C16A9A17}"/>
                </a:ext>
              </a:extLst>
            </p:cNvPr>
            <p:cNvSpPr/>
            <p:nvPr/>
          </p:nvSpPr>
          <p:spPr>
            <a:xfrm>
              <a:off x="2499342" y="5227236"/>
              <a:ext cx="25624" cy="12299"/>
            </a:xfrm>
            <a:custGeom>
              <a:avLst/>
              <a:gdLst/>
              <a:ahLst/>
              <a:cxnLst/>
              <a:rect l="l" t="t" r="r" b="b"/>
              <a:pathLst>
                <a:path w="500" h="240" extrusionOk="0">
                  <a:moveTo>
                    <a:pt x="223" y="0"/>
                  </a:moveTo>
                  <a:cubicBezTo>
                    <a:pt x="178" y="0"/>
                    <a:pt x="134" y="3"/>
                    <a:pt x="101" y="12"/>
                  </a:cubicBezTo>
                  <a:cubicBezTo>
                    <a:pt x="6" y="39"/>
                    <a:pt x="0" y="180"/>
                    <a:pt x="75" y="225"/>
                  </a:cubicBezTo>
                  <a:cubicBezTo>
                    <a:pt x="93" y="236"/>
                    <a:pt x="127" y="240"/>
                    <a:pt x="167" y="240"/>
                  </a:cubicBezTo>
                  <a:cubicBezTo>
                    <a:pt x="297" y="240"/>
                    <a:pt x="500" y="199"/>
                    <a:pt x="500" y="199"/>
                  </a:cubicBezTo>
                  <a:lnTo>
                    <a:pt x="405" y="12"/>
                  </a:lnTo>
                  <a:cubicBezTo>
                    <a:pt x="405" y="12"/>
                    <a:pt x="313" y="0"/>
                    <a:pt x="22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3986;p72">
              <a:extLst>
                <a:ext uri="{FF2B5EF4-FFF2-40B4-BE49-F238E27FC236}">
                  <a16:creationId xmlns:a16="http://schemas.microsoft.com/office/drawing/2014/main" id="{C610936F-E2DF-BAE1-12EA-5FF2511FC220}"/>
                </a:ext>
              </a:extLst>
            </p:cNvPr>
            <p:cNvSpPr/>
            <p:nvPr/>
          </p:nvSpPr>
          <p:spPr>
            <a:xfrm>
              <a:off x="2665896" y="5079234"/>
              <a:ext cx="26290" cy="96448"/>
            </a:xfrm>
            <a:custGeom>
              <a:avLst/>
              <a:gdLst/>
              <a:ahLst/>
              <a:cxnLst/>
              <a:rect l="l" t="t" r="r" b="b"/>
              <a:pathLst>
                <a:path w="513" h="1882" extrusionOk="0">
                  <a:moveTo>
                    <a:pt x="312" y="1"/>
                  </a:moveTo>
                  <a:lnTo>
                    <a:pt x="40" y="129"/>
                  </a:lnTo>
                  <a:cubicBezTo>
                    <a:pt x="40" y="129"/>
                    <a:pt x="0" y="1100"/>
                    <a:pt x="51" y="1673"/>
                  </a:cubicBezTo>
                  <a:cubicBezTo>
                    <a:pt x="64" y="1826"/>
                    <a:pt x="103" y="1882"/>
                    <a:pt x="153" y="1882"/>
                  </a:cubicBezTo>
                  <a:cubicBezTo>
                    <a:pt x="291" y="1882"/>
                    <a:pt x="513" y="1456"/>
                    <a:pt x="513" y="1456"/>
                  </a:cubicBezTo>
                  <a:lnTo>
                    <a:pt x="312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3987;p72">
              <a:extLst>
                <a:ext uri="{FF2B5EF4-FFF2-40B4-BE49-F238E27FC236}">
                  <a16:creationId xmlns:a16="http://schemas.microsoft.com/office/drawing/2014/main" id="{02ED2674-088B-C821-6CB9-CEF5421F03B1}"/>
                </a:ext>
              </a:extLst>
            </p:cNvPr>
            <p:cNvSpPr/>
            <p:nvPr/>
          </p:nvSpPr>
          <p:spPr>
            <a:xfrm>
              <a:off x="2673276" y="5082360"/>
              <a:ext cx="9071" cy="86198"/>
            </a:xfrm>
            <a:custGeom>
              <a:avLst/>
              <a:gdLst/>
              <a:ahLst/>
              <a:cxnLst/>
              <a:rect l="l" t="t" r="r" b="b"/>
              <a:pathLst>
                <a:path w="177" h="1682" extrusionOk="0">
                  <a:moveTo>
                    <a:pt x="53" y="1"/>
                  </a:moveTo>
                  <a:lnTo>
                    <a:pt x="1" y="13"/>
                  </a:lnTo>
                  <a:lnTo>
                    <a:pt x="86" y="1681"/>
                  </a:lnTo>
                  <a:lnTo>
                    <a:pt x="177" y="1595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3988;p72">
              <a:extLst>
                <a:ext uri="{FF2B5EF4-FFF2-40B4-BE49-F238E27FC236}">
                  <a16:creationId xmlns:a16="http://schemas.microsoft.com/office/drawing/2014/main" id="{52AF0552-CC69-2893-CAD2-1DB96CEC758E}"/>
                </a:ext>
              </a:extLst>
            </p:cNvPr>
            <p:cNvSpPr/>
            <p:nvPr/>
          </p:nvSpPr>
          <p:spPr>
            <a:xfrm>
              <a:off x="2535728" y="5072623"/>
              <a:ext cx="185977" cy="125761"/>
            </a:xfrm>
            <a:custGeom>
              <a:avLst/>
              <a:gdLst/>
              <a:ahLst/>
              <a:cxnLst/>
              <a:rect l="l" t="t" r="r" b="b"/>
              <a:pathLst>
                <a:path w="3629" h="2454" extrusionOk="0">
                  <a:moveTo>
                    <a:pt x="3145" y="0"/>
                  </a:moveTo>
                  <a:cubicBezTo>
                    <a:pt x="2997" y="0"/>
                    <a:pt x="2514" y="230"/>
                    <a:pt x="1979" y="498"/>
                  </a:cubicBezTo>
                  <a:cubicBezTo>
                    <a:pt x="1430" y="772"/>
                    <a:pt x="882" y="1123"/>
                    <a:pt x="739" y="1286"/>
                  </a:cubicBezTo>
                  <a:cubicBezTo>
                    <a:pt x="359" y="1723"/>
                    <a:pt x="0" y="2333"/>
                    <a:pt x="0" y="2333"/>
                  </a:cubicBezTo>
                  <a:lnTo>
                    <a:pt x="0" y="2454"/>
                  </a:lnTo>
                  <a:cubicBezTo>
                    <a:pt x="0" y="2454"/>
                    <a:pt x="626" y="1505"/>
                    <a:pt x="912" y="1247"/>
                  </a:cubicBezTo>
                  <a:cubicBezTo>
                    <a:pt x="1064" y="1109"/>
                    <a:pt x="1711" y="732"/>
                    <a:pt x="2195" y="485"/>
                  </a:cubicBezTo>
                  <a:cubicBezTo>
                    <a:pt x="2636" y="261"/>
                    <a:pt x="3007" y="88"/>
                    <a:pt x="3148" y="88"/>
                  </a:cubicBezTo>
                  <a:cubicBezTo>
                    <a:pt x="3156" y="88"/>
                    <a:pt x="3163" y="89"/>
                    <a:pt x="3169" y="90"/>
                  </a:cubicBezTo>
                  <a:cubicBezTo>
                    <a:pt x="3296" y="111"/>
                    <a:pt x="3493" y="260"/>
                    <a:pt x="3542" y="295"/>
                  </a:cubicBezTo>
                  <a:lnTo>
                    <a:pt x="3548" y="988"/>
                  </a:lnTo>
                  <a:lnTo>
                    <a:pt x="3629" y="941"/>
                  </a:lnTo>
                  <a:lnTo>
                    <a:pt x="3623" y="240"/>
                  </a:lnTo>
                  <a:cubicBezTo>
                    <a:pt x="3623" y="240"/>
                    <a:pt x="3312" y="35"/>
                    <a:pt x="3166" y="2"/>
                  </a:cubicBezTo>
                  <a:cubicBezTo>
                    <a:pt x="3160" y="1"/>
                    <a:pt x="3153" y="0"/>
                    <a:pt x="314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3989;p72">
              <a:extLst>
                <a:ext uri="{FF2B5EF4-FFF2-40B4-BE49-F238E27FC236}">
                  <a16:creationId xmlns:a16="http://schemas.microsoft.com/office/drawing/2014/main" id="{31DCE01C-3810-ABDB-2A72-54704DBB27F7}"/>
                </a:ext>
              </a:extLst>
            </p:cNvPr>
            <p:cNvSpPr/>
            <p:nvPr/>
          </p:nvSpPr>
          <p:spPr>
            <a:xfrm>
              <a:off x="2138150" y="5327835"/>
              <a:ext cx="110336" cy="82918"/>
            </a:xfrm>
            <a:custGeom>
              <a:avLst/>
              <a:gdLst/>
              <a:ahLst/>
              <a:cxnLst/>
              <a:rect l="l" t="t" r="r" b="b"/>
              <a:pathLst>
                <a:path w="2153" h="1618" extrusionOk="0">
                  <a:moveTo>
                    <a:pt x="94" y="0"/>
                  </a:moveTo>
                  <a:lnTo>
                    <a:pt x="94" y="0"/>
                  </a:lnTo>
                  <a:cubicBezTo>
                    <a:pt x="37" y="2"/>
                    <a:pt x="0" y="45"/>
                    <a:pt x="5" y="177"/>
                  </a:cubicBezTo>
                  <a:cubicBezTo>
                    <a:pt x="13" y="425"/>
                    <a:pt x="31" y="595"/>
                    <a:pt x="175" y="698"/>
                  </a:cubicBezTo>
                  <a:cubicBezTo>
                    <a:pt x="319" y="801"/>
                    <a:pt x="919" y="1152"/>
                    <a:pt x="1435" y="1442"/>
                  </a:cubicBezTo>
                  <a:cubicBezTo>
                    <a:pt x="1666" y="1572"/>
                    <a:pt x="1823" y="1618"/>
                    <a:pt x="1931" y="1618"/>
                  </a:cubicBezTo>
                  <a:cubicBezTo>
                    <a:pt x="2053" y="1618"/>
                    <a:pt x="2114" y="1559"/>
                    <a:pt x="2153" y="1498"/>
                  </a:cubicBezTo>
                  <a:lnTo>
                    <a:pt x="2153" y="1498"/>
                  </a:lnTo>
                  <a:cubicBezTo>
                    <a:pt x="2118" y="1519"/>
                    <a:pt x="2073" y="1533"/>
                    <a:pt x="2014" y="1533"/>
                  </a:cubicBezTo>
                  <a:cubicBezTo>
                    <a:pt x="1905" y="1533"/>
                    <a:pt x="1749" y="1487"/>
                    <a:pt x="1518" y="1357"/>
                  </a:cubicBezTo>
                  <a:cubicBezTo>
                    <a:pt x="1001" y="1068"/>
                    <a:pt x="402" y="716"/>
                    <a:pt x="258" y="612"/>
                  </a:cubicBezTo>
                  <a:cubicBezTo>
                    <a:pt x="112" y="509"/>
                    <a:pt x="95" y="339"/>
                    <a:pt x="88" y="91"/>
                  </a:cubicBezTo>
                  <a:cubicBezTo>
                    <a:pt x="86" y="54"/>
                    <a:pt x="89" y="25"/>
                    <a:pt x="9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990;p72">
              <a:extLst>
                <a:ext uri="{FF2B5EF4-FFF2-40B4-BE49-F238E27FC236}">
                  <a16:creationId xmlns:a16="http://schemas.microsoft.com/office/drawing/2014/main" id="{968C6AB1-7609-9DA6-2297-5B509A3F4A9B}"/>
                </a:ext>
              </a:extLst>
            </p:cNvPr>
            <p:cNvSpPr/>
            <p:nvPr/>
          </p:nvSpPr>
          <p:spPr>
            <a:xfrm>
              <a:off x="2142557" y="5327835"/>
              <a:ext cx="116229" cy="78614"/>
            </a:xfrm>
            <a:custGeom>
              <a:avLst/>
              <a:gdLst/>
              <a:ahLst/>
              <a:cxnLst/>
              <a:rect l="l" t="t" r="r" b="b"/>
              <a:pathLst>
                <a:path w="2268" h="1534" extrusionOk="0">
                  <a:moveTo>
                    <a:pt x="8" y="0"/>
                  </a:moveTo>
                  <a:cubicBezTo>
                    <a:pt x="3" y="25"/>
                    <a:pt x="0" y="54"/>
                    <a:pt x="2" y="91"/>
                  </a:cubicBezTo>
                  <a:cubicBezTo>
                    <a:pt x="9" y="339"/>
                    <a:pt x="26" y="509"/>
                    <a:pt x="172" y="612"/>
                  </a:cubicBezTo>
                  <a:cubicBezTo>
                    <a:pt x="316" y="716"/>
                    <a:pt x="915" y="1068"/>
                    <a:pt x="1432" y="1357"/>
                  </a:cubicBezTo>
                  <a:cubicBezTo>
                    <a:pt x="1663" y="1487"/>
                    <a:pt x="1819" y="1533"/>
                    <a:pt x="1928" y="1533"/>
                  </a:cubicBezTo>
                  <a:cubicBezTo>
                    <a:pt x="1987" y="1533"/>
                    <a:pt x="2032" y="1519"/>
                    <a:pt x="2067" y="1498"/>
                  </a:cubicBezTo>
                  <a:cubicBezTo>
                    <a:pt x="2070" y="1492"/>
                    <a:pt x="2073" y="1488"/>
                    <a:pt x="2076" y="1481"/>
                  </a:cubicBezTo>
                  <a:cubicBezTo>
                    <a:pt x="2119" y="1406"/>
                    <a:pt x="2268" y="1236"/>
                    <a:pt x="2076" y="1149"/>
                  </a:cubicBezTo>
                  <a:cubicBezTo>
                    <a:pt x="1866" y="1052"/>
                    <a:pt x="641" y="371"/>
                    <a:pt x="187" y="79"/>
                  </a:cubicBezTo>
                  <a:cubicBezTo>
                    <a:pt x="123" y="37"/>
                    <a:pt x="58" y="0"/>
                    <a:pt x="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991;p72">
              <a:extLst>
                <a:ext uri="{FF2B5EF4-FFF2-40B4-BE49-F238E27FC236}">
                  <a16:creationId xmlns:a16="http://schemas.microsoft.com/office/drawing/2014/main" id="{9D1928E5-281F-E443-8FB9-9BD0D1939E6C}"/>
                </a:ext>
              </a:extLst>
            </p:cNvPr>
            <p:cNvSpPr/>
            <p:nvPr/>
          </p:nvSpPr>
          <p:spPr>
            <a:xfrm>
              <a:off x="2140815" y="5331064"/>
              <a:ext cx="112949" cy="66212"/>
            </a:xfrm>
            <a:custGeom>
              <a:avLst/>
              <a:gdLst/>
              <a:ahLst/>
              <a:cxnLst/>
              <a:rect l="l" t="t" r="r" b="b"/>
              <a:pathLst>
                <a:path w="2204" h="1292" extrusionOk="0">
                  <a:moveTo>
                    <a:pt x="2" y="0"/>
                  </a:moveTo>
                  <a:lnTo>
                    <a:pt x="2" y="0"/>
                  </a:lnTo>
                  <a:cubicBezTo>
                    <a:pt x="4" y="29"/>
                    <a:pt x="2" y="59"/>
                    <a:pt x="0" y="89"/>
                  </a:cubicBezTo>
                  <a:cubicBezTo>
                    <a:pt x="295" y="299"/>
                    <a:pt x="577" y="460"/>
                    <a:pt x="923" y="670"/>
                  </a:cubicBezTo>
                  <a:cubicBezTo>
                    <a:pt x="1274" y="882"/>
                    <a:pt x="1905" y="1192"/>
                    <a:pt x="2185" y="1291"/>
                  </a:cubicBezTo>
                  <a:cubicBezTo>
                    <a:pt x="2191" y="1277"/>
                    <a:pt x="2199" y="1254"/>
                    <a:pt x="2204" y="1239"/>
                  </a:cubicBezTo>
                  <a:cubicBezTo>
                    <a:pt x="1805" y="1037"/>
                    <a:pt x="1343" y="810"/>
                    <a:pt x="957" y="592"/>
                  </a:cubicBezTo>
                  <a:cubicBezTo>
                    <a:pt x="595" y="385"/>
                    <a:pt x="310" y="184"/>
                    <a:pt x="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992;p72">
              <a:extLst>
                <a:ext uri="{FF2B5EF4-FFF2-40B4-BE49-F238E27FC236}">
                  <a16:creationId xmlns:a16="http://schemas.microsoft.com/office/drawing/2014/main" id="{4A44AE5D-B7F0-50F6-57C2-B433563C3275}"/>
                </a:ext>
              </a:extLst>
            </p:cNvPr>
            <p:cNvSpPr/>
            <p:nvPr/>
          </p:nvSpPr>
          <p:spPr>
            <a:xfrm>
              <a:off x="2140866" y="5342133"/>
              <a:ext cx="108440" cy="63752"/>
            </a:xfrm>
            <a:custGeom>
              <a:avLst/>
              <a:gdLst/>
              <a:ahLst/>
              <a:cxnLst/>
              <a:rect l="l" t="t" r="r" b="b"/>
              <a:pathLst>
                <a:path w="2116" h="1244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37"/>
                    <a:pt x="12" y="73"/>
                    <a:pt x="19" y="109"/>
                  </a:cubicBezTo>
                  <a:cubicBezTo>
                    <a:pt x="291" y="298"/>
                    <a:pt x="558" y="450"/>
                    <a:pt x="878" y="644"/>
                  </a:cubicBezTo>
                  <a:cubicBezTo>
                    <a:pt x="1206" y="842"/>
                    <a:pt x="1779" y="1126"/>
                    <a:pt x="2083" y="1244"/>
                  </a:cubicBezTo>
                  <a:cubicBezTo>
                    <a:pt x="2100" y="1225"/>
                    <a:pt x="2104" y="1210"/>
                    <a:pt x="2115" y="1192"/>
                  </a:cubicBezTo>
                  <a:cubicBezTo>
                    <a:pt x="1727" y="994"/>
                    <a:pt x="1286" y="776"/>
                    <a:pt x="913" y="566"/>
                  </a:cubicBezTo>
                  <a:cubicBezTo>
                    <a:pt x="567" y="370"/>
                    <a:pt x="292" y="178"/>
                    <a:pt x="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993;p72">
              <a:extLst>
                <a:ext uri="{FF2B5EF4-FFF2-40B4-BE49-F238E27FC236}">
                  <a16:creationId xmlns:a16="http://schemas.microsoft.com/office/drawing/2014/main" id="{0FB3E85D-8456-5A34-1A6B-AB09D0C67CDD}"/>
                </a:ext>
              </a:extLst>
            </p:cNvPr>
            <p:cNvSpPr/>
            <p:nvPr/>
          </p:nvSpPr>
          <p:spPr>
            <a:xfrm>
              <a:off x="2294967" y="5232873"/>
              <a:ext cx="161071" cy="131399"/>
            </a:xfrm>
            <a:custGeom>
              <a:avLst/>
              <a:gdLst/>
              <a:ahLst/>
              <a:cxnLst/>
              <a:rect l="l" t="t" r="r" b="b"/>
              <a:pathLst>
                <a:path w="3143" h="2564" extrusionOk="0">
                  <a:moveTo>
                    <a:pt x="3106" y="1"/>
                  </a:moveTo>
                  <a:cubicBezTo>
                    <a:pt x="3101" y="1"/>
                    <a:pt x="3096" y="2"/>
                    <a:pt x="3091" y="5"/>
                  </a:cubicBezTo>
                  <a:cubicBezTo>
                    <a:pt x="2512" y="300"/>
                    <a:pt x="1912" y="682"/>
                    <a:pt x="1400" y="1082"/>
                  </a:cubicBezTo>
                  <a:cubicBezTo>
                    <a:pt x="902" y="1472"/>
                    <a:pt x="333" y="1950"/>
                    <a:pt x="14" y="2505"/>
                  </a:cubicBezTo>
                  <a:cubicBezTo>
                    <a:pt x="0" y="2529"/>
                    <a:pt x="39" y="2563"/>
                    <a:pt x="67" y="2563"/>
                  </a:cubicBezTo>
                  <a:cubicBezTo>
                    <a:pt x="76" y="2563"/>
                    <a:pt x="83" y="2560"/>
                    <a:pt x="88" y="2553"/>
                  </a:cubicBezTo>
                  <a:cubicBezTo>
                    <a:pt x="260" y="2266"/>
                    <a:pt x="476" y="2030"/>
                    <a:pt x="713" y="1792"/>
                  </a:cubicBezTo>
                  <a:cubicBezTo>
                    <a:pt x="931" y="1576"/>
                    <a:pt x="1224" y="1378"/>
                    <a:pt x="1466" y="1188"/>
                  </a:cubicBezTo>
                  <a:cubicBezTo>
                    <a:pt x="1994" y="774"/>
                    <a:pt x="2585" y="455"/>
                    <a:pt x="3119" y="52"/>
                  </a:cubicBezTo>
                  <a:cubicBezTo>
                    <a:pt x="3142" y="34"/>
                    <a:pt x="3129" y="1"/>
                    <a:pt x="3106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994;p72">
              <a:extLst>
                <a:ext uri="{FF2B5EF4-FFF2-40B4-BE49-F238E27FC236}">
                  <a16:creationId xmlns:a16="http://schemas.microsoft.com/office/drawing/2014/main" id="{8CFA5A4C-C52E-3DEF-B0AC-FE26753953CE}"/>
                </a:ext>
              </a:extLst>
            </p:cNvPr>
            <p:cNvSpPr/>
            <p:nvPr/>
          </p:nvSpPr>
          <p:spPr>
            <a:xfrm>
              <a:off x="2127542" y="5139142"/>
              <a:ext cx="161071" cy="131399"/>
            </a:xfrm>
            <a:custGeom>
              <a:avLst/>
              <a:gdLst/>
              <a:ahLst/>
              <a:cxnLst/>
              <a:rect l="l" t="t" r="r" b="b"/>
              <a:pathLst>
                <a:path w="3143" h="2564" extrusionOk="0">
                  <a:moveTo>
                    <a:pt x="3104" y="1"/>
                  </a:moveTo>
                  <a:cubicBezTo>
                    <a:pt x="3100" y="1"/>
                    <a:pt x="3095" y="2"/>
                    <a:pt x="3090" y="4"/>
                  </a:cubicBezTo>
                  <a:cubicBezTo>
                    <a:pt x="2510" y="302"/>
                    <a:pt x="1911" y="682"/>
                    <a:pt x="1399" y="1082"/>
                  </a:cubicBezTo>
                  <a:cubicBezTo>
                    <a:pt x="900" y="1472"/>
                    <a:pt x="333" y="1952"/>
                    <a:pt x="14" y="2505"/>
                  </a:cubicBezTo>
                  <a:cubicBezTo>
                    <a:pt x="0" y="2530"/>
                    <a:pt x="39" y="2563"/>
                    <a:pt x="66" y="2563"/>
                  </a:cubicBezTo>
                  <a:cubicBezTo>
                    <a:pt x="75" y="2563"/>
                    <a:pt x="82" y="2560"/>
                    <a:pt x="86" y="2553"/>
                  </a:cubicBezTo>
                  <a:cubicBezTo>
                    <a:pt x="259" y="2267"/>
                    <a:pt x="476" y="2030"/>
                    <a:pt x="712" y="1794"/>
                  </a:cubicBezTo>
                  <a:cubicBezTo>
                    <a:pt x="929" y="1576"/>
                    <a:pt x="1224" y="1378"/>
                    <a:pt x="1466" y="1188"/>
                  </a:cubicBezTo>
                  <a:cubicBezTo>
                    <a:pt x="1993" y="774"/>
                    <a:pt x="2585" y="455"/>
                    <a:pt x="3119" y="52"/>
                  </a:cubicBezTo>
                  <a:cubicBezTo>
                    <a:pt x="3142" y="35"/>
                    <a:pt x="3129" y="1"/>
                    <a:pt x="3104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995;p72">
              <a:extLst>
                <a:ext uri="{FF2B5EF4-FFF2-40B4-BE49-F238E27FC236}">
                  <a16:creationId xmlns:a16="http://schemas.microsoft.com/office/drawing/2014/main" id="{5CA61AED-B87E-786C-48C2-523235DC021D}"/>
                </a:ext>
              </a:extLst>
            </p:cNvPr>
            <p:cNvSpPr/>
            <p:nvPr/>
          </p:nvSpPr>
          <p:spPr>
            <a:xfrm>
              <a:off x="2255199" y="5353305"/>
              <a:ext cx="50735" cy="82150"/>
            </a:xfrm>
            <a:custGeom>
              <a:avLst/>
              <a:gdLst/>
              <a:ahLst/>
              <a:cxnLst/>
              <a:rect l="l" t="t" r="r" b="b"/>
              <a:pathLst>
                <a:path w="990" h="1603" extrusionOk="0">
                  <a:moveTo>
                    <a:pt x="513" y="0"/>
                  </a:moveTo>
                  <a:cubicBezTo>
                    <a:pt x="513" y="0"/>
                    <a:pt x="261" y="296"/>
                    <a:pt x="145" y="584"/>
                  </a:cubicBezTo>
                  <a:cubicBezTo>
                    <a:pt x="1" y="940"/>
                    <a:pt x="36" y="1305"/>
                    <a:pt x="36" y="1305"/>
                  </a:cubicBezTo>
                  <a:lnTo>
                    <a:pt x="528" y="1602"/>
                  </a:lnTo>
                  <a:cubicBezTo>
                    <a:pt x="528" y="1602"/>
                    <a:pt x="514" y="1244"/>
                    <a:pt x="657" y="860"/>
                  </a:cubicBezTo>
                  <a:cubicBezTo>
                    <a:pt x="824" y="410"/>
                    <a:pt x="990" y="267"/>
                    <a:pt x="990" y="26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996;p72">
              <a:extLst>
                <a:ext uri="{FF2B5EF4-FFF2-40B4-BE49-F238E27FC236}">
                  <a16:creationId xmlns:a16="http://schemas.microsoft.com/office/drawing/2014/main" id="{3A2ECB52-2AFB-AF34-8C45-0DE6ED285797}"/>
                </a:ext>
              </a:extLst>
            </p:cNvPr>
            <p:cNvSpPr/>
            <p:nvPr/>
          </p:nvSpPr>
          <p:spPr>
            <a:xfrm>
              <a:off x="2223067" y="5253270"/>
              <a:ext cx="145748" cy="88504"/>
            </a:xfrm>
            <a:custGeom>
              <a:avLst/>
              <a:gdLst/>
              <a:ahLst/>
              <a:cxnLst/>
              <a:rect l="l" t="t" r="r" b="b"/>
              <a:pathLst>
                <a:path w="2844" h="1727" extrusionOk="0">
                  <a:moveTo>
                    <a:pt x="2843" y="1"/>
                  </a:moveTo>
                  <a:cubicBezTo>
                    <a:pt x="2843" y="1"/>
                    <a:pt x="1718" y="267"/>
                    <a:pt x="1190" y="559"/>
                  </a:cubicBezTo>
                  <a:cubicBezTo>
                    <a:pt x="571" y="900"/>
                    <a:pt x="116" y="1239"/>
                    <a:pt x="1" y="1436"/>
                  </a:cubicBezTo>
                  <a:cubicBezTo>
                    <a:pt x="223" y="1609"/>
                    <a:pt x="496" y="1727"/>
                    <a:pt x="496" y="1727"/>
                  </a:cubicBezTo>
                  <a:cubicBezTo>
                    <a:pt x="496" y="1727"/>
                    <a:pt x="875" y="1278"/>
                    <a:pt x="1377" y="900"/>
                  </a:cubicBezTo>
                  <a:cubicBezTo>
                    <a:pt x="1880" y="522"/>
                    <a:pt x="2843" y="1"/>
                    <a:pt x="284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997;p72">
              <a:extLst>
                <a:ext uri="{FF2B5EF4-FFF2-40B4-BE49-F238E27FC236}">
                  <a16:creationId xmlns:a16="http://schemas.microsoft.com/office/drawing/2014/main" id="{7186859E-D384-06CF-1A6E-DE157778A665}"/>
                </a:ext>
              </a:extLst>
            </p:cNvPr>
            <p:cNvSpPr/>
            <p:nvPr/>
          </p:nvSpPr>
          <p:spPr>
            <a:xfrm>
              <a:off x="2171461" y="5188391"/>
              <a:ext cx="83790" cy="121662"/>
            </a:xfrm>
            <a:custGeom>
              <a:avLst/>
              <a:gdLst/>
              <a:ahLst/>
              <a:cxnLst/>
              <a:rect l="l" t="t" r="r" b="b"/>
              <a:pathLst>
                <a:path w="1635" h="2374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635" y="0"/>
                    <a:pt x="1254" y="230"/>
                    <a:pt x="931" y="636"/>
                  </a:cubicBezTo>
                  <a:cubicBezTo>
                    <a:pt x="350" y="1365"/>
                    <a:pt x="0" y="2130"/>
                    <a:pt x="0" y="2130"/>
                  </a:cubicBezTo>
                  <a:cubicBezTo>
                    <a:pt x="0" y="2130"/>
                    <a:pt x="246" y="2275"/>
                    <a:pt x="445" y="2373"/>
                  </a:cubicBezTo>
                  <a:cubicBezTo>
                    <a:pt x="503" y="2150"/>
                    <a:pt x="676" y="1716"/>
                    <a:pt x="859" y="1306"/>
                  </a:cubicBezTo>
                  <a:cubicBezTo>
                    <a:pt x="1207" y="526"/>
                    <a:pt x="1635" y="0"/>
                    <a:pt x="1635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998;p72">
              <a:extLst>
                <a:ext uri="{FF2B5EF4-FFF2-40B4-BE49-F238E27FC236}">
                  <a16:creationId xmlns:a16="http://schemas.microsoft.com/office/drawing/2014/main" id="{4092DB72-21B5-CF0B-BAFA-9263FB9A2935}"/>
                </a:ext>
              </a:extLst>
            </p:cNvPr>
            <p:cNvSpPr/>
            <p:nvPr/>
          </p:nvSpPr>
          <p:spPr>
            <a:xfrm>
              <a:off x="2262835" y="5153542"/>
              <a:ext cx="103264" cy="54425"/>
            </a:xfrm>
            <a:custGeom>
              <a:avLst/>
              <a:gdLst/>
              <a:ahLst/>
              <a:cxnLst/>
              <a:rect l="l" t="t" r="r" b="b"/>
              <a:pathLst>
                <a:path w="2015" h="1062" extrusionOk="0">
                  <a:moveTo>
                    <a:pt x="526" y="1"/>
                  </a:moveTo>
                  <a:cubicBezTo>
                    <a:pt x="525" y="1"/>
                    <a:pt x="0" y="289"/>
                    <a:pt x="404" y="587"/>
                  </a:cubicBezTo>
                  <a:cubicBezTo>
                    <a:pt x="809" y="885"/>
                    <a:pt x="1283" y="1062"/>
                    <a:pt x="1795" y="1062"/>
                  </a:cubicBezTo>
                  <a:cubicBezTo>
                    <a:pt x="1841" y="1062"/>
                    <a:pt x="1887" y="1060"/>
                    <a:pt x="1934" y="1057"/>
                  </a:cubicBezTo>
                  <a:cubicBezTo>
                    <a:pt x="1990" y="1054"/>
                    <a:pt x="2015" y="979"/>
                    <a:pt x="1963" y="947"/>
                  </a:cubicBezTo>
                  <a:cubicBezTo>
                    <a:pt x="1399" y="593"/>
                    <a:pt x="816" y="199"/>
                    <a:pt x="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99;p72">
              <a:extLst>
                <a:ext uri="{FF2B5EF4-FFF2-40B4-BE49-F238E27FC236}">
                  <a16:creationId xmlns:a16="http://schemas.microsoft.com/office/drawing/2014/main" id="{D05475AB-6CA5-32CB-0711-2AB82F00D4C9}"/>
                </a:ext>
              </a:extLst>
            </p:cNvPr>
            <p:cNvSpPr/>
            <p:nvPr/>
          </p:nvSpPr>
          <p:spPr>
            <a:xfrm>
              <a:off x="2364869" y="4954702"/>
              <a:ext cx="264130" cy="76051"/>
            </a:xfrm>
            <a:custGeom>
              <a:avLst/>
              <a:gdLst/>
              <a:ahLst/>
              <a:cxnLst/>
              <a:rect l="l" t="t" r="r" b="b"/>
              <a:pathLst>
                <a:path w="5154" h="1484" extrusionOk="0">
                  <a:moveTo>
                    <a:pt x="2561" y="1"/>
                  </a:moveTo>
                  <a:cubicBezTo>
                    <a:pt x="2561" y="1"/>
                    <a:pt x="1982" y="224"/>
                    <a:pt x="1398" y="516"/>
                  </a:cubicBezTo>
                  <a:cubicBezTo>
                    <a:pt x="841" y="792"/>
                    <a:pt x="214" y="1155"/>
                    <a:pt x="1" y="1411"/>
                  </a:cubicBezTo>
                  <a:cubicBezTo>
                    <a:pt x="98" y="1461"/>
                    <a:pt x="213" y="1482"/>
                    <a:pt x="344" y="1482"/>
                  </a:cubicBezTo>
                  <a:cubicBezTo>
                    <a:pt x="844" y="1482"/>
                    <a:pt x="1590" y="1189"/>
                    <a:pt x="2549" y="1120"/>
                  </a:cubicBezTo>
                  <a:cubicBezTo>
                    <a:pt x="2722" y="1107"/>
                    <a:pt x="2888" y="1099"/>
                    <a:pt x="3054" y="1099"/>
                  </a:cubicBezTo>
                  <a:cubicBezTo>
                    <a:pt x="3344" y="1099"/>
                    <a:pt x="3632" y="1124"/>
                    <a:pt x="3952" y="1192"/>
                  </a:cubicBezTo>
                  <a:cubicBezTo>
                    <a:pt x="4625" y="1336"/>
                    <a:pt x="5154" y="1483"/>
                    <a:pt x="5154" y="1483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00;p72">
              <a:extLst>
                <a:ext uri="{FF2B5EF4-FFF2-40B4-BE49-F238E27FC236}">
                  <a16:creationId xmlns:a16="http://schemas.microsoft.com/office/drawing/2014/main" id="{50C422C8-6262-DA19-DCE6-73DFE3373369}"/>
                </a:ext>
              </a:extLst>
            </p:cNvPr>
            <p:cNvSpPr/>
            <p:nvPr/>
          </p:nvSpPr>
          <p:spPr>
            <a:xfrm>
              <a:off x="2479048" y="4966797"/>
              <a:ext cx="50889" cy="25931"/>
            </a:xfrm>
            <a:custGeom>
              <a:avLst/>
              <a:gdLst/>
              <a:ahLst/>
              <a:cxnLst/>
              <a:rect l="l" t="t" r="r" b="b"/>
              <a:pathLst>
                <a:path w="993" h="506" extrusionOk="0">
                  <a:moveTo>
                    <a:pt x="237" y="1"/>
                  </a:moveTo>
                  <a:cubicBezTo>
                    <a:pt x="193" y="1"/>
                    <a:pt x="148" y="9"/>
                    <a:pt x="103" y="27"/>
                  </a:cubicBezTo>
                  <a:cubicBezTo>
                    <a:pt x="93" y="30"/>
                    <a:pt x="21" y="91"/>
                    <a:pt x="19" y="122"/>
                  </a:cubicBezTo>
                  <a:cubicBezTo>
                    <a:pt x="1" y="162"/>
                    <a:pt x="11" y="208"/>
                    <a:pt x="73" y="246"/>
                  </a:cubicBezTo>
                  <a:cubicBezTo>
                    <a:pt x="178" y="312"/>
                    <a:pt x="760" y="505"/>
                    <a:pt x="873" y="505"/>
                  </a:cubicBezTo>
                  <a:cubicBezTo>
                    <a:pt x="993" y="505"/>
                    <a:pt x="967" y="450"/>
                    <a:pt x="922" y="396"/>
                  </a:cubicBezTo>
                  <a:cubicBezTo>
                    <a:pt x="825" y="275"/>
                    <a:pt x="666" y="179"/>
                    <a:pt x="548" y="107"/>
                  </a:cubicBezTo>
                  <a:cubicBezTo>
                    <a:pt x="452" y="49"/>
                    <a:pt x="346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001;p72">
              <a:extLst>
                <a:ext uri="{FF2B5EF4-FFF2-40B4-BE49-F238E27FC236}">
                  <a16:creationId xmlns:a16="http://schemas.microsoft.com/office/drawing/2014/main" id="{CF7274AD-17C8-15C5-B515-3B6A02FE9201}"/>
                </a:ext>
              </a:extLst>
            </p:cNvPr>
            <p:cNvSpPr/>
            <p:nvPr/>
          </p:nvSpPr>
          <p:spPr>
            <a:xfrm>
              <a:off x="2453219" y="5200690"/>
              <a:ext cx="213343" cy="156869"/>
            </a:xfrm>
            <a:custGeom>
              <a:avLst/>
              <a:gdLst/>
              <a:ahLst/>
              <a:cxnLst/>
              <a:rect l="l" t="t" r="r" b="b"/>
              <a:pathLst>
                <a:path w="4163" h="3061" extrusionOk="0">
                  <a:moveTo>
                    <a:pt x="4163" y="1"/>
                  </a:moveTo>
                  <a:cubicBezTo>
                    <a:pt x="4163" y="1"/>
                    <a:pt x="3689" y="180"/>
                    <a:pt x="2387" y="862"/>
                  </a:cubicBezTo>
                  <a:cubicBezTo>
                    <a:pt x="1357" y="1402"/>
                    <a:pt x="925" y="1623"/>
                    <a:pt x="0" y="2445"/>
                  </a:cubicBezTo>
                  <a:cubicBezTo>
                    <a:pt x="290" y="2544"/>
                    <a:pt x="328" y="3061"/>
                    <a:pt x="328" y="3061"/>
                  </a:cubicBezTo>
                  <a:cubicBezTo>
                    <a:pt x="328" y="3061"/>
                    <a:pt x="2873" y="1591"/>
                    <a:pt x="3856" y="1040"/>
                  </a:cubicBezTo>
                  <a:cubicBezTo>
                    <a:pt x="3885" y="663"/>
                    <a:pt x="3957" y="363"/>
                    <a:pt x="416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002;p72">
              <a:extLst>
                <a:ext uri="{FF2B5EF4-FFF2-40B4-BE49-F238E27FC236}">
                  <a16:creationId xmlns:a16="http://schemas.microsoft.com/office/drawing/2014/main" id="{B34EC893-7867-4A17-C452-5D2051DC4282}"/>
                </a:ext>
              </a:extLst>
            </p:cNvPr>
            <p:cNvSpPr/>
            <p:nvPr/>
          </p:nvSpPr>
          <p:spPr>
            <a:xfrm>
              <a:off x="2538136" y="5231592"/>
              <a:ext cx="9071" cy="84251"/>
            </a:xfrm>
            <a:custGeom>
              <a:avLst/>
              <a:gdLst/>
              <a:ahLst/>
              <a:cxnLst/>
              <a:rect l="l" t="t" r="r" b="b"/>
              <a:pathLst>
                <a:path w="177" h="1644" extrusionOk="0">
                  <a:moveTo>
                    <a:pt x="51" y="0"/>
                  </a:moveTo>
                  <a:lnTo>
                    <a:pt x="1" y="13"/>
                  </a:lnTo>
                  <a:lnTo>
                    <a:pt x="85" y="1644"/>
                  </a:lnTo>
                  <a:lnTo>
                    <a:pt x="177" y="159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003;p72">
              <a:extLst>
                <a:ext uri="{FF2B5EF4-FFF2-40B4-BE49-F238E27FC236}">
                  <a16:creationId xmlns:a16="http://schemas.microsoft.com/office/drawing/2014/main" id="{2DB360E8-DDC3-6A35-106C-B5BFFE482725}"/>
                </a:ext>
              </a:extLst>
            </p:cNvPr>
            <p:cNvSpPr/>
            <p:nvPr/>
          </p:nvSpPr>
          <p:spPr>
            <a:xfrm>
              <a:off x="2643193" y="5164714"/>
              <a:ext cx="28955" cy="17885"/>
            </a:xfrm>
            <a:custGeom>
              <a:avLst/>
              <a:gdLst/>
              <a:ahLst/>
              <a:cxnLst/>
              <a:rect l="l" t="t" r="r" b="b"/>
              <a:pathLst>
                <a:path w="565" h="349" extrusionOk="0">
                  <a:moveTo>
                    <a:pt x="464" y="0"/>
                  </a:moveTo>
                  <a:cubicBezTo>
                    <a:pt x="427" y="0"/>
                    <a:pt x="378" y="16"/>
                    <a:pt x="318" y="39"/>
                  </a:cubicBezTo>
                  <a:cubicBezTo>
                    <a:pt x="221" y="76"/>
                    <a:pt x="0" y="175"/>
                    <a:pt x="57" y="295"/>
                  </a:cubicBezTo>
                  <a:cubicBezTo>
                    <a:pt x="76" y="334"/>
                    <a:pt x="104" y="348"/>
                    <a:pt x="137" y="348"/>
                  </a:cubicBezTo>
                  <a:cubicBezTo>
                    <a:pt x="206" y="348"/>
                    <a:pt x="297" y="286"/>
                    <a:pt x="374" y="246"/>
                  </a:cubicBezTo>
                  <a:cubicBezTo>
                    <a:pt x="424" y="220"/>
                    <a:pt x="565" y="148"/>
                    <a:pt x="534" y="48"/>
                  </a:cubicBezTo>
                  <a:cubicBezTo>
                    <a:pt x="523" y="14"/>
                    <a:pt x="500" y="0"/>
                    <a:pt x="46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004;p72">
              <a:extLst>
                <a:ext uri="{FF2B5EF4-FFF2-40B4-BE49-F238E27FC236}">
                  <a16:creationId xmlns:a16="http://schemas.microsoft.com/office/drawing/2014/main" id="{274287EF-63CE-5F27-0DB4-E4F425BFA19E}"/>
                </a:ext>
              </a:extLst>
            </p:cNvPr>
            <p:cNvSpPr/>
            <p:nvPr/>
          </p:nvSpPr>
          <p:spPr>
            <a:xfrm>
              <a:off x="2515024" y="5207045"/>
              <a:ext cx="54886" cy="51555"/>
            </a:xfrm>
            <a:custGeom>
              <a:avLst/>
              <a:gdLst/>
              <a:ahLst/>
              <a:cxnLst/>
              <a:rect l="l" t="t" r="r" b="b"/>
              <a:pathLst>
                <a:path w="1071" h="1006" extrusionOk="0">
                  <a:moveTo>
                    <a:pt x="120" y="0"/>
                  </a:moveTo>
                  <a:cubicBezTo>
                    <a:pt x="92" y="0"/>
                    <a:pt x="63" y="11"/>
                    <a:pt x="31" y="38"/>
                  </a:cubicBezTo>
                  <a:cubicBezTo>
                    <a:pt x="21" y="47"/>
                    <a:pt x="12" y="58"/>
                    <a:pt x="1" y="69"/>
                  </a:cubicBezTo>
                  <a:cubicBezTo>
                    <a:pt x="133" y="119"/>
                    <a:pt x="473" y="320"/>
                    <a:pt x="665" y="504"/>
                  </a:cubicBezTo>
                  <a:cubicBezTo>
                    <a:pt x="838" y="671"/>
                    <a:pt x="921" y="863"/>
                    <a:pt x="881" y="1005"/>
                  </a:cubicBezTo>
                  <a:cubicBezTo>
                    <a:pt x="1053" y="984"/>
                    <a:pt x="1071" y="837"/>
                    <a:pt x="962" y="619"/>
                  </a:cubicBezTo>
                  <a:cubicBezTo>
                    <a:pt x="829" y="357"/>
                    <a:pt x="513" y="177"/>
                    <a:pt x="294" y="73"/>
                  </a:cubicBezTo>
                  <a:cubicBezTo>
                    <a:pt x="231" y="43"/>
                    <a:pt x="177" y="0"/>
                    <a:pt x="120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005;p72">
              <a:extLst>
                <a:ext uri="{FF2B5EF4-FFF2-40B4-BE49-F238E27FC236}">
                  <a16:creationId xmlns:a16="http://schemas.microsoft.com/office/drawing/2014/main" id="{2E44332C-820D-6930-0442-A45F879E179D}"/>
                </a:ext>
              </a:extLst>
            </p:cNvPr>
            <p:cNvSpPr/>
            <p:nvPr/>
          </p:nvSpPr>
          <p:spPr>
            <a:xfrm>
              <a:off x="2507490" y="5210530"/>
              <a:ext cx="54732" cy="48173"/>
            </a:xfrm>
            <a:custGeom>
              <a:avLst/>
              <a:gdLst/>
              <a:ahLst/>
              <a:cxnLst/>
              <a:rect l="l" t="t" r="r" b="b"/>
              <a:pathLst>
                <a:path w="1068" h="940" extrusionOk="0">
                  <a:moveTo>
                    <a:pt x="148" y="1"/>
                  </a:moveTo>
                  <a:cubicBezTo>
                    <a:pt x="97" y="56"/>
                    <a:pt x="56" y="128"/>
                    <a:pt x="39" y="209"/>
                  </a:cubicBezTo>
                  <a:cubicBezTo>
                    <a:pt x="1" y="390"/>
                    <a:pt x="79" y="609"/>
                    <a:pt x="404" y="762"/>
                  </a:cubicBezTo>
                  <a:cubicBezTo>
                    <a:pt x="665" y="887"/>
                    <a:pt x="855" y="940"/>
                    <a:pt x="981" y="940"/>
                  </a:cubicBezTo>
                  <a:cubicBezTo>
                    <a:pt x="998" y="940"/>
                    <a:pt x="1013" y="939"/>
                    <a:pt x="1028" y="937"/>
                  </a:cubicBezTo>
                  <a:cubicBezTo>
                    <a:pt x="1068" y="795"/>
                    <a:pt x="985" y="603"/>
                    <a:pt x="812" y="436"/>
                  </a:cubicBezTo>
                  <a:cubicBezTo>
                    <a:pt x="620" y="252"/>
                    <a:pt x="280" y="51"/>
                    <a:pt x="148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006;p72">
              <a:extLst>
                <a:ext uri="{FF2B5EF4-FFF2-40B4-BE49-F238E27FC236}">
                  <a16:creationId xmlns:a16="http://schemas.microsoft.com/office/drawing/2014/main" id="{29675782-A470-093B-9DB2-E84D234CF5C9}"/>
                </a:ext>
              </a:extLst>
            </p:cNvPr>
            <p:cNvSpPr/>
            <p:nvPr/>
          </p:nvSpPr>
          <p:spPr>
            <a:xfrm>
              <a:off x="2452194" y="5256499"/>
              <a:ext cx="213292" cy="128682"/>
            </a:xfrm>
            <a:custGeom>
              <a:avLst/>
              <a:gdLst/>
              <a:ahLst/>
              <a:cxnLst/>
              <a:rect l="l" t="t" r="r" b="b"/>
              <a:pathLst>
                <a:path w="4162" h="2511" extrusionOk="0">
                  <a:moveTo>
                    <a:pt x="4092" y="0"/>
                  </a:moveTo>
                  <a:lnTo>
                    <a:pt x="46" y="2292"/>
                  </a:lnTo>
                  <a:lnTo>
                    <a:pt x="0" y="2510"/>
                  </a:lnTo>
                  <a:lnTo>
                    <a:pt x="4161" y="132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007;p72">
              <a:extLst>
                <a:ext uri="{FF2B5EF4-FFF2-40B4-BE49-F238E27FC236}">
                  <a16:creationId xmlns:a16="http://schemas.microsoft.com/office/drawing/2014/main" id="{3F968C65-1AE3-D9F2-CC9B-E9E977537084}"/>
                </a:ext>
              </a:extLst>
            </p:cNvPr>
            <p:cNvSpPr/>
            <p:nvPr/>
          </p:nvSpPr>
          <p:spPr>
            <a:xfrm>
              <a:off x="2520558" y="4959417"/>
              <a:ext cx="212728" cy="102597"/>
            </a:xfrm>
            <a:custGeom>
              <a:avLst/>
              <a:gdLst/>
              <a:ahLst/>
              <a:cxnLst/>
              <a:rect l="l" t="t" r="r" b="b"/>
              <a:pathLst>
                <a:path w="4151" h="2002" extrusionOk="0">
                  <a:moveTo>
                    <a:pt x="0" y="1"/>
                  </a:moveTo>
                  <a:lnTo>
                    <a:pt x="3349" y="1926"/>
                  </a:lnTo>
                  <a:lnTo>
                    <a:pt x="4150" y="2001"/>
                  </a:lnTo>
                  <a:lnTo>
                    <a:pt x="4150" y="2001"/>
                  </a:lnTo>
                  <a:lnTo>
                    <a:pt x="854" y="1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008;p72">
              <a:extLst>
                <a:ext uri="{FF2B5EF4-FFF2-40B4-BE49-F238E27FC236}">
                  <a16:creationId xmlns:a16="http://schemas.microsoft.com/office/drawing/2014/main" id="{652DD463-8C16-0970-1FBC-B234189FA0ED}"/>
                </a:ext>
              </a:extLst>
            </p:cNvPr>
            <p:cNvSpPr/>
            <p:nvPr/>
          </p:nvSpPr>
          <p:spPr>
            <a:xfrm>
              <a:off x="2299528" y="5426281"/>
              <a:ext cx="8866" cy="20448"/>
            </a:xfrm>
            <a:custGeom>
              <a:avLst/>
              <a:gdLst/>
              <a:ahLst/>
              <a:cxnLst/>
              <a:rect l="l" t="t" r="r" b="b"/>
              <a:pathLst>
                <a:path w="173" h="399" extrusionOk="0">
                  <a:moveTo>
                    <a:pt x="105" y="1"/>
                  </a:moveTo>
                  <a:cubicBezTo>
                    <a:pt x="100" y="1"/>
                    <a:pt x="95" y="3"/>
                    <a:pt x="91" y="7"/>
                  </a:cubicBezTo>
                  <a:cubicBezTo>
                    <a:pt x="0" y="91"/>
                    <a:pt x="56" y="287"/>
                    <a:pt x="106" y="381"/>
                  </a:cubicBezTo>
                  <a:cubicBezTo>
                    <a:pt x="112" y="392"/>
                    <a:pt x="126" y="399"/>
                    <a:pt x="139" y="399"/>
                  </a:cubicBezTo>
                  <a:cubicBezTo>
                    <a:pt x="152" y="399"/>
                    <a:pt x="164" y="392"/>
                    <a:pt x="164" y="375"/>
                  </a:cubicBezTo>
                  <a:cubicBezTo>
                    <a:pt x="172" y="261"/>
                    <a:pt x="148" y="135"/>
                    <a:pt x="131" y="23"/>
                  </a:cubicBezTo>
                  <a:cubicBezTo>
                    <a:pt x="129" y="11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009;p72">
              <a:extLst>
                <a:ext uri="{FF2B5EF4-FFF2-40B4-BE49-F238E27FC236}">
                  <a16:creationId xmlns:a16="http://schemas.microsoft.com/office/drawing/2014/main" id="{8FD2E4A7-69F5-F5D0-9332-C33D76D4A11D}"/>
                </a:ext>
              </a:extLst>
            </p:cNvPr>
            <p:cNvSpPr/>
            <p:nvPr/>
          </p:nvSpPr>
          <p:spPr>
            <a:xfrm>
              <a:off x="2312237" y="5437709"/>
              <a:ext cx="7790" cy="14452"/>
            </a:xfrm>
            <a:custGeom>
              <a:avLst/>
              <a:gdLst/>
              <a:ahLst/>
              <a:cxnLst/>
              <a:rect l="l" t="t" r="r" b="b"/>
              <a:pathLst>
                <a:path w="152" h="282" extrusionOk="0">
                  <a:moveTo>
                    <a:pt x="137" y="1"/>
                  </a:moveTo>
                  <a:cubicBezTo>
                    <a:pt x="132" y="1"/>
                    <a:pt x="126" y="3"/>
                    <a:pt x="122" y="7"/>
                  </a:cubicBezTo>
                  <a:cubicBezTo>
                    <a:pt x="73" y="72"/>
                    <a:pt x="5" y="173"/>
                    <a:pt x="1" y="254"/>
                  </a:cubicBezTo>
                  <a:cubicBezTo>
                    <a:pt x="1" y="268"/>
                    <a:pt x="15" y="281"/>
                    <a:pt x="29" y="281"/>
                  </a:cubicBezTo>
                  <a:cubicBezTo>
                    <a:pt x="33" y="281"/>
                    <a:pt x="37" y="280"/>
                    <a:pt x="41" y="277"/>
                  </a:cubicBezTo>
                  <a:cubicBezTo>
                    <a:pt x="113" y="225"/>
                    <a:pt x="146" y="103"/>
                    <a:pt x="151" y="15"/>
                  </a:cubicBezTo>
                  <a:cubicBezTo>
                    <a:pt x="152" y="5"/>
                    <a:pt x="145" y="1"/>
                    <a:pt x="137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4010;p72">
              <a:extLst>
                <a:ext uri="{FF2B5EF4-FFF2-40B4-BE49-F238E27FC236}">
                  <a16:creationId xmlns:a16="http://schemas.microsoft.com/office/drawing/2014/main" id="{2648570B-6E19-7A59-7AF1-99762BE4AB15}"/>
                </a:ext>
              </a:extLst>
            </p:cNvPr>
            <p:cNvSpPr/>
            <p:nvPr/>
          </p:nvSpPr>
          <p:spPr>
            <a:xfrm>
              <a:off x="2631253" y="5234872"/>
              <a:ext cx="10352" cy="11633"/>
            </a:xfrm>
            <a:custGeom>
              <a:avLst/>
              <a:gdLst/>
              <a:ahLst/>
              <a:cxnLst/>
              <a:rect l="l" t="t" r="r" b="b"/>
              <a:pathLst>
                <a:path w="202" h="227" extrusionOk="0">
                  <a:moveTo>
                    <a:pt x="29" y="0"/>
                  </a:moveTo>
                  <a:cubicBezTo>
                    <a:pt x="15" y="0"/>
                    <a:pt x="0" y="17"/>
                    <a:pt x="3" y="33"/>
                  </a:cubicBezTo>
                  <a:cubicBezTo>
                    <a:pt x="16" y="108"/>
                    <a:pt x="85" y="226"/>
                    <a:pt x="170" y="226"/>
                  </a:cubicBezTo>
                  <a:cubicBezTo>
                    <a:pt x="186" y="226"/>
                    <a:pt x="201" y="209"/>
                    <a:pt x="195" y="192"/>
                  </a:cubicBezTo>
                  <a:cubicBezTo>
                    <a:pt x="183" y="156"/>
                    <a:pt x="158" y="142"/>
                    <a:pt x="131" y="114"/>
                  </a:cubicBezTo>
                  <a:cubicBezTo>
                    <a:pt x="98" y="82"/>
                    <a:pt x="74" y="44"/>
                    <a:pt x="45" y="8"/>
                  </a:cubicBezTo>
                  <a:cubicBezTo>
                    <a:pt x="40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4011;p72">
              <a:extLst>
                <a:ext uri="{FF2B5EF4-FFF2-40B4-BE49-F238E27FC236}">
                  <a16:creationId xmlns:a16="http://schemas.microsoft.com/office/drawing/2014/main" id="{6AEF5CB6-EBB1-D60C-1833-DA570642BA4D}"/>
                </a:ext>
              </a:extLst>
            </p:cNvPr>
            <p:cNvSpPr/>
            <p:nvPr/>
          </p:nvSpPr>
          <p:spPr>
            <a:xfrm>
              <a:off x="2623053" y="5240714"/>
              <a:ext cx="7943" cy="16758"/>
            </a:xfrm>
            <a:custGeom>
              <a:avLst/>
              <a:gdLst/>
              <a:ahLst/>
              <a:cxnLst/>
              <a:rect l="l" t="t" r="r" b="b"/>
              <a:pathLst>
                <a:path w="155" h="327" extrusionOk="0">
                  <a:moveTo>
                    <a:pt x="119" y="1"/>
                  </a:moveTo>
                  <a:cubicBezTo>
                    <a:pt x="108" y="1"/>
                    <a:pt x="98" y="7"/>
                    <a:pt x="94" y="20"/>
                  </a:cubicBezTo>
                  <a:cubicBezTo>
                    <a:pt x="81" y="78"/>
                    <a:pt x="64" y="135"/>
                    <a:pt x="39" y="190"/>
                  </a:cubicBezTo>
                  <a:cubicBezTo>
                    <a:pt x="21" y="233"/>
                    <a:pt x="1" y="262"/>
                    <a:pt x="9" y="308"/>
                  </a:cubicBezTo>
                  <a:cubicBezTo>
                    <a:pt x="10" y="318"/>
                    <a:pt x="21" y="326"/>
                    <a:pt x="31" y="326"/>
                  </a:cubicBezTo>
                  <a:cubicBezTo>
                    <a:pt x="34" y="326"/>
                    <a:pt x="36" y="326"/>
                    <a:pt x="38" y="325"/>
                  </a:cubicBezTo>
                  <a:cubicBezTo>
                    <a:pt x="139" y="292"/>
                    <a:pt x="154" y="118"/>
                    <a:pt x="148" y="26"/>
                  </a:cubicBezTo>
                  <a:cubicBezTo>
                    <a:pt x="147" y="10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4012;p72">
              <a:extLst>
                <a:ext uri="{FF2B5EF4-FFF2-40B4-BE49-F238E27FC236}">
                  <a16:creationId xmlns:a16="http://schemas.microsoft.com/office/drawing/2014/main" id="{033A320B-DF89-4303-BD9F-5D614C14E278}"/>
                </a:ext>
              </a:extLst>
            </p:cNvPr>
            <p:cNvSpPr/>
            <p:nvPr/>
          </p:nvSpPr>
          <p:spPr>
            <a:xfrm>
              <a:off x="2456755" y="5341723"/>
              <a:ext cx="19987" cy="8097"/>
            </a:xfrm>
            <a:custGeom>
              <a:avLst/>
              <a:gdLst/>
              <a:ahLst/>
              <a:cxnLst/>
              <a:rect l="l" t="t" r="r" b="b"/>
              <a:pathLst>
                <a:path w="390" h="158" extrusionOk="0">
                  <a:moveTo>
                    <a:pt x="19" y="0"/>
                  </a:moveTo>
                  <a:cubicBezTo>
                    <a:pt x="15" y="0"/>
                    <a:pt x="11" y="0"/>
                    <a:pt x="6" y="1"/>
                  </a:cubicBezTo>
                  <a:cubicBezTo>
                    <a:pt x="3" y="1"/>
                    <a:pt x="0" y="4"/>
                    <a:pt x="0" y="8"/>
                  </a:cubicBezTo>
                  <a:cubicBezTo>
                    <a:pt x="35" y="109"/>
                    <a:pt x="196" y="158"/>
                    <a:pt x="310" y="158"/>
                  </a:cubicBezTo>
                  <a:cubicBezTo>
                    <a:pt x="331" y="158"/>
                    <a:pt x="351" y="156"/>
                    <a:pt x="368" y="153"/>
                  </a:cubicBezTo>
                  <a:cubicBezTo>
                    <a:pt x="385" y="150"/>
                    <a:pt x="390" y="123"/>
                    <a:pt x="374" y="116"/>
                  </a:cubicBezTo>
                  <a:cubicBezTo>
                    <a:pt x="313" y="88"/>
                    <a:pt x="250" y="74"/>
                    <a:pt x="187" y="53"/>
                  </a:cubicBezTo>
                  <a:cubicBezTo>
                    <a:pt x="136" y="34"/>
                    <a:pt x="76" y="0"/>
                    <a:pt x="1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4013;p72">
              <a:extLst>
                <a:ext uri="{FF2B5EF4-FFF2-40B4-BE49-F238E27FC236}">
                  <a16:creationId xmlns:a16="http://schemas.microsoft.com/office/drawing/2014/main" id="{CB29B1FB-3ACB-93F2-B702-8FA7D9DA38D1}"/>
                </a:ext>
              </a:extLst>
            </p:cNvPr>
            <p:cNvSpPr/>
            <p:nvPr/>
          </p:nvSpPr>
          <p:spPr>
            <a:xfrm>
              <a:off x="2570986" y="5273205"/>
              <a:ext cx="10198" cy="17475"/>
            </a:xfrm>
            <a:custGeom>
              <a:avLst/>
              <a:gdLst/>
              <a:ahLst/>
              <a:cxnLst/>
              <a:rect l="l" t="t" r="r" b="b"/>
              <a:pathLst>
                <a:path w="199" h="341" extrusionOk="0">
                  <a:moveTo>
                    <a:pt x="174" y="0"/>
                  </a:moveTo>
                  <a:cubicBezTo>
                    <a:pt x="168" y="0"/>
                    <a:pt x="161" y="3"/>
                    <a:pt x="157" y="10"/>
                  </a:cubicBezTo>
                  <a:cubicBezTo>
                    <a:pt x="115" y="73"/>
                    <a:pt x="76" y="134"/>
                    <a:pt x="43" y="202"/>
                  </a:cubicBezTo>
                  <a:cubicBezTo>
                    <a:pt x="20" y="248"/>
                    <a:pt x="0" y="280"/>
                    <a:pt x="26" y="327"/>
                  </a:cubicBezTo>
                  <a:cubicBezTo>
                    <a:pt x="31" y="336"/>
                    <a:pt x="40" y="341"/>
                    <a:pt x="49" y="341"/>
                  </a:cubicBezTo>
                  <a:cubicBezTo>
                    <a:pt x="51" y="341"/>
                    <a:pt x="53" y="340"/>
                    <a:pt x="56" y="340"/>
                  </a:cubicBezTo>
                  <a:cubicBezTo>
                    <a:pt x="108" y="326"/>
                    <a:pt x="118" y="288"/>
                    <a:pt x="135" y="240"/>
                  </a:cubicBezTo>
                  <a:cubicBezTo>
                    <a:pt x="161" y="170"/>
                    <a:pt x="178" y="99"/>
                    <a:pt x="195" y="25"/>
                  </a:cubicBezTo>
                  <a:cubicBezTo>
                    <a:pt x="198" y="11"/>
                    <a:pt x="186" y="0"/>
                    <a:pt x="174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4014;p72">
              <a:extLst>
                <a:ext uri="{FF2B5EF4-FFF2-40B4-BE49-F238E27FC236}">
                  <a16:creationId xmlns:a16="http://schemas.microsoft.com/office/drawing/2014/main" id="{EAC1F8E5-C9DF-41EA-2C95-DE57AC1B736C}"/>
                </a:ext>
              </a:extLst>
            </p:cNvPr>
            <p:cNvSpPr/>
            <p:nvPr/>
          </p:nvSpPr>
          <p:spPr>
            <a:xfrm>
              <a:off x="2526144" y="5303851"/>
              <a:ext cx="10403" cy="16707"/>
            </a:xfrm>
            <a:custGeom>
              <a:avLst/>
              <a:gdLst/>
              <a:ahLst/>
              <a:cxnLst/>
              <a:rect l="l" t="t" r="r" b="b"/>
              <a:pathLst>
                <a:path w="203" h="326" extrusionOk="0">
                  <a:moveTo>
                    <a:pt x="139" y="0"/>
                  </a:moveTo>
                  <a:cubicBezTo>
                    <a:pt x="133" y="0"/>
                    <a:pt x="126" y="5"/>
                    <a:pt x="124" y="10"/>
                  </a:cubicBezTo>
                  <a:cubicBezTo>
                    <a:pt x="106" y="55"/>
                    <a:pt x="98" y="101"/>
                    <a:pt x="81" y="143"/>
                  </a:cubicBezTo>
                  <a:cubicBezTo>
                    <a:pt x="61" y="193"/>
                    <a:pt x="34" y="235"/>
                    <a:pt x="11" y="283"/>
                  </a:cubicBezTo>
                  <a:cubicBezTo>
                    <a:pt x="1" y="302"/>
                    <a:pt x="15" y="325"/>
                    <a:pt x="35" y="325"/>
                  </a:cubicBezTo>
                  <a:cubicBezTo>
                    <a:pt x="39" y="325"/>
                    <a:pt x="44" y="324"/>
                    <a:pt x="49" y="321"/>
                  </a:cubicBezTo>
                  <a:cubicBezTo>
                    <a:pt x="146" y="261"/>
                    <a:pt x="202" y="113"/>
                    <a:pt x="150" y="7"/>
                  </a:cubicBezTo>
                  <a:cubicBezTo>
                    <a:pt x="148" y="2"/>
                    <a:pt x="144" y="0"/>
                    <a:pt x="13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4015;p72">
              <a:extLst>
                <a:ext uri="{FF2B5EF4-FFF2-40B4-BE49-F238E27FC236}">
                  <a16:creationId xmlns:a16="http://schemas.microsoft.com/office/drawing/2014/main" id="{72E26718-64C4-2D6F-343D-66C7EC1561DE}"/>
                </a:ext>
              </a:extLst>
            </p:cNvPr>
            <p:cNvSpPr/>
            <p:nvPr/>
          </p:nvSpPr>
          <p:spPr>
            <a:xfrm>
              <a:off x="2505543" y="5307695"/>
              <a:ext cx="12402" cy="9020"/>
            </a:xfrm>
            <a:custGeom>
              <a:avLst/>
              <a:gdLst/>
              <a:ahLst/>
              <a:cxnLst/>
              <a:rect l="l" t="t" r="r" b="b"/>
              <a:pathLst>
                <a:path w="242" h="176" extrusionOk="0">
                  <a:moveTo>
                    <a:pt x="20" y="1"/>
                  </a:moveTo>
                  <a:cubicBezTo>
                    <a:pt x="10" y="1"/>
                    <a:pt x="1" y="11"/>
                    <a:pt x="3" y="21"/>
                  </a:cubicBezTo>
                  <a:cubicBezTo>
                    <a:pt x="31" y="93"/>
                    <a:pt x="114" y="157"/>
                    <a:pt x="189" y="174"/>
                  </a:cubicBezTo>
                  <a:cubicBezTo>
                    <a:pt x="192" y="175"/>
                    <a:pt x="195" y="175"/>
                    <a:pt x="198" y="175"/>
                  </a:cubicBezTo>
                  <a:cubicBezTo>
                    <a:pt x="231" y="175"/>
                    <a:pt x="242" y="132"/>
                    <a:pt x="215" y="111"/>
                  </a:cubicBezTo>
                  <a:cubicBezTo>
                    <a:pt x="160" y="72"/>
                    <a:pt x="86" y="26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4016;p72">
              <a:extLst>
                <a:ext uri="{FF2B5EF4-FFF2-40B4-BE49-F238E27FC236}">
                  <a16:creationId xmlns:a16="http://schemas.microsoft.com/office/drawing/2014/main" id="{842F8C68-EC85-36DC-61AD-5326A52E1635}"/>
                </a:ext>
              </a:extLst>
            </p:cNvPr>
            <p:cNvSpPr/>
            <p:nvPr/>
          </p:nvSpPr>
          <p:spPr>
            <a:xfrm>
              <a:off x="2792426" y="5151954"/>
              <a:ext cx="8507" cy="18193"/>
            </a:xfrm>
            <a:custGeom>
              <a:avLst/>
              <a:gdLst/>
              <a:ahLst/>
              <a:cxnLst/>
              <a:rect l="l" t="t" r="r" b="b"/>
              <a:pathLst>
                <a:path w="166" h="355" extrusionOk="0">
                  <a:moveTo>
                    <a:pt x="77" y="0"/>
                  </a:moveTo>
                  <a:cubicBezTo>
                    <a:pt x="67" y="0"/>
                    <a:pt x="58" y="6"/>
                    <a:pt x="60" y="18"/>
                  </a:cubicBezTo>
                  <a:cubicBezTo>
                    <a:pt x="64" y="72"/>
                    <a:pt x="69" y="124"/>
                    <a:pt x="55" y="176"/>
                  </a:cubicBezTo>
                  <a:cubicBezTo>
                    <a:pt x="44" y="224"/>
                    <a:pt x="9" y="265"/>
                    <a:pt x="3" y="313"/>
                  </a:cubicBezTo>
                  <a:cubicBezTo>
                    <a:pt x="0" y="331"/>
                    <a:pt x="12" y="355"/>
                    <a:pt x="32" y="355"/>
                  </a:cubicBezTo>
                  <a:cubicBezTo>
                    <a:pt x="35" y="355"/>
                    <a:pt x="39" y="354"/>
                    <a:pt x="43" y="352"/>
                  </a:cubicBezTo>
                  <a:cubicBezTo>
                    <a:pt x="164" y="303"/>
                    <a:pt x="165" y="101"/>
                    <a:pt x="96" y="9"/>
                  </a:cubicBezTo>
                  <a:cubicBezTo>
                    <a:pt x="92" y="3"/>
                    <a:pt x="85" y="0"/>
                    <a:pt x="7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4017;p72">
              <a:extLst>
                <a:ext uri="{FF2B5EF4-FFF2-40B4-BE49-F238E27FC236}">
                  <a16:creationId xmlns:a16="http://schemas.microsoft.com/office/drawing/2014/main" id="{AD7A464D-43A9-190F-F28C-2980E5BC86E7}"/>
                </a:ext>
              </a:extLst>
            </p:cNvPr>
            <p:cNvSpPr/>
            <p:nvPr/>
          </p:nvSpPr>
          <p:spPr>
            <a:xfrm>
              <a:off x="2776591" y="5147393"/>
              <a:ext cx="9430" cy="16092"/>
            </a:xfrm>
            <a:custGeom>
              <a:avLst/>
              <a:gdLst/>
              <a:ahLst/>
              <a:cxnLst/>
              <a:rect l="l" t="t" r="r" b="b"/>
              <a:pathLst>
                <a:path w="184" h="314" extrusionOk="0">
                  <a:moveTo>
                    <a:pt x="21" y="1"/>
                  </a:moveTo>
                  <a:cubicBezTo>
                    <a:pt x="10" y="1"/>
                    <a:pt x="1" y="13"/>
                    <a:pt x="7" y="24"/>
                  </a:cubicBezTo>
                  <a:cubicBezTo>
                    <a:pt x="54" y="113"/>
                    <a:pt x="70" y="192"/>
                    <a:pt x="82" y="290"/>
                  </a:cubicBezTo>
                  <a:cubicBezTo>
                    <a:pt x="84" y="303"/>
                    <a:pt x="96" y="314"/>
                    <a:pt x="108" y="314"/>
                  </a:cubicBezTo>
                  <a:cubicBezTo>
                    <a:pt x="115" y="314"/>
                    <a:pt x="122" y="310"/>
                    <a:pt x="126" y="302"/>
                  </a:cubicBezTo>
                  <a:cubicBezTo>
                    <a:pt x="183" y="198"/>
                    <a:pt x="131" y="57"/>
                    <a:pt x="28" y="3"/>
                  </a:cubicBezTo>
                  <a:cubicBezTo>
                    <a:pt x="26" y="2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4018;p72">
              <a:extLst>
                <a:ext uri="{FF2B5EF4-FFF2-40B4-BE49-F238E27FC236}">
                  <a16:creationId xmlns:a16="http://schemas.microsoft.com/office/drawing/2014/main" id="{5ADFE510-B1E2-7D37-633F-5CA075686FF5}"/>
                </a:ext>
              </a:extLst>
            </p:cNvPr>
            <p:cNvSpPr/>
            <p:nvPr/>
          </p:nvSpPr>
          <p:spPr>
            <a:xfrm>
              <a:off x="2778179" y="5082360"/>
              <a:ext cx="28801" cy="52119"/>
            </a:xfrm>
            <a:custGeom>
              <a:avLst/>
              <a:gdLst/>
              <a:ahLst/>
              <a:cxnLst/>
              <a:rect l="l" t="t" r="r" b="b"/>
              <a:pathLst>
                <a:path w="562" h="1017" extrusionOk="0">
                  <a:moveTo>
                    <a:pt x="227" y="1"/>
                  </a:moveTo>
                  <a:cubicBezTo>
                    <a:pt x="227" y="1"/>
                    <a:pt x="117" y="150"/>
                    <a:pt x="72" y="199"/>
                  </a:cubicBezTo>
                  <a:cubicBezTo>
                    <a:pt x="0" y="282"/>
                    <a:pt x="74" y="418"/>
                    <a:pt x="152" y="620"/>
                  </a:cubicBezTo>
                  <a:cubicBezTo>
                    <a:pt x="215" y="784"/>
                    <a:pt x="269" y="1016"/>
                    <a:pt x="355" y="1016"/>
                  </a:cubicBezTo>
                  <a:cubicBezTo>
                    <a:pt x="363" y="1016"/>
                    <a:pt x="372" y="1014"/>
                    <a:pt x="381" y="1010"/>
                  </a:cubicBezTo>
                  <a:cubicBezTo>
                    <a:pt x="471" y="965"/>
                    <a:pt x="561" y="853"/>
                    <a:pt x="561" y="853"/>
                  </a:cubicBezTo>
                  <a:cubicBezTo>
                    <a:pt x="561" y="853"/>
                    <a:pt x="503" y="579"/>
                    <a:pt x="420" y="347"/>
                  </a:cubicBezTo>
                  <a:cubicBezTo>
                    <a:pt x="338" y="117"/>
                    <a:pt x="227" y="1"/>
                    <a:pt x="227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4019;p72">
              <a:extLst>
                <a:ext uri="{FF2B5EF4-FFF2-40B4-BE49-F238E27FC236}">
                  <a16:creationId xmlns:a16="http://schemas.microsoft.com/office/drawing/2014/main" id="{4D1F61B7-8D50-2818-8F9A-AF576927214A}"/>
                </a:ext>
              </a:extLst>
            </p:cNvPr>
            <p:cNvSpPr/>
            <p:nvPr/>
          </p:nvSpPr>
          <p:spPr>
            <a:xfrm>
              <a:off x="2151679" y="5343158"/>
              <a:ext cx="71439" cy="65033"/>
            </a:xfrm>
            <a:custGeom>
              <a:avLst/>
              <a:gdLst/>
              <a:ahLst/>
              <a:cxnLst/>
              <a:rect l="l" t="t" r="r" b="b"/>
              <a:pathLst>
                <a:path w="1394" h="1269" extrusionOk="0">
                  <a:moveTo>
                    <a:pt x="0" y="0"/>
                  </a:moveTo>
                  <a:lnTo>
                    <a:pt x="0" y="463"/>
                  </a:lnTo>
                  <a:lnTo>
                    <a:pt x="1394" y="1268"/>
                  </a:lnTo>
                  <a:lnTo>
                    <a:pt x="1394" y="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4020;p72">
            <a:extLst>
              <a:ext uri="{FF2B5EF4-FFF2-40B4-BE49-F238E27FC236}">
                <a16:creationId xmlns:a16="http://schemas.microsoft.com/office/drawing/2014/main" id="{3EF1C4EC-1ECC-5F3D-71DF-C0DEEF5044D9}"/>
              </a:ext>
            </a:extLst>
          </p:cNvPr>
          <p:cNvGrpSpPr/>
          <p:nvPr/>
        </p:nvGrpSpPr>
        <p:grpSpPr>
          <a:xfrm flipH="1">
            <a:off x="3429060" y="3688241"/>
            <a:ext cx="495290" cy="357116"/>
            <a:chOff x="2098484" y="4952499"/>
            <a:chExt cx="712750" cy="513909"/>
          </a:xfrm>
        </p:grpSpPr>
        <p:sp>
          <p:nvSpPr>
            <p:cNvPr id="2012" name="Google Shape;4021;p72">
              <a:extLst>
                <a:ext uri="{FF2B5EF4-FFF2-40B4-BE49-F238E27FC236}">
                  <a16:creationId xmlns:a16="http://schemas.microsoft.com/office/drawing/2014/main" id="{B3449111-AB97-AC27-9DD8-CDA107591896}"/>
                </a:ext>
              </a:extLst>
            </p:cNvPr>
            <p:cNvSpPr/>
            <p:nvPr/>
          </p:nvSpPr>
          <p:spPr>
            <a:xfrm>
              <a:off x="2382088" y="5320609"/>
              <a:ext cx="78767" cy="64572"/>
            </a:xfrm>
            <a:custGeom>
              <a:avLst/>
              <a:gdLst/>
              <a:ahLst/>
              <a:cxnLst/>
              <a:rect l="l" t="t" r="r" b="b"/>
              <a:pathLst>
                <a:path w="1537" h="1260" extrusionOk="0">
                  <a:moveTo>
                    <a:pt x="589" y="0"/>
                  </a:moveTo>
                  <a:cubicBezTo>
                    <a:pt x="136" y="0"/>
                    <a:pt x="1" y="325"/>
                    <a:pt x="1" y="325"/>
                  </a:cubicBezTo>
                  <a:lnTo>
                    <a:pt x="1031" y="1066"/>
                  </a:lnTo>
                  <a:lnTo>
                    <a:pt x="1368" y="1259"/>
                  </a:lnTo>
                  <a:cubicBezTo>
                    <a:pt x="1368" y="1259"/>
                    <a:pt x="1537" y="925"/>
                    <a:pt x="1509" y="742"/>
                  </a:cubicBezTo>
                  <a:cubicBezTo>
                    <a:pt x="1483" y="562"/>
                    <a:pt x="1217" y="54"/>
                    <a:pt x="686" y="5"/>
                  </a:cubicBezTo>
                  <a:cubicBezTo>
                    <a:pt x="652" y="2"/>
                    <a:pt x="620" y="0"/>
                    <a:pt x="58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4022;p72">
              <a:extLst>
                <a:ext uri="{FF2B5EF4-FFF2-40B4-BE49-F238E27FC236}">
                  <a16:creationId xmlns:a16="http://schemas.microsoft.com/office/drawing/2014/main" id="{BF96F3FF-EAF1-FC8C-CBDC-084BCF33B256}"/>
                </a:ext>
              </a:extLst>
            </p:cNvPr>
            <p:cNvSpPr/>
            <p:nvPr/>
          </p:nvSpPr>
          <p:spPr>
            <a:xfrm>
              <a:off x="2710276" y="5128739"/>
              <a:ext cx="78767" cy="65084"/>
            </a:xfrm>
            <a:custGeom>
              <a:avLst/>
              <a:gdLst/>
              <a:ahLst/>
              <a:cxnLst/>
              <a:rect l="l" t="t" r="r" b="b"/>
              <a:pathLst>
                <a:path w="1537" h="1270" extrusionOk="0">
                  <a:moveTo>
                    <a:pt x="589" y="0"/>
                  </a:moveTo>
                  <a:cubicBezTo>
                    <a:pt x="136" y="0"/>
                    <a:pt x="1" y="326"/>
                    <a:pt x="1" y="326"/>
                  </a:cubicBezTo>
                  <a:lnTo>
                    <a:pt x="1032" y="1068"/>
                  </a:lnTo>
                  <a:lnTo>
                    <a:pt x="1373" y="1270"/>
                  </a:lnTo>
                  <a:cubicBezTo>
                    <a:pt x="1373" y="1270"/>
                    <a:pt x="1537" y="927"/>
                    <a:pt x="1511" y="744"/>
                  </a:cubicBezTo>
                  <a:cubicBezTo>
                    <a:pt x="1485" y="563"/>
                    <a:pt x="1218" y="56"/>
                    <a:pt x="686" y="5"/>
                  </a:cubicBezTo>
                  <a:cubicBezTo>
                    <a:pt x="652" y="2"/>
                    <a:pt x="620" y="0"/>
                    <a:pt x="58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4023;p72">
              <a:extLst>
                <a:ext uri="{FF2B5EF4-FFF2-40B4-BE49-F238E27FC236}">
                  <a16:creationId xmlns:a16="http://schemas.microsoft.com/office/drawing/2014/main" id="{12D90D2A-99E4-262D-7937-C0550310ECAE}"/>
                </a:ext>
              </a:extLst>
            </p:cNvPr>
            <p:cNvSpPr/>
            <p:nvPr/>
          </p:nvSpPr>
          <p:spPr>
            <a:xfrm>
              <a:off x="2291021" y="5083436"/>
              <a:ext cx="40947" cy="42894"/>
            </a:xfrm>
            <a:custGeom>
              <a:avLst/>
              <a:gdLst/>
              <a:ahLst/>
              <a:cxnLst/>
              <a:rect l="l" t="t" r="r" b="b"/>
              <a:pathLst>
                <a:path w="799" h="837" extrusionOk="0">
                  <a:moveTo>
                    <a:pt x="138" y="0"/>
                  </a:moveTo>
                  <a:cubicBezTo>
                    <a:pt x="107" y="0"/>
                    <a:pt x="79" y="8"/>
                    <a:pt x="54" y="20"/>
                  </a:cubicBezTo>
                  <a:cubicBezTo>
                    <a:pt x="12" y="81"/>
                    <a:pt x="1" y="178"/>
                    <a:pt x="48" y="297"/>
                  </a:cubicBezTo>
                  <a:cubicBezTo>
                    <a:pt x="150" y="549"/>
                    <a:pt x="410" y="837"/>
                    <a:pt x="482" y="837"/>
                  </a:cubicBezTo>
                  <a:cubicBezTo>
                    <a:pt x="531" y="837"/>
                    <a:pt x="700" y="584"/>
                    <a:pt x="798" y="428"/>
                  </a:cubicBezTo>
                  <a:cubicBezTo>
                    <a:pt x="697" y="339"/>
                    <a:pt x="361" y="54"/>
                    <a:pt x="191" y="8"/>
                  </a:cubicBezTo>
                  <a:cubicBezTo>
                    <a:pt x="173" y="3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4024;p72">
              <a:extLst>
                <a:ext uri="{FF2B5EF4-FFF2-40B4-BE49-F238E27FC236}">
                  <a16:creationId xmlns:a16="http://schemas.microsoft.com/office/drawing/2014/main" id="{30A4F736-83BF-8E67-B5FB-0C4752B38801}"/>
                </a:ext>
              </a:extLst>
            </p:cNvPr>
            <p:cNvSpPr/>
            <p:nvPr/>
          </p:nvSpPr>
          <p:spPr>
            <a:xfrm>
              <a:off x="2293788" y="5078721"/>
              <a:ext cx="46328" cy="26649"/>
            </a:xfrm>
            <a:custGeom>
              <a:avLst/>
              <a:gdLst/>
              <a:ahLst/>
              <a:cxnLst/>
              <a:rect l="l" t="t" r="r" b="b"/>
              <a:pathLst>
                <a:path w="904" h="520" extrusionOk="0">
                  <a:moveTo>
                    <a:pt x="247" y="1"/>
                  </a:moveTo>
                  <a:cubicBezTo>
                    <a:pt x="145" y="1"/>
                    <a:pt x="39" y="53"/>
                    <a:pt x="0" y="112"/>
                  </a:cubicBezTo>
                  <a:cubicBezTo>
                    <a:pt x="25" y="100"/>
                    <a:pt x="53" y="92"/>
                    <a:pt x="84" y="92"/>
                  </a:cubicBezTo>
                  <a:cubicBezTo>
                    <a:pt x="101" y="92"/>
                    <a:pt x="119" y="95"/>
                    <a:pt x="137" y="100"/>
                  </a:cubicBezTo>
                  <a:cubicBezTo>
                    <a:pt x="307" y="146"/>
                    <a:pt x="643" y="431"/>
                    <a:pt x="744" y="520"/>
                  </a:cubicBezTo>
                  <a:cubicBezTo>
                    <a:pt x="790" y="448"/>
                    <a:pt x="903" y="374"/>
                    <a:pt x="903" y="374"/>
                  </a:cubicBezTo>
                  <a:cubicBezTo>
                    <a:pt x="903" y="374"/>
                    <a:pt x="540" y="119"/>
                    <a:pt x="355" y="24"/>
                  </a:cubicBezTo>
                  <a:cubicBezTo>
                    <a:pt x="322" y="8"/>
                    <a:pt x="285" y="1"/>
                    <a:pt x="247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4025;p72">
              <a:extLst>
                <a:ext uri="{FF2B5EF4-FFF2-40B4-BE49-F238E27FC236}">
                  <a16:creationId xmlns:a16="http://schemas.microsoft.com/office/drawing/2014/main" id="{E1AB3A2F-E798-69A2-1839-C149A0D94F79}"/>
                </a:ext>
              </a:extLst>
            </p:cNvPr>
            <p:cNvSpPr/>
            <p:nvPr/>
          </p:nvSpPr>
          <p:spPr>
            <a:xfrm>
              <a:off x="2339809" y="5332601"/>
              <a:ext cx="101983" cy="133807"/>
            </a:xfrm>
            <a:custGeom>
              <a:avLst/>
              <a:gdLst/>
              <a:ahLst/>
              <a:cxnLst/>
              <a:rect l="l" t="t" r="r" b="b"/>
              <a:pathLst>
                <a:path w="1990" h="2611" extrusionOk="0">
                  <a:moveTo>
                    <a:pt x="1174" y="1"/>
                  </a:moveTo>
                  <a:cubicBezTo>
                    <a:pt x="1066" y="1"/>
                    <a:pt x="932" y="35"/>
                    <a:pt x="818" y="101"/>
                  </a:cubicBezTo>
                  <a:cubicBezTo>
                    <a:pt x="367" y="361"/>
                    <a:pt x="1" y="1059"/>
                    <a:pt x="1" y="1661"/>
                  </a:cubicBezTo>
                  <a:cubicBezTo>
                    <a:pt x="1" y="1792"/>
                    <a:pt x="19" y="1907"/>
                    <a:pt x="50" y="2005"/>
                  </a:cubicBezTo>
                  <a:cubicBezTo>
                    <a:pt x="61" y="2037"/>
                    <a:pt x="96" y="2120"/>
                    <a:pt x="117" y="2161"/>
                  </a:cubicBezTo>
                  <a:cubicBezTo>
                    <a:pt x="170" y="2256"/>
                    <a:pt x="285" y="2426"/>
                    <a:pt x="473" y="2531"/>
                  </a:cubicBezTo>
                  <a:cubicBezTo>
                    <a:pt x="584" y="2591"/>
                    <a:pt x="694" y="2610"/>
                    <a:pt x="788" y="2610"/>
                  </a:cubicBezTo>
                  <a:cubicBezTo>
                    <a:pt x="953" y="2610"/>
                    <a:pt x="1073" y="2552"/>
                    <a:pt x="1073" y="2552"/>
                  </a:cubicBezTo>
                  <a:lnTo>
                    <a:pt x="1989" y="668"/>
                  </a:lnTo>
                  <a:cubicBezTo>
                    <a:pt x="1989" y="668"/>
                    <a:pt x="1954" y="306"/>
                    <a:pt x="1698" y="148"/>
                  </a:cubicBezTo>
                  <a:cubicBezTo>
                    <a:pt x="1474" y="9"/>
                    <a:pt x="1258" y="1"/>
                    <a:pt x="11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4026;p72">
              <a:extLst>
                <a:ext uri="{FF2B5EF4-FFF2-40B4-BE49-F238E27FC236}">
                  <a16:creationId xmlns:a16="http://schemas.microsoft.com/office/drawing/2014/main" id="{BA607D3D-6EF0-A3C1-1629-52FB55817162}"/>
                </a:ext>
              </a:extLst>
            </p:cNvPr>
            <p:cNvSpPr/>
            <p:nvPr/>
          </p:nvSpPr>
          <p:spPr>
            <a:xfrm>
              <a:off x="2359385" y="5343619"/>
              <a:ext cx="83790" cy="121713"/>
            </a:xfrm>
            <a:custGeom>
              <a:avLst/>
              <a:gdLst/>
              <a:ahLst/>
              <a:cxnLst/>
              <a:rect l="l" t="t" r="r" b="b"/>
              <a:pathLst>
                <a:path w="1635" h="2375" extrusionOk="0">
                  <a:moveTo>
                    <a:pt x="1142" y="1"/>
                  </a:moveTo>
                  <a:cubicBezTo>
                    <a:pt x="1043" y="1"/>
                    <a:pt x="933" y="32"/>
                    <a:pt x="818" y="99"/>
                  </a:cubicBezTo>
                  <a:cubicBezTo>
                    <a:pt x="367" y="359"/>
                    <a:pt x="1" y="1057"/>
                    <a:pt x="1" y="1659"/>
                  </a:cubicBezTo>
                  <a:cubicBezTo>
                    <a:pt x="1" y="2107"/>
                    <a:pt x="204" y="2374"/>
                    <a:pt x="493" y="2374"/>
                  </a:cubicBezTo>
                  <a:cubicBezTo>
                    <a:pt x="593" y="2374"/>
                    <a:pt x="703" y="2342"/>
                    <a:pt x="818" y="2276"/>
                  </a:cubicBezTo>
                  <a:cubicBezTo>
                    <a:pt x="1269" y="2015"/>
                    <a:pt x="1635" y="1318"/>
                    <a:pt x="1635" y="717"/>
                  </a:cubicBezTo>
                  <a:cubicBezTo>
                    <a:pt x="1635" y="268"/>
                    <a:pt x="1432" y="1"/>
                    <a:pt x="114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4027;p72">
              <a:extLst>
                <a:ext uri="{FF2B5EF4-FFF2-40B4-BE49-F238E27FC236}">
                  <a16:creationId xmlns:a16="http://schemas.microsoft.com/office/drawing/2014/main" id="{83615F96-37EF-15A3-B83E-0AE6327E4B5A}"/>
                </a:ext>
              </a:extLst>
            </p:cNvPr>
            <p:cNvSpPr/>
            <p:nvPr/>
          </p:nvSpPr>
          <p:spPr>
            <a:xfrm>
              <a:off x="2368815" y="5356329"/>
              <a:ext cx="66314" cy="96243"/>
            </a:xfrm>
            <a:custGeom>
              <a:avLst/>
              <a:gdLst/>
              <a:ahLst/>
              <a:cxnLst/>
              <a:rect l="l" t="t" r="r" b="b"/>
              <a:pathLst>
                <a:path w="1294" h="1878" extrusionOk="0">
                  <a:moveTo>
                    <a:pt x="903" y="1"/>
                  </a:moveTo>
                  <a:cubicBezTo>
                    <a:pt x="825" y="1"/>
                    <a:pt x="738" y="25"/>
                    <a:pt x="648" y="78"/>
                  </a:cubicBezTo>
                  <a:cubicBezTo>
                    <a:pt x="290" y="285"/>
                    <a:pt x="1" y="837"/>
                    <a:pt x="1" y="1312"/>
                  </a:cubicBezTo>
                  <a:cubicBezTo>
                    <a:pt x="1" y="1666"/>
                    <a:pt x="162" y="1878"/>
                    <a:pt x="391" y="1878"/>
                  </a:cubicBezTo>
                  <a:cubicBezTo>
                    <a:pt x="470" y="1878"/>
                    <a:pt x="557" y="1853"/>
                    <a:pt x="648" y="1801"/>
                  </a:cubicBezTo>
                  <a:cubicBezTo>
                    <a:pt x="1003" y="1594"/>
                    <a:pt x="1293" y="1042"/>
                    <a:pt x="1293" y="567"/>
                  </a:cubicBezTo>
                  <a:cubicBezTo>
                    <a:pt x="1293" y="213"/>
                    <a:pt x="1132" y="1"/>
                    <a:pt x="90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4028;p72">
              <a:extLst>
                <a:ext uri="{FF2B5EF4-FFF2-40B4-BE49-F238E27FC236}">
                  <a16:creationId xmlns:a16="http://schemas.microsoft.com/office/drawing/2014/main" id="{EEC02359-4708-0951-DED2-BF16AF3AAB6E}"/>
                </a:ext>
              </a:extLst>
            </p:cNvPr>
            <p:cNvSpPr/>
            <p:nvPr/>
          </p:nvSpPr>
          <p:spPr>
            <a:xfrm>
              <a:off x="2367021" y="5352126"/>
              <a:ext cx="69902" cy="101573"/>
            </a:xfrm>
            <a:custGeom>
              <a:avLst/>
              <a:gdLst/>
              <a:ahLst/>
              <a:cxnLst/>
              <a:rect l="l" t="t" r="r" b="b"/>
              <a:pathLst>
                <a:path w="1364" h="1982" extrusionOk="0">
                  <a:moveTo>
                    <a:pt x="953" y="1"/>
                  </a:moveTo>
                  <a:cubicBezTo>
                    <a:pt x="870" y="1"/>
                    <a:pt x="779" y="27"/>
                    <a:pt x="683" y="83"/>
                  </a:cubicBezTo>
                  <a:cubicBezTo>
                    <a:pt x="305" y="299"/>
                    <a:pt x="0" y="883"/>
                    <a:pt x="0" y="1385"/>
                  </a:cubicBezTo>
                  <a:cubicBezTo>
                    <a:pt x="0" y="1758"/>
                    <a:pt x="170" y="1982"/>
                    <a:pt x="412" y="1982"/>
                  </a:cubicBezTo>
                  <a:cubicBezTo>
                    <a:pt x="495" y="1982"/>
                    <a:pt x="586" y="1955"/>
                    <a:pt x="683" y="1900"/>
                  </a:cubicBezTo>
                  <a:cubicBezTo>
                    <a:pt x="1058" y="1682"/>
                    <a:pt x="1363" y="1099"/>
                    <a:pt x="1363" y="598"/>
                  </a:cubicBezTo>
                  <a:cubicBezTo>
                    <a:pt x="1363" y="224"/>
                    <a:pt x="119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4029;p72">
              <a:extLst>
                <a:ext uri="{FF2B5EF4-FFF2-40B4-BE49-F238E27FC236}">
                  <a16:creationId xmlns:a16="http://schemas.microsoft.com/office/drawing/2014/main" id="{4F976558-B7E8-7133-BBB4-1F492800C5D3}"/>
                </a:ext>
              </a:extLst>
            </p:cNvPr>
            <p:cNvSpPr/>
            <p:nvPr/>
          </p:nvSpPr>
          <p:spPr>
            <a:xfrm>
              <a:off x="2381165" y="5373086"/>
              <a:ext cx="14401" cy="23523"/>
            </a:xfrm>
            <a:custGeom>
              <a:avLst/>
              <a:gdLst/>
              <a:ahLst/>
              <a:cxnLst/>
              <a:rect l="l" t="t" r="r" b="b"/>
              <a:pathLst>
                <a:path w="281" h="459" extrusionOk="0">
                  <a:moveTo>
                    <a:pt x="158" y="1"/>
                  </a:moveTo>
                  <a:cubicBezTo>
                    <a:pt x="100" y="70"/>
                    <a:pt x="46" y="148"/>
                    <a:pt x="0" y="232"/>
                  </a:cubicBezTo>
                  <a:lnTo>
                    <a:pt x="243" y="459"/>
                  </a:lnTo>
                  <a:cubicBezTo>
                    <a:pt x="253" y="436"/>
                    <a:pt x="267" y="416"/>
                    <a:pt x="281" y="396"/>
                  </a:cubicBezTo>
                  <a:cubicBezTo>
                    <a:pt x="266" y="344"/>
                    <a:pt x="207" y="145"/>
                    <a:pt x="15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4030;p72">
              <a:extLst>
                <a:ext uri="{FF2B5EF4-FFF2-40B4-BE49-F238E27FC236}">
                  <a16:creationId xmlns:a16="http://schemas.microsoft.com/office/drawing/2014/main" id="{A6D87687-0EE3-C82E-AA13-79F126B44531}"/>
                </a:ext>
              </a:extLst>
            </p:cNvPr>
            <p:cNvSpPr/>
            <p:nvPr/>
          </p:nvSpPr>
          <p:spPr>
            <a:xfrm>
              <a:off x="2373324" y="5391228"/>
              <a:ext cx="18552" cy="13888"/>
            </a:xfrm>
            <a:custGeom>
              <a:avLst/>
              <a:gdLst/>
              <a:ahLst/>
              <a:cxnLst/>
              <a:rect l="l" t="t" r="r" b="b"/>
              <a:pathLst>
                <a:path w="362" h="271" extrusionOk="0">
                  <a:moveTo>
                    <a:pt x="92" y="1"/>
                  </a:moveTo>
                  <a:cubicBezTo>
                    <a:pt x="54" y="88"/>
                    <a:pt x="21" y="179"/>
                    <a:pt x="0" y="271"/>
                  </a:cubicBezTo>
                  <a:lnTo>
                    <a:pt x="340" y="249"/>
                  </a:lnTo>
                  <a:lnTo>
                    <a:pt x="343" y="240"/>
                  </a:lnTo>
                  <a:cubicBezTo>
                    <a:pt x="348" y="220"/>
                    <a:pt x="354" y="202"/>
                    <a:pt x="362" y="183"/>
                  </a:cubicBezTo>
                  <a:cubicBezTo>
                    <a:pt x="345" y="171"/>
                    <a:pt x="204" y="70"/>
                    <a:pt x="9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4031;p72">
              <a:extLst>
                <a:ext uri="{FF2B5EF4-FFF2-40B4-BE49-F238E27FC236}">
                  <a16:creationId xmlns:a16="http://schemas.microsoft.com/office/drawing/2014/main" id="{CDCF6F42-B67B-B76D-12FB-1A9C89086D99}"/>
                </a:ext>
              </a:extLst>
            </p:cNvPr>
            <p:cNvSpPr/>
            <p:nvPr/>
          </p:nvSpPr>
          <p:spPr>
            <a:xfrm>
              <a:off x="2371326" y="5407730"/>
              <a:ext cx="18910" cy="19167"/>
            </a:xfrm>
            <a:custGeom>
              <a:avLst/>
              <a:gdLst/>
              <a:ahLst/>
              <a:cxnLst/>
              <a:rect l="l" t="t" r="r" b="b"/>
              <a:pathLst>
                <a:path w="369" h="374" extrusionOk="0">
                  <a:moveTo>
                    <a:pt x="369" y="1"/>
                  </a:moveTo>
                  <a:cubicBezTo>
                    <a:pt x="332" y="11"/>
                    <a:pt x="149" y="70"/>
                    <a:pt x="8" y="122"/>
                  </a:cubicBezTo>
                  <a:cubicBezTo>
                    <a:pt x="4" y="165"/>
                    <a:pt x="1" y="208"/>
                    <a:pt x="1" y="251"/>
                  </a:cubicBezTo>
                  <a:cubicBezTo>
                    <a:pt x="1" y="295"/>
                    <a:pt x="4" y="335"/>
                    <a:pt x="8" y="373"/>
                  </a:cubicBezTo>
                  <a:lnTo>
                    <a:pt x="369" y="65"/>
                  </a:lnTo>
                  <a:cubicBezTo>
                    <a:pt x="367" y="57"/>
                    <a:pt x="366" y="48"/>
                    <a:pt x="366" y="41"/>
                  </a:cubicBezTo>
                  <a:cubicBezTo>
                    <a:pt x="366" y="27"/>
                    <a:pt x="367" y="13"/>
                    <a:pt x="36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4032;p72">
              <a:extLst>
                <a:ext uri="{FF2B5EF4-FFF2-40B4-BE49-F238E27FC236}">
                  <a16:creationId xmlns:a16="http://schemas.microsoft.com/office/drawing/2014/main" id="{992FC068-0094-E6DF-FC4D-4FE6F4C3C7F3}"/>
                </a:ext>
              </a:extLst>
            </p:cNvPr>
            <p:cNvSpPr/>
            <p:nvPr/>
          </p:nvSpPr>
          <p:spPr>
            <a:xfrm>
              <a:off x="2372914" y="5415366"/>
              <a:ext cx="19372" cy="26034"/>
            </a:xfrm>
            <a:custGeom>
              <a:avLst/>
              <a:gdLst/>
              <a:ahLst/>
              <a:cxnLst/>
              <a:rect l="l" t="t" r="r" b="b"/>
              <a:pathLst>
                <a:path w="378" h="508" extrusionOk="0">
                  <a:moveTo>
                    <a:pt x="353" y="0"/>
                  </a:moveTo>
                  <a:cubicBezTo>
                    <a:pt x="310" y="40"/>
                    <a:pt x="132" y="204"/>
                    <a:pt x="0" y="336"/>
                  </a:cubicBezTo>
                  <a:cubicBezTo>
                    <a:pt x="20" y="405"/>
                    <a:pt x="51" y="463"/>
                    <a:pt x="88" y="508"/>
                  </a:cubicBezTo>
                  <a:lnTo>
                    <a:pt x="378" y="43"/>
                  </a:lnTo>
                  <a:cubicBezTo>
                    <a:pt x="368" y="31"/>
                    <a:pt x="359" y="17"/>
                    <a:pt x="3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4033;p72">
              <a:extLst>
                <a:ext uri="{FF2B5EF4-FFF2-40B4-BE49-F238E27FC236}">
                  <a16:creationId xmlns:a16="http://schemas.microsoft.com/office/drawing/2014/main" id="{AC84D5F5-5DE7-13EE-047C-702BC1F7074C}"/>
                </a:ext>
              </a:extLst>
            </p:cNvPr>
            <p:cNvSpPr/>
            <p:nvPr/>
          </p:nvSpPr>
          <p:spPr>
            <a:xfrm>
              <a:off x="2412990" y="5371651"/>
              <a:ext cx="19525" cy="21831"/>
            </a:xfrm>
            <a:custGeom>
              <a:avLst/>
              <a:gdLst/>
              <a:ahLst/>
              <a:cxnLst/>
              <a:rect l="l" t="t" r="r" b="b"/>
              <a:pathLst>
                <a:path w="381" h="426" extrusionOk="0">
                  <a:moveTo>
                    <a:pt x="342" y="1"/>
                  </a:moveTo>
                  <a:lnTo>
                    <a:pt x="0" y="374"/>
                  </a:lnTo>
                  <a:cubicBezTo>
                    <a:pt x="6" y="389"/>
                    <a:pt x="9" y="406"/>
                    <a:pt x="13" y="426"/>
                  </a:cubicBezTo>
                  <a:cubicBezTo>
                    <a:pt x="46" y="409"/>
                    <a:pt x="236" y="308"/>
                    <a:pt x="380" y="223"/>
                  </a:cubicBezTo>
                  <a:cubicBezTo>
                    <a:pt x="377" y="140"/>
                    <a:pt x="364" y="65"/>
                    <a:pt x="34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4034;p72">
              <a:extLst>
                <a:ext uri="{FF2B5EF4-FFF2-40B4-BE49-F238E27FC236}">
                  <a16:creationId xmlns:a16="http://schemas.microsoft.com/office/drawing/2014/main" id="{57F39071-B5F4-8712-21C8-707A313BA9FE}"/>
                </a:ext>
              </a:extLst>
            </p:cNvPr>
            <p:cNvSpPr/>
            <p:nvPr/>
          </p:nvSpPr>
          <p:spPr>
            <a:xfrm>
              <a:off x="2409813" y="5360377"/>
              <a:ext cx="18295" cy="27674"/>
            </a:xfrm>
            <a:custGeom>
              <a:avLst/>
              <a:gdLst/>
              <a:ahLst/>
              <a:cxnLst/>
              <a:rect l="l" t="t" r="r" b="b"/>
              <a:pathLst>
                <a:path w="357" h="540" extrusionOk="0">
                  <a:moveTo>
                    <a:pt x="234" y="0"/>
                  </a:moveTo>
                  <a:lnTo>
                    <a:pt x="1" y="512"/>
                  </a:lnTo>
                  <a:cubicBezTo>
                    <a:pt x="13" y="520"/>
                    <a:pt x="24" y="529"/>
                    <a:pt x="33" y="540"/>
                  </a:cubicBezTo>
                  <a:cubicBezTo>
                    <a:pt x="67" y="498"/>
                    <a:pt x="232" y="287"/>
                    <a:pt x="357" y="120"/>
                  </a:cubicBezTo>
                  <a:cubicBezTo>
                    <a:pt x="323" y="68"/>
                    <a:pt x="281" y="26"/>
                    <a:pt x="23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4035;p72">
              <a:extLst>
                <a:ext uri="{FF2B5EF4-FFF2-40B4-BE49-F238E27FC236}">
                  <a16:creationId xmlns:a16="http://schemas.microsoft.com/office/drawing/2014/main" id="{82EA39C0-7094-3455-9803-35288000C931}"/>
                </a:ext>
              </a:extLst>
            </p:cNvPr>
            <p:cNvSpPr/>
            <p:nvPr/>
          </p:nvSpPr>
          <p:spPr>
            <a:xfrm>
              <a:off x="2404893" y="5358378"/>
              <a:ext cx="12043" cy="27571"/>
            </a:xfrm>
            <a:custGeom>
              <a:avLst/>
              <a:gdLst/>
              <a:ahLst/>
              <a:cxnLst/>
              <a:rect l="l" t="t" r="r" b="b"/>
              <a:pathLst>
                <a:path w="235" h="538" extrusionOk="0">
                  <a:moveTo>
                    <a:pt x="180" y="1"/>
                  </a:moveTo>
                  <a:cubicBezTo>
                    <a:pt x="141" y="1"/>
                    <a:pt x="99" y="8"/>
                    <a:pt x="56" y="22"/>
                  </a:cubicBezTo>
                  <a:lnTo>
                    <a:pt x="0" y="537"/>
                  </a:lnTo>
                  <a:cubicBezTo>
                    <a:pt x="13" y="535"/>
                    <a:pt x="24" y="534"/>
                    <a:pt x="36" y="534"/>
                  </a:cubicBezTo>
                  <a:cubicBezTo>
                    <a:pt x="40" y="534"/>
                    <a:pt x="44" y="534"/>
                    <a:pt x="48" y="534"/>
                  </a:cubicBezTo>
                  <a:cubicBezTo>
                    <a:pt x="74" y="462"/>
                    <a:pt x="169" y="203"/>
                    <a:pt x="235" y="5"/>
                  </a:cubicBezTo>
                  <a:cubicBezTo>
                    <a:pt x="217" y="2"/>
                    <a:pt x="199" y="1"/>
                    <a:pt x="18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4036;p72">
              <a:extLst>
                <a:ext uri="{FF2B5EF4-FFF2-40B4-BE49-F238E27FC236}">
                  <a16:creationId xmlns:a16="http://schemas.microsoft.com/office/drawing/2014/main" id="{B369F5BC-7FDE-70EC-8CC4-85A40C2D0B1C}"/>
                </a:ext>
              </a:extLst>
            </p:cNvPr>
            <p:cNvSpPr/>
            <p:nvPr/>
          </p:nvSpPr>
          <p:spPr>
            <a:xfrm>
              <a:off x="2393106" y="5361607"/>
              <a:ext cx="9686" cy="28032"/>
            </a:xfrm>
            <a:custGeom>
              <a:avLst/>
              <a:gdLst/>
              <a:ahLst/>
              <a:cxnLst/>
              <a:rect l="l" t="t" r="r" b="b"/>
              <a:pathLst>
                <a:path w="189" h="547" extrusionOk="0">
                  <a:moveTo>
                    <a:pt x="189" y="1"/>
                  </a:moveTo>
                  <a:cubicBezTo>
                    <a:pt x="184" y="4"/>
                    <a:pt x="178" y="7"/>
                    <a:pt x="174" y="10"/>
                  </a:cubicBezTo>
                  <a:cubicBezTo>
                    <a:pt x="112" y="44"/>
                    <a:pt x="56" y="90"/>
                    <a:pt x="0" y="143"/>
                  </a:cubicBezTo>
                  <a:lnTo>
                    <a:pt x="109" y="547"/>
                  </a:lnTo>
                  <a:cubicBezTo>
                    <a:pt x="125" y="531"/>
                    <a:pt x="141" y="519"/>
                    <a:pt x="158" y="507"/>
                  </a:cubicBezTo>
                  <a:cubicBezTo>
                    <a:pt x="163" y="441"/>
                    <a:pt x="181" y="188"/>
                    <a:pt x="18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4037;p72">
              <a:extLst>
                <a:ext uri="{FF2B5EF4-FFF2-40B4-BE49-F238E27FC236}">
                  <a16:creationId xmlns:a16="http://schemas.microsoft.com/office/drawing/2014/main" id="{68DC6D63-B3B0-E84E-0367-F6290451D2F0}"/>
                </a:ext>
              </a:extLst>
            </p:cNvPr>
            <p:cNvSpPr/>
            <p:nvPr/>
          </p:nvSpPr>
          <p:spPr>
            <a:xfrm>
              <a:off x="2410376" y="5405629"/>
              <a:ext cx="17014" cy="18757"/>
            </a:xfrm>
            <a:custGeom>
              <a:avLst/>
              <a:gdLst/>
              <a:ahLst/>
              <a:cxnLst/>
              <a:rect l="l" t="t" r="r" b="b"/>
              <a:pathLst>
                <a:path w="332" h="366" extrusionOk="0">
                  <a:moveTo>
                    <a:pt x="31" y="0"/>
                  </a:moveTo>
                  <a:cubicBezTo>
                    <a:pt x="22" y="23"/>
                    <a:pt x="11" y="48"/>
                    <a:pt x="1" y="69"/>
                  </a:cubicBezTo>
                  <a:cubicBezTo>
                    <a:pt x="25" y="109"/>
                    <a:pt x="123" y="259"/>
                    <a:pt x="202" y="365"/>
                  </a:cubicBezTo>
                  <a:cubicBezTo>
                    <a:pt x="252" y="284"/>
                    <a:pt x="297" y="197"/>
                    <a:pt x="332" y="106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4038;p72">
              <a:extLst>
                <a:ext uri="{FF2B5EF4-FFF2-40B4-BE49-F238E27FC236}">
                  <a16:creationId xmlns:a16="http://schemas.microsoft.com/office/drawing/2014/main" id="{C802C3E1-EE90-1898-D554-141B3A71E00F}"/>
                </a:ext>
              </a:extLst>
            </p:cNvPr>
            <p:cNvSpPr/>
            <p:nvPr/>
          </p:nvSpPr>
          <p:spPr>
            <a:xfrm>
              <a:off x="2413144" y="5390511"/>
              <a:ext cx="19218" cy="13888"/>
            </a:xfrm>
            <a:custGeom>
              <a:avLst/>
              <a:gdLst/>
              <a:ahLst/>
              <a:cxnLst/>
              <a:rect l="l" t="t" r="r" b="b"/>
              <a:pathLst>
                <a:path w="375" h="271" extrusionOk="0">
                  <a:moveTo>
                    <a:pt x="374" y="1"/>
                  </a:moveTo>
                  <a:lnTo>
                    <a:pt x="11" y="148"/>
                  </a:lnTo>
                  <a:cubicBezTo>
                    <a:pt x="10" y="170"/>
                    <a:pt x="5" y="193"/>
                    <a:pt x="0" y="214"/>
                  </a:cubicBezTo>
                  <a:cubicBezTo>
                    <a:pt x="26" y="220"/>
                    <a:pt x="193" y="254"/>
                    <a:pt x="322" y="271"/>
                  </a:cubicBezTo>
                  <a:cubicBezTo>
                    <a:pt x="348" y="180"/>
                    <a:pt x="367" y="90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4039;p72">
              <a:extLst>
                <a:ext uri="{FF2B5EF4-FFF2-40B4-BE49-F238E27FC236}">
                  <a16:creationId xmlns:a16="http://schemas.microsoft.com/office/drawing/2014/main" id="{D25581F7-D877-B27B-7C54-A83A30A0F59F}"/>
                </a:ext>
              </a:extLst>
            </p:cNvPr>
            <p:cNvSpPr/>
            <p:nvPr/>
          </p:nvSpPr>
          <p:spPr>
            <a:xfrm>
              <a:off x="2380192" y="5419517"/>
              <a:ext cx="16502" cy="27776"/>
            </a:xfrm>
            <a:custGeom>
              <a:avLst/>
              <a:gdLst/>
              <a:ahLst/>
              <a:cxnLst/>
              <a:rect l="l" t="t" r="r" b="b"/>
              <a:pathLst>
                <a:path w="322" h="542" extrusionOk="0">
                  <a:moveTo>
                    <a:pt x="283" y="1"/>
                  </a:moveTo>
                  <a:cubicBezTo>
                    <a:pt x="262" y="36"/>
                    <a:pt x="111" y="287"/>
                    <a:pt x="1" y="482"/>
                  </a:cubicBezTo>
                  <a:cubicBezTo>
                    <a:pt x="44" y="516"/>
                    <a:pt x="94" y="536"/>
                    <a:pt x="151" y="542"/>
                  </a:cubicBezTo>
                  <a:lnTo>
                    <a:pt x="321" y="11"/>
                  </a:lnTo>
                  <a:cubicBezTo>
                    <a:pt x="309" y="10"/>
                    <a:pt x="294" y="5"/>
                    <a:pt x="28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4040;p72">
              <a:extLst>
                <a:ext uri="{FF2B5EF4-FFF2-40B4-BE49-F238E27FC236}">
                  <a16:creationId xmlns:a16="http://schemas.microsoft.com/office/drawing/2014/main" id="{51D00C64-4AA6-7781-AF66-FC90A616CCB5}"/>
                </a:ext>
              </a:extLst>
            </p:cNvPr>
            <p:cNvSpPr/>
            <p:nvPr/>
          </p:nvSpPr>
          <p:spPr>
            <a:xfrm>
              <a:off x="2393670" y="5418902"/>
              <a:ext cx="9686" cy="28084"/>
            </a:xfrm>
            <a:custGeom>
              <a:avLst/>
              <a:gdLst/>
              <a:ahLst/>
              <a:cxnLst/>
              <a:rect l="l" t="t" r="r" b="b"/>
              <a:pathLst>
                <a:path w="189" h="548" extrusionOk="0">
                  <a:moveTo>
                    <a:pt x="155" y="0"/>
                  </a:moveTo>
                  <a:cubicBezTo>
                    <a:pt x="138" y="10"/>
                    <a:pt x="123" y="16"/>
                    <a:pt x="107" y="19"/>
                  </a:cubicBezTo>
                  <a:cubicBezTo>
                    <a:pt x="94" y="80"/>
                    <a:pt x="37" y="347"/>
                    <a:pt x="0" y="548"/>
                  </a:cubicBezTo>
                  <a:cubicBezTo>
                    <a:pt x="52" y="537"/>
                    <a:pt x="106" y="517"/>
                    <a:pt x="163" y="485"/>
                  </a:cubicBezTo>
                  <a:cubicBezTo>
                    <a:pt x="170" y="480"/>
                    <a:pt x="179" y="474"/>
                    <a:pt x="189" y="468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4041;p72">
              <a:extLst>
                <a:ext uri="{FF2B5EF4-FFF2-40B4-BE49-F238E27FC236}">
                  <a16:creationId xmlns:a16="http://schemas.microsoft.com/office/drawing/2014/main" id="{F8EE4405-DEEA-3A63-11EB-509172C4798A}"/>
                </a:ext>
              </a:extLst>
            </p:cNvPr>
            <p:cNvSpPr/>
            <p:nvPr/>
          </p:nvSpPr>
          <p:spPr>
            <a:xfrm>
              <a:off x="2405303" y="5413469"/>
              <a:ext cx="11992" cy="25829"/>
            </a:xfrm>
            <a:custGeom>
              <a:avLst/>
              <a:gdLst/>
              <a:ahLst/>
              <a:cxnLst/>
              <a:rect l="l" t="t" r="r" b="b"/>
              <a:pathLst>
                <a:path w="234" h="504" extrusionOk="0">
                  <a:moveTo>
                    <a:pt x="44" y="1"/>
                  </a:moveTo>
                  <a:cubicBezTo>
                    <a:pt x="31" y="21"/>
                    <a:pt x="15" y="37"/>
                    <a:pt x="0" y="53"/>
                  </a:cubicBezTo>
                  <a:cubicBezTo>
                    <a:pt x="6" y="108"/>
                    <a:pt x="32" y="336"/>
                    <a:pt x="57" y="503"/>
                  </a:cubicBezTo>
                  <a:cubicBezTo>
                    <a:pt x="120" y="450"/>
                    <a:pt x="179" y="384"/>
                    <a:pt x="233" y="310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4042;p72">
              <a:extLst>
                <a:ext uri="{FF2B5EF4-FFF2-40B4-BE49-F238E27FC236}">
                  <a16:creationId xmlns:a16="http://schemas.microsoft.com/office/drawing/2014/main" id="{7F6E294B-B050-D4A6-FE83-11906F7A454B}"/>
                </a:ext>
              </a:extLst>
            </p:cNvPr>
            <p:cNvSpPr/>
            <p:nvPr/>
          </p:nvSpPr>
          <p:spPr>
            <a:xfrm>
              <a:off x="2392952" y="5389844"/>
              <a:ext cx="18039" cy="26187"/>
            </a:xfrm>
            <a:custGeom>
              <a:avLst/>
              <a:gdLst/>
              <a:ahLst/>
              <a:cxnLst/>
              <a:rect l="l" t="t" r="r" b="b"/>
              <a:pathLst>
                <a:path w="352" h="511" extrusionOk="0">
                  <a:moveTo>
                    <a:pt x="246" y="0"/>
                  </a:moveTo>
                  <a:cubicBezTo>
                    <a:pt x="225" y="0"/>
                    <a:pt x="201" y="7"/>
                    <a:pt x="177" y="22"/>
                  </a:cubicBezTo>
                  <a:cubicBezTo>
                    <a:pt x="78" y="77"/>
                    <a:pt x="0" y="227"/>
                    <a:pt x="0" y="356"/>
                  </a:cubicBezTo>
                  <a:cubicBezTo>
                    <a:pt x="0" y="453"/>
                    <a:pt x="44" y="511"/>
                    <a:pt x="106" y="511"/>
                  </a:cubicBezTo>
                  <a:cubicBezTo>
                    <a:pt x="128" y="511"/>
                    <a:pt x="151" y="504"/>
                    <a:pt x="177" y="489"/>
                  </a:cubicBezTo>
                  <a:cubicBezTo>
                    <a:pt x="273" y="434"/>
                    <a:pt x="351" y="284"/>
                    <a:pt x="351" y="153"/>
                  </a:cubicBezTo>
                  <a:cubicBezTo>
                    <a:pt x="351" y="58"/>
                    <a:pt x="308" y="0"/>
                    <a:pt x="24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4043;p72">
              <a:extLst>
                <a:ext uri="{FF2B5EF4-FFF2-40B4-BE49-F238E27FC236}">
                  <a16:creationId xmlns:a16="http://schemas.microsoft.com/office/drawing/2014/main" id="{DE5618A1-D04E-1F25-CFF4-6F0C9BDFEAB5}"/>
                </a:ext>
              </a:extLst>
            </p:cNvPr>
            <p:cNvSpPr/>
            <p:nvPr/>
          </p:nvSpPr>
          <p:spPr>
            <a:xfrm>
              <a:off x="2398436" y="5396404"/>
              <a:ext cx="9788" cy="14196"/>
            </a:xfrm>
            <a:custGeom>
              <a:avLst/>
              <a:gdLst/>
              <a:ahLst/>
              <a:cxnLst/>
              <a:rect l="l" t="t" r="r" b="b"/>
              <a:pathLst>
                <a:path w="191" h="277" extrusionOk="0">
                  <a:moveTo>
                    <a:pt x="133" y="1"/>
                  </a:moveTo>
                  <a:cubicBezTo>
                    <a:pt x="121" y="1"/>
                    <a:pt x="109" y="4"/>
                    <a:pt x="96" y="12"/>
                  </a:cubicBezTo>
                  <a:cubicBezTo>
                    <a:pt x="44" y="42"/>
                    <a:pt x="1" y="124"/>
                    <a:pt x="1" y="193"/>
                  </a:cubicBezTo>
                  <a:cubicBezTo>
                    <a:pt x="1" y="245"/>
                    <a:pt x="24" y="276"/>
                    <a:pt x="58" y="276"/>
                  </a:cubicBezTo>
                  <a:cubicBezTo>
                    <a:pt x="70" y="276"/>
                    <a:pt x="82" y="272"/>
                    <a:pt x="96" y="265"/>
                  </a:cubicBezTo>
                  <a:cubicBezTo>
                    <a:pt x="148" y="234"/>
                    <a:pt x="191" y="153"/>
                    <a:pt x="191" y="84"/>
                  </a:cubicBezTo>
                  <a:cubicBezTo>
                    <a:pt x="191" y="32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4044;p72">
              <a:extLst>
                <a:ext uri="{FF2B5EF4-FFF2-40B4-BE49-F238E27FC236}">
                  <a16:creationId xmlns:a16="http://schemas.microsoft.com/office/drawing/2014/main" id="{561F263C-F64C-E6FD-2115-FAC3FF324F05}"/>
                </a:ext>
              </a:extLst>
            </p:cNvPr>
            <p:cNvSpPr/>
            <p:nvPr/>
          </p:nvSpPr>
          <p:spPr>
            <a:xfrm>
              <a:off x="2668151" y="5138937"/>
              <a:ext cx="101983" cy="133807"/>
            </a:xfrm>
            <a:custGeom>
              <a:avLst/>
              <a:gdLst/>
              <a:ahLst/>
              <a:cxnLst/>
              <a:rect l="l" t="t" r="r" b="b"/>
              <a:pathLst>
                <a:path w="1990" h="2611" extrusionOk="0">
                  <a:moveTo>
                    <a:pt x="1175" y="1"/>
                  </a:moveTo>
                  <a:cubicBezTo>
                    <a:pt x="1068" y="1"/>
                    <a:pt x="932" y="35"/>
                    <a:pt x="818" y="100"/>
                  </a:cubicBezTo>
                  <a:cubicBezTo>
                    <a:pt x="367" y="361"/>
                    <a:pt x="1" y="1060"/>
                    <a:pt x="1" y="1661"/>
                  </a:cubicBezTo>
                  <a:cubicBezTo>
                    <a:pt x="1" y="1792"/>
                    <a:pt x="19" y="1908"/>
                    <a:pt x="51" y="2005"/>
                  </a:cubicBezTo>
                  <a:cubicBezTo>
                    <a:pt x="61" y="2037"/>
                    <a:pt x="96" y="2121"/>
                    <a:pt x="119" y="2163"/>
                  </a:cubicBezTo>
                  <a:cubicBezTo>
                    <a:pt x="170" y="2256"/>
                    <a:pt x="285" y="2428"/>
                    <a:pt x="473" y="2530"/>
                  </a:cubicBezTo>
                  <a:cubicBezTo>
                    <a:pt x="584" y="2591"/>
                    <a:pt x="693" y="2611"/>
                    <a:pt x="788" y="2611"/>
                  </a:cubicBezTo>
                  <a:cubicBezTo>
                    <a:pt x="953" y="2611"/>
                    <a:pt x="1073" y="2552"/>
                    <a:pt x="1073" y="2552"/>
                  </a:cubicBezTo>
                  <a:lnTo>
                    <a:pt x="1989" y="668"/>
                  </a:lnTo>
                  <a:cubicBezTo>
                    <a:pt x="1989" y="668"/>
                    <a:pt x="1956" y="307"/>
                    <a:pt x="1698" y="148"/>
                  </a:cubicBezTo>
                  <a:cubicBezTo>
                    <a:pt x="1474" y="10"/>
                    <a:pt x="1260" y="2"/>
                    <a:pt x="11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4045;p72">
              <a:extLst>
                <a:ext uri="{FF2B5EF4-FFF2-40B4-BE49-F238E27FC236}">
                  <a16:creationId xmlns:a16="http://schemas.microsoft.com/office/drawing/2014/main" id="{955AA62C-562B-17A5-3D72-E596D913442A}"/>
                </a:ext>
              </a:extLst>
            </p:cNvPr>
            <p:cNvSpPr/>
            <p:nvPr/>
          </p:nvSpPr>
          <p:spPr>
            <a:xfrm>
              <a:off x="2687830" y="5149955"/>
              <a:ext cx="83687" cy="121764"/>
            </a:xfrm>
            <a:custGeom>
              <a:avLst/>
              <a:gdLst/>
              <a:ahLst/>
              <a:cxnLst/>
              <a:rect l="l" t="t" r="r" b="b"/>
              <a:pathLst>
                <a:path w="1633" h="2376" extrusionOk="0">
                  <a:moveTo>
                    <a:pt x="1140" y="1"/>
                  </a:moveTo>
                  <a:cubicBezTo>
                    <a:pt x="1040" y="1"/>
                    <a:pt x="931" y="32"/>
                    <a:pt x="816" y="99"/>
                  </a:cubicBezTo>
                  <a:cubicBezTo>
                    <a:pt x="365" y="359"/>
                    <a:pt x="0" y="1058"/>
                    <a:pt x="0" y="1659"/>
                  </a:cubicBezTo>
                  <a:cubicBezTo>
                    <a:pt x="0" y="2107"/>
                    <a:pt x="203" y="2375"/>
                    <a:pt x="492" y="2375"/>
                  </a:cubicBezTo>
                  <a:cubicBezTo>
                    <a:pt x="591" y="2375"/>
                    <a:pt x="701" y="2344"/>
                    <a:pt x="816" y="2277"/>
                  </a:cubicBezTo>
                  <a:cubicBezTo>
                    <a:pt x="1267" y="2017"/>
                    <a:pt x="1633" y="1317"/>
                    <a:pt x="1633" y="716"/>
                  </a:cubicBezTo>
                  <a:cubicBezTo>
                    <a:pt x="1633" y="269"/>
                    <a:pt x="1430" y="1"/>
                    <a:pt x="1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4046;p72">
              <a:extLst>
                <a:ext uri="{FF2B5EF4-FFF2-40B4-BE49-F238E27FC236}">
                  <a16:creationId xmlns:a16="http://schemas.microsoft.com/office/drawing/2014/main" id="{BDC0D496-D4B7-5082-9F8E-8B3060F6F8E7}"/>
                </a:ext>
              </a:extLst>
            </p:cNvPr>
            <p:cNvSpPr/>
            <p:nvPr/>
          </p:nvSpPr>
          <p:spPr>
            <a:xfrm>
              <a:off x="2697157" y="5162716"/>
              <a:ext cx="66314" cy="96243"/>
            </a:xfrm>
            <a:custGeom>
              <a:avLst/>
              <a:gdLst/>
              <a:ahLst/>
              <a:cxnLst/>
              <a:rect l="l" t="t" r="r" b="b"/>
              <a:pathLst>
                <a:path w="1294" h="1878" extrusionOk="0">
                  <a:moveTo>
                    <a:pt x="904" y="1"/>
                  </a:moveTo>
                  <a:cubicBezTo>
                    <a:pt x="825" y="1"/>
                    <a:pt x="739" y="26"/>
                    <a:pt x="648" y="78"/>
                  </a:cubicBezTo>
                  <a:cubicBezTo>
                    <a:pt x="290" y="283"/>
                    <a:pt x="1" y="837"/>
                    <a:pt x="1" y="1312"/>
                  </a:cubicBezTo>
                  <a:cubicBezTo>
                    <a:pt x="1" y="1666"/>
                    <a:pt x="161" y="1877"/>
                    <a:pt x="391" y="1877"/>
                  </a:cubicBezTo>
                  <a:cubicBezTo>
                    <a:pt x="469" y="1877"/>
                    <a:pt x="556" y="1852"/>
                    <a:pt x="648" y="1800"/>
                  </a:cubicBezTo>
                  <a:cubicBezTo>
                    <a:pt x="1003" y="1594"/>
                    <a:pt x="1293" y="1041"/>
                    <a:pt x="1293" y="566"/>
                  </a:cubicBezTo>
                  <a:cubicBezTo>
                    <a:pt x="1293" y="212"/>
                    <a:pt x="1132" y="1"/>
                    <a:pt x="90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4047;p72">
              <a:extLst>
                <a:ext uri="{FF2B5EF4-FFF2-40B4-BE49-F238E27FC236}">
                  <a16:creationId xmlns:a16="http://schemas.microsoft.com/office/drawing/2014/main" id="{22FE9C73-8AEB-7699-56E4-FA78E7996E13}"/>
                </a:ext>
              </a:extLst>
            </p:cNvPr>
            <p:cNvSpPr/>
            <p:nvPr/>
          </p:nvSpPr>
          <p:spPr>
            <a:xfrm>
              <a:off x="2695363" y="5158462"/>
              <a:ext cx="69902" cy="101624"/>
            </a:xfrm>
            <a:custGeom>
              <a:avLst/>
              <a:gdLst/>
              <a:ahLst/>
              <a:cxnLst/>
              <a:rect l="l" t="t" r="r" b="b"/>
              <a:pathLst>
                <a:path w="1364" h="1983" extrusionOk="0">
                  <a:moveTo>
                    <a:pt x="953" y="1"/>
                  </a:moveTo>
                  <a:cubicBezTo>
                    <a:pt x="870" y="1"/>
                    <a:pt x="779" y="27"/>
                    <a:pt x="683" y="83"/>
                  </a:cubicBezTo>
                  <a:cubicBezTo>
                    <a:pt x="305" y="301"/>
                    <a:pt x="0" y="883"/>
                    <a:pt x="0" y="1384"/>
                  </a:cubicBezTo>
                  <a:cubicBezTo>
                    <a:pt x="0" y="1759"/>
                    <a:pt x="170" y="1982"/>
                    <a:pt x="412" y="1982"/>
                  </a:cubicBezTo>
                  <a:cubicBezTo>
                    <a:pt x="495" y="1982"/>
                    <a:pt x="586" y="1956"/>
                    <a:pt x="683" y="1901"/>
                  </a:cubicBezTo>
                  <a:cubicBezTo>
                    <a:pt x="1058" y="1683"/>
                    <a:pt x="1363" y="1099"/>
                    <a:pt x="1363" y="598"/>
                  </a:cubicBezTo>
                  <a:cubicBezTo>
                    <a:pt x="1363" y="225"/>
                    <a:pt x="119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4048;p72">
              <a:extLst>
                <a:ext uri="{FF2B5EF4-FFF2-40B4-BE49-F238E27FC236}">
                  <a16:creationId xmlns:a16="http://schemas.microsoft.com/office/drawing/2014/main" id="{BB016A60-9C8D-B305-62E4-A892A4824522}"/>
                </a:ext>
              </a:extLst>
            </p:cNvPr>
            <p:cNvSpPr/>
            <p:nvPr/>
          </p:nvSpPr>
          <p:spPr>
            <a:xfrm>
              <a:off x="2709508" y="5179474"/>
              <a:ext cx="14401" cy="23471"/>
            </a:xfrm>
            <a:custGeom>
              <a:avLst/>
              <a:gdLst/>
              <a:ahLst/>
              <a:cxnLst/>
              <a:rect l="l" t="t" r="r" b="b"/>
              <a:pathLst>
                <a:path w="281" h="458" extrusionOk="0">
                  <a:moveTo>
                    <a:pt x="158" y="1"/>
                  </a:moveTo>
                  <a:cubicBezTo>
                    <a:pt x="100" y="70"/>
                    <a:pt x="46" y="148"/>
                    <a:pt x="0" y="231"/>
                  </a:cubicBezTo>
                  <a:lnTo>
                    <a:pt x="243" y="458"/>
                  </a:lnTo>
                  <a:cubicBezTo>
                    <a:pt x="253" y="436"/>
                    <a:pt x="267" y="415"/>
                    <a:pt x="281" y="395"/>
                  </a:cubicBezTo>
                  <a:cubicBezTo>
                    <a:pt x="266" y="344"/>
                    <a:pt x="207" y="143"/>
                    <a:pt x="15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4049;p72">
              <a:extLst>
                <a:ext uri="{FF2B5EF4-FFF2-40B4-BE49-F238E27FC236}">
                  <a16:creationId xmlns:a16="http://schemas.microsoft.com/office/drawing/2014/main" id="{C1E07CAD-8656-9D02-E2BE-17A389E202A3}"/>
                </a:ext>
              </a:extLst>
            </p:cNvPr>
            <p:cNvSpPr/>
            <p:nvPr/>
          </p:nvSpPr>
          <p:spPr>
            <a:xfrm>
              <a:off x="2701667" y="5197667"/>
              <a:ext cx="18552" cy="13837"/>
            </a:xfrm>
            <a:custGeom>
              <a:avLst/>
              <a:gdLst/>
              <a:ahLst/>
              <a:cxnLst/>
              <a:rect l="l" t="t" r="r" b="b"/>
              <a:pathLst>
                <a:path w="362" h="270" extrusionOk="0">
                  <a:moveTo>
                    <a:pt x="92" y="0"/>
                  </a:moveTo>
                  <a:cubicBezTo>
                    <a:pt x="54" y="87"/>
                    <a:pt x="23" y="178"/>
                    <a:pt x="0" y="270"/>
                  </a:cubicBezTo>
                  <a:lnTo>
                    <a:pt x="340" y="247"/>
                  </a:lnTo>
                  <a:lnTo>
                    <a:pt x="343" y="238"/>
                  </a:lnTo>
                  <a:cubicBezTo>
                    <a:pt x="348" y="219"/>
                    <a:pt x="354" y="201"/>
                    <a:pt x="362" y="181"/>
                  </a:cubicBezTo>
                  <a:cubicBezTo>
                    <a:pt x="345" y="170"/>
                    <a:pt x="204" y="68"/>
                    <a:pt x="9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4050;p72">
              <a:extLst>
                <a:ext uri="{FF2B5EF4-FFF2-40B4-BE49-F238E27FC236}">
                  <a16:creationId xmlns:a16="http://schemas.microsoft.com/office/drawing/2014/main" id="{A73030FC-5078-BE60-B87C-475F83134029}"/>
                </a:ext>
              </a:extLst>
            </p:cNvPr>
            <p:cNvSpPr/>
            <p:nvPr/>
          </p:nvSpPr>
          <p:spPr>
            <a:xfrm>
              <a:off x="2699668" y="5214066"/>
              <a:ext cx="18910" cy="19218"/>
            </a:xfrm>
            <a:custGeom>
              <a:avLst/>
              <a:gdLst/>
              <a:ahLst/>
              <a:cxnLst/>
              <a:rect l="l" t="t" r="r" b="b"/>
              <a:pathLst>
                <a:path w="369" h="375" extrusionOk="0">
                  <a:moveTo>
                    <a:pt x="369" y="0"/>
                  </a:moveTo>
                  <a:cubicBezTo>
                    <a:pt x="332" y="13"/>
                    <a:pt x="149" y="69"/>
                    <a:pt x="8" y="122"/>
                  </a:cubicBezTo>
                  <a:cubicBezTo>
                    <a:pt x="4" y="166"/>
                    <a:pt x="1" y="209"/>
                    <a:pt x="1" y="252"/>
                  </a:cubicBezTo>
                  <a:cubicBezTo>
                    <a:pt x="1" y="295"/>
                    <a:pt x="4" y="335"/>
                    <a:pt x="8" y="375"/>
                  </a:cubicBezTo>
                  <a:lnTo>
                    <a:pt x="369" y="66"/>
                  </a:lnTo>
                  <a:cubicBezTo>
                    <a:pt x="367" y="57"/>
                    <a:pt x="367" y="50"/>
                    <a:pt x="367" y="40"/>
                  </a:cubicBezTo>
                  <a:cubicBezTo>
                    <a:pt x="367" y="28"/>
                    <a:pt x="369" y="14"/>
                    <a:pt x="36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4051;p72">
              <a:extLst>
                <a:ext uri="{FF2B5EF4-FFF2-40B4-BE49-F238E27FC236}">
                  <a16:creationId xmlns:a16="http://schemas.microsoft.com/office/drawing/2014/main" id="{1650FF14-2240-FF10-3F7E-598358352F45}"/>
                </a:ext>
              </a:extLst>
            </p:cNvPr>
            <p:cNvSpPr/>
            <p:nvPr/>
          </p:nvSpPr>
          <p:spPr>
            <a:xfrm>
              <a:off x="2701257" y="5221702"/>
              <a:ext cx="19372" cy="26136"/>
            </a:xfrm>
            <a:custGeom>
              <a:avLst/>
              <a:gdLst/>
              <a:ahLst/>
              <a:cxnLst/>
              <a:rect l="l" t="t" r="r" b="b"/>
              <a:pathLst>
                <a:path w="378" h="510" extrusionOk="0">
                  <a:moveTo>
                    <a:pt x="353" y="0"/>
                  </a:moveTo>
                  <a:cubicBezTo>
                    <a:pt x="310" y="40"/>
                    <a:pt x="134" y="206"/>
                    <a:pt x="0" y="336"/>
                  </a:cubicBezTo>
                  <a:cubicBezTo>
                    <a:pt x="20" y="406"/>
                    <a:pt x="51" y="463"/>
                    <a:pt x="88" y="509"/>
                  </a:cubicBezTo>
                  <a:lnTo>
                    <a:pt x="378" y="43"/>
                  </a:lnTo>
                  <a:cubicBezTo>
                    <a:pt x="368" y="31"/>
                    <a:pt x="359" y="17"/>
                    <a:pt x="3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4052;p72">
              <a:extLst>
                <a:ext uri="{FF2B5EF4-FFF2-40B4-BE49-F238E27FC236}">
                  <a16:creationId xmlns:a16="http://schemas.microsoft.com/office/drawing/2014/main" id="{44F127B8-EC59-8533-94A2-16600510DD03}"/>
                </a:ext>
              </a:extLst>
            </p:cNvPr>
            <p:cNvSpPr/>
            <p:nvPr/>
          </p:nvSpPr>
          <p:spPr>
            <a:xfrm>
              <a:off x="2741332" y="5178090"/>
              <a:ext cx="19525" cy="21729"/>
            </a:xfrm>
            <a:custGeom>
              <a:avLst/>
              <a:gdLst/>
              <a:ahLst/>
              <a:cxnLst/>
              <a:rect l="l" t="t" r="r" b="b"/>
              <a:pathLst>
                <a:path w="381" h="424" extrusionOk="0">
                  <a:moveTo>
                    <a:pt x="342" y="0"/>
                  </a:moveTo>
                  <a:lnTo>
                    <a:pt x="0" y="371"/>
                  </a:lnTo>
                  <a:cubicBezTo>
                    <a:pt x="6" y="387"/>
                    <a:pt x="9" y="405"/>
                    <a:pt x="13" y="423"/>
                  </a:cubicBezTo>
                  <a:cubicBezTo>
                    <a:pt x="46" y="407"/>
                    <a:pt x="236" y="307"/>
                    <a:pt x="380" y="223"/>
                  </a:cubicBezTo>
                  <a:cubicBezTo>
                    <a:pt x="377" y="138"/>
                    <a:pt x="364" y="63"/>
                    <a:pt x="3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4053;p72">
              <a:extLst>
                <a:ext uri="{FF2B5EF4-FFF2-40B4-BE49-F238E27FC236}">
                  <a16:creationId xmlns:a16="http://schemas.microsoft.com/office/drawing/2014/main" id="{6B0ACA09-B3B6-9509-491A-F1217D6B51FF}"/>
                </a:ext>
              </a:extLst>
            </p:cNvPr>
            <p:cNvSpPr/>
            <p:nvPr/>
          </p:nvSpPr>
          <p:spPr>
            <a:xfrm>
              <a:off x="2738257" y="5166713"/>
              <a:ext cx="18193" cy="27776"/>
            </a:xfrm>
            <a:custGeom>
              <a:avLst/>
              <a:gdLst/>
              <a:ahLst/>
              <a:cxnLst/>
              <a:rect l="l" t="t" r="r" b="b"/>
              <a:pathLst>
                <a:path w="355" h="542" extrusionOk="0">
                  <a:moveTo>
                    <a:pt x="232" y="0"/>
                  </a:moveTo>
                  <a:lnTo>
                    <a:pt x="0" y="512"/>
                  </a:lnTo>
                  <a:cubicBezTo>
                    <a:pt x="11" y="520"/>
                    <a:pt x="22" y="529"/>
                    <a:pt x="31" y="541"/>
                  </a:cubicBezTo>
                  <a:cubicBezTo>
                    <a:pt x="65" y="498"/>
                    <a:pt x="230" y="287"/>
                    <a:pt x="355" y="121"/>
                  </a:cubicBezTo>
                  <a:cubicBezTo>
                    <a:pt x="321" y="67"/>
                    <a:pt x="279" y="28"/>
                    <a:pt x="23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4054;p72">
              <a:extLst>
                <a:ext uri="{FF2B5EF4-FFF2-40B4-BE49-F238E27FC236}">
                  <a16:creationId xmlns:a16="http://schemas.microsoft.com/office/drawing/2014/main" id="{B784067F-DCB9-830F-B8FB-8A5C8E47C1C3}"/>
                </a:ext>
              </a:extLst>
            </p:cNvPr>
            <p:cNvSpPr/>
            <p:nvPr/>
          </p:nvSpPr>
          <p:spPr>
            <a:xfrm>
              <a:off x="2733235" y="5164766"/>
              <a:ext cx="12043" cy="27571"/>
            </a:xfrm>
            <a:custGeom>
              <a:avLst/>
              <a:gdLst/>
              <a:ahLst/>
              <a:cxnLst/>
              <a:rect l="l" t="t" r="r" b="b"/>
              <a:pathLst>
                <a:path w="235" h="538" extrusionOk="0">
                  <a:moveTo>
                    <a:pt x="179" y="1"/>
                  </a:moveTo>
                  <a:cubicBezTo>
                    <a:pt x="140" y="1"/>
                    <a:pt x="99" y="8"/>
                    <a:pt x="56" y="21"/>
                  </a:cubicBezTo>
                  <a:lnTo>
                    <a:pt x="0" y="538"/>
                  </a:lnTo>
                  <a:cubicBezTo>
                    <a:pt x="13" y="534"/>
                    <a:pt x="25" y="533"/>
                    <a:pt x="36" y="533"/>
                  </a:cubicBezTo>
                  <a:cubicBezTo>
                    <a:pt x="40" y="533"/>
                    <a:pt x="44" y="533"/>
                    <a:pt x="48" y="533"/>
                  </a:cubicBezTo>
                  <a:cubicBezTo>
                    <a:pt x="74" y="463"/>
                    <a:pt x="169" y="202"/>
                    <a:pt x="235" y="6"/>
                  </a:cubicBezTo>
                  <a:cubicBezTo>
                    <a:pt x="217" y="2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4055;p72">
              <a:extLst>
                <a:ext uri="{FF2B5EF4-FFF2-40B4-BE49-F238E27FC236}">
                  <a16:creationId xmlns:a16="http://schemas.microsoft.com/office/drawing/2014/main" id="{00777657-926A-0191-2B3E-9DFF3345AF58}"/>
                </a:ext>
              </a:extLst>
            </p:cNvPr>
            <p:cNvSpPr/>
            <p:nvPr/>
          </p:nvSpPr>
          <p:spPr>
            <a:xfrm>
              <a:off x="2721448" y="5168045"/>
              <a:ext cx="9686" cy="27981"/>
            </a:xfrm>
            <a:custGeom>
              <a:avLst/>
              <a:gdLst/>
              <a:ahLst/>
              <a:cxnLst/>
              <a:rect l="l" t="t" r="r" b="b"/>
              <a:pathLst>
                <a:path w="189" h="546" extrusionOk="0">
                  <a:moveTo>
                    <a:pt x="189" y="0"/>
                  </a:moveTo>
                  <a:lnTo>
                    <a:pt x="189" y="0"/>
                  </a:lnTo>
                  <a:cubicBezTo>
                    <a:pt x="184" y="3"/>
                    <a:pt x="178" y="5"/>
                    <a:pt x="174" y="8"/>
                  </a:cubicBezTo>
                  <a:cubicBezTo>
                    <a:pt x="114" y="43"/>
                    <a:pt x="56" y="87"/>
                    <a:pt x="0" y="141"/>
                  </a:cubicBezTo>
                  <a:lnTo>
                    <a:pt x="109" y="546"/>
                  </a:lnTo>
                  <a:cubicBezTo>
                    <a:pt x="126" y="531"/>
                    <a:pt x="141" y="517"/>
                    <a:pt x="158" y="506"/>
                  </a:cubicBezTo>
                  <a:cubicBezTo>
                    <a:pt x="163" y="439"/>
                    <a:pt x="181" y="187"/>
                    <a:pt x="1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4056;p72">
              <a:extLst>
                <a:ext uri="{FF2B5EF4-FFF2-40B4-BE49-F238E27FC236}">
                  <a16:creationId xmlns:a16="http://schemas.microsoft.com/office/drawing/2014/main" id="{1B48930B-08FC-E84D-1EC1-240CA596FB6D}"/>
                </a:ext>
              </a:extLst>
            </p:cNvPr>
            <p:cNvSpPr/>
            <p:nvPr/>
          </p:nvSpPr>
          <p:spPr>
            <a:xfrm>
              <a:off x="2738719" y="5212016"/>
              <a:ext cx="17014" cy="18654"/>
            </a:xfrm>
            <a:custGeom>
              <a:avLst/>
              <a:gdLst/>
              <a:ahLst/>
              <a:cxnLst/>
              <a:rect l="l" t="t" r="r" b="b"/>
              <a:pathLst>
                <a:path w="332" h="364" extrusionOk="0">
                  <a:moveTo>
                    <a:pt x="31" y="1"/>
                  </a:moveTo>
                  <a:cubicBezTo>
                    <a:pt x="22" y="24"/>
                    <a:pt x="13" y="47"/>
                    <a:pt x="1" y="68"/>
                  </a:cubicBezTo>
                  <a:cubicBezTo>
                    <a:pt x="27" y="108"/>
                    <a:pt x="123" y="258"/>
                    <a:pt x="201" y="364"/>
                  </a:cubicBezTo>
                  <a:cubicBezTo>
                    <a:pt x="252" y="284"/>
                    <a:pt x="297" y="197"/>
                    <a:pt x="332" y="105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4057;p72">
              <a:extLst>
                <a:ext uri="{FF2B5EF4-FFF2-40B4-BE49-F238E27FC236}">
                  <a16:creationId xmlns:a16="http://schemas.microsoft.com/office/drawing/2014/main" id="{ACB8D0B6-2896-95AB-6ED3-737CF7B916E5}"/>
                </a:ext>
              </a:extLst>
            </p:cNvPr>
            <p:cNvSpPr/>
            <p:nvPr/>
          </p:nvSpPr>
          <p:spPr>
            <a:xfrm>
              <a:off x="2741486" y="5196847"/>
              <a:ext cx="19218" cy="13888"/>
            </a:xfrm>
            <a:custGeom>
              <a:avLst/>
              <a:gdLst/>
              <a:ahLst/>
              <a:cxnLst/>
              <a:rect l="l" t="t" r="r" b="b"/>
              <a:pathLst>
                <a:path w="375" h="271" extrusionOk="0">
                  <a:moveTo>
                    <a:pt x="374" y="1"/>
                  </a:moveTo>
                  <a:lnTo>
                    <a:pt x="11" y="149"/>
                  </a:lnTo>
                  <a:cubicBezTo>
                    <a:pt x="10" y="171"/>
                    <a:pt x="5" y="192"/>
                    <a:pt x="0" y="215"/>
                  </a:cubicBezTo>
                  <a:cubicBezTo>
                    <a:pt x="28" y="220"/>
                    <a:pt x="193" y="254"/>
                    <a:pt x="322" y="271"/>
                  </a:cubicBezTo>
                  <a:cubicBezTo>
                    <a:pt x="348" y="182"/>
                    <a:pt x="367" y="90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4058;p72">
              <a:extLst>
                <a:ext uri="{FF2B5EF4-FFF2-40B4-BE49-F238E27FC236}">
                  <a16:creationId xmlns:a16="http://schemas.microsoft.com/office/drawing/2014/main" id="{A9D23075-1007-87BB-0819-70337D5752FF}"/>
                </a:ext>
              </a:extLst>
            </p:cNvPr>
            <p:cNvSpPr/>
            <p:nvPr/>
          </p:nvSpPr>
          <p:spPr>
            <a:xfrm>
              <a:off x="2708534" y="5225853"/>
              <a:ext cx="16502" cy="27776"/>
            </a:xfrm>
            <a:custGeom>
              <a:avLst/>
              <a:gdLst/>
              <a:ahLst/>
              <a:cxnLst/>
              <a:rect l="l" t="t" r="r" b="b"/>
              <a:pathLst>
                <a:path w="322" h="542" extrusionOk="0">
                  <a:moveTo>
                    <a:pt x="283" y="0"/>
                  </a:moveTo>
                  <a:cubicBezTo>
                    <a:pt x="262" y="36"/>
                    <a:pt x="111" y="287"/>
                    <a:pt x="1" y="482"/>
                  </a:cubicBezTo>
                  <a:cubicBezTo>
                    <a:pt x="44" y="516"/>
                    <a:pt x="96" y="536"/>
                    <a:pt x="151" y="542"/>
                  </a:cubicBezTo>
                  <a:lnTo>
                    <a:pt x="321" y="13"/>
                  </a:lnTo>
                  <a:cubicBezTo>
                    <a:pt x="309" y="11"/>
                    <a:pt x="295" y="7"/>
                    <a:pt x="28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4059;p72">
              <a:extLst>
                <a:ext uri="{FF2B5EF4-FFF2-40B4-BE49-F238E27FC236}">
                  <a16:creationId xmlns:a16="http://schemas.microsoft.com/office/drawing/2014/main" id="{720E6442-57C3-CE9F-F6CC-138AE029828F}"/>
                </a:ext>
              </a:extLst>
            </p:cNvPr>
            <p:cNvSpPr/>
            <p:nvPr/>
          </p:nvSpPr>
          <p:spPr>
            <a:xfrm>
              <a:off x="2722012" y="5225238"/>
              <a:ext cx="9686" cy="28186"/>
            </a:xfrm>
            <a:custGeom>
              <a:avLst/>
              <a:gdLst/>
              <a:ahLst/>
              <a:cxnLst/>
              <a:rect l="l" t="t" r="r" b="b"/>
              <a:pathLst>
                <a:path w="189" h="550" extrusionOk="0">
                  <a:moveTo>
                    <a:pt x="156" y="0"/>
                  </a:moveTo>
                  <a:cubicBezTo>
                    <a:pt x="140" y="9"/>
                    <a:pt x="123" y="16"/>
                    <a:pt x="107" y="20"/>
                  </a:cubicBezTo>
                  <a:cubicBezTo>
                    <a:pt x="94" y="81"/>
                    <a:pt x="37" y="347"/>
                    <a:pt x="0" y="549"/>
                  </a:cubicBezTo>
                  <a:cubicBezTo>
                    <a:pt x="52" y="538"/>
                    <a:pt x="106" y="518"/>
                    <a:pt x="163" y="485"/>
                  </a:cubicBezTo>
                  <a:cubicBezTo>
                    <a:pt x="172" y="480"/>
                    <a:pt x="179" y="474"/>
                    <a:pt x="189" y="46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4060;p72">
              <a:extLst>
                <a:ext uri="{FF2B5EF4-FFF2-40B4-BE49-F238E27FC236}">
                  <a16:creationId xmlns:a16="http://schemas.microsoft.com/office/drawing/2014/main" id="{DA9F2D06-4419-4392-FCFD-8FE2E6D9A3E7}"/>
                </a:ext>
              </a:extLst>
            </p:cNvPr>
            <p:cNvSpPr/>
            <p:nvPr/>
          </p:nvSpPr>
          <p:spPr>
            <a:xfrm>
              <a:off x="2733645" y="5219857"/>
              <a:ext cx="12043" cy="25829"/>
            </a:xfrm>
            <a:custGeom>
              <a:avLst/>
              <a:gdLst/>
              <a:ahLst/>
              <a:cxnLst/>
              <a:rect l="l" t="t" r="r" b="b"/>
              <a:pathLst>
                <a:path w="235" h="504" extrusionOk="0">
                  <a:moveTo>
                    <a:pt x="44" y="1"/>
                  </a:moveTo>
                  <a:cubicBezTo>
                    <a:pt x="31" y="19"/>
                    <a:pt x="15" y="36"/>
                    <a:pt x="0" y="52"/>
                  </a:cubicBezTo>
                  <a:cubicBezTo>
                    <a:pt x="6" y="107"/>
                    <a:pt x="32" y="335"/>
                    <a:pt x="57" y="504"/>
                  </a:cubicBezTo>
                  <a:cubicBezTo>
                    <a:pt x="121" y="449"/>
                    <a:pt x="179" y="384"/>
                    <a:pt x="235" y="3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4061;p72">
              <a:extLst>
                <a:ext uri="{FF2B5EF4-FFF2-40B4-BE49-F238E27FC236}">
                  <a16:creationId xmlns:a16="http://schemas.microsoft.com/office/drawing/2014/main" id="{C1D691EA-3DDA-E36D-4558-827C5C89D63D}"/>
                </a:ext>
              </a:extLst>
            </p:cNvPr>
            <p:cNvSpPr/>
            <p:nvPr/>
          </p:nvSpPr>
          <p:spPr>
            <a:xfrm>
              <a:off x="2721295" y="5196129"/>
              <a:ext cx="18039" cy="26290"/>
            </a:xfrm>
            <a:custGeom>
              <a:avLst/>
              <a:gdLst/>
              <a:ahLst/>
              <a:cxnLst/>
              <a:rect l="l" t="t" r="r" b="b"/>
              <a:pathLst>
                <a:path w="352" h="513" extrusionOk="0">
                  <a:moveTo>
                    <a:pt x="246" y="1"/>
                  </a:moveTo>
                  <a:cubicBezTo>
                    <a:pt x="225" y="1"/>
                    <a:pt x="201" y="8"/>
                    <a:pt x="177" y="22"/>
                  </a:cubicBezTo>
                  <a:cubicBezTo>
                    <a:pt x="78" y="79"/>
                    <a:pt x="0" y="229"/>
                    <a:pt x="0" y="358"/>
                  </a:cubicBezTo>
                  <a:cubicBezTo>
                    <a:pt x="0" y="454"/>
                    <a:pt x="44" y="512"/>
                    <a:pt x="107" y="512"/>
                  </a:cubicBezTo>
                  <a:cubicBezTo>
                    <a:pt x="128" y="512"/>
                    <a:pt x="152" y="505"/>
                    <a:pt x="177" y="492"/>
                  </a:cubicBezTo>
                  <a:cubicBezTo>
                    <a:pt x="273" y="435"/>
                    <a:pt x="351" y="285"/>
                    <a:pt x="351" y="156"/>
                  </a:cubicBezTo>
                  <a:cubicBezTo>
                    <a:pt x="351" y="59"/>
                    <a:pt x="308" y="1"/>
                    <a:pt x="24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4062;p72">
              <a:extLst>
                <a:ext uri="{FF2B5EF4-FFF2-40B4-BE49-F238E27FC236}">
                  <a16:creationId xmlns:a16="http://schemas.microsoft.com/office/drawing/2014/main" id="{9B45825D-E1B1-5024-7946-3A9BB355C08C}"/>
                </a:ext>
              </a:extLst>
            </p:cNvPr>
            <p:cNvSpPr/>
            <p:nvPr/>
          </p:nvSpPr>
          <p:spPr>
            <a:xfrm>
              <a:off x="2726778" y="5202791"/>
              <a:ext cx="9788" cy="14144"/>
            </a:xfrm>
            <a:custGeom>
              <a:avLst/>
              <a:gdLst/>
              <a:ahLst/>
              <a:cxnLst/>
              <a:rect l="l" t="t" r="r" b="b"/>
              <a:pathLst>
                <a:path w="191" h="276" extrusionOk="0">
                  <a:moveTo>
                    <a:pt x="134" y="0"/>
                  </a:moveTo>
                  <a:cubicBezTo>
                    <a:pt x="122" y="0"/>
                    <a:pt x="109" y="4"/>
                    <a:pt x="96" y="12"/>
                  </a:cubicBezTo>
                  <a:cubicBezTo>
                    <a:pt x="44" y="41"/>
                    <a:pt x="1" y="122"/>
                    <a:pt x="1" y="193"/>
                  </a:cubicBezTo>
                  <a:cubicBezTo>
                    <a:pt x="1" y="244"/>
                    <a:pt x="24" y="275"/>
                    <a:pt x="58" y="275"/>
                  </a:cubicBezTo>
                  <a:cubicBezTo>
                    <a:pt x="69" y="275"/>
                    <a:pt x="82" y="271"/>
                    <a:pt x="96" y="263"/>
                  </a:cubicBezTo>
                  <a:cubicBezTo>
                    <a:pt x="148" y="234"/>
                    <a:pt x="191" y="153"/>
                    <a:pt x="191" y="83"/>
                  </a:cubicBezTo>
                  <a:cubicBezTo>
                    <a:pt x="191" y="31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4063;p72">
              <a:extLst>
                <a:ext uri="{FF2B5EF4-FFF2-40B4-BE49-F238E27FC236}">
                  <a16:creationId xmlns:a16="http://schemas.microsoft.com/office/drawing/2014/main" id="{660EAFF4-CDE4-C542-10F2-106958CF843F}"/>
                </a:ext>
              </a:extLst>
            </p:cNvPr>
            <p:cNvSpPr/>
            <p:nvPr/>
          </p:nvSpPr>
          <p:spPr>
            <a:xfrm>
              <a:off x="2098484" y="4952499"/>
              <a:ext cx="683437" cy="509195"/>
            </a:xfrm>
            <a:custGeom>
              <a:avLst/>
              <a:gdLst/>
              <a:ahLst/>
              <a:cxnLst/>
              <a:rect l="l" t="t" r="r" b="b"/>
              <a:pathLst>
                <a:path w="13336" h="9936" extrusionOk="0">
                  <a:moveTo>
                    <a:pt x="7962" y="1"/>
                  </a:moveTo>
                  <a:cubicBezTo>
                    <a:pt x="7831" y="1"/>
                    <a:pt x="7612" y="92"/>
                    <a:pt x="7272" y="235"/>
                  </a:cubicBezTo>
                  <a:cubicBezTo>
                    <a:pt x="6594" y="520"/>
                    <a:pt x="5811" y="996"/>
                    <a:pt x="5696" y="1062"/>
                  </a:cubicBezTo>
                  <a:cubicBezTo>
                    <a:pt x="5329" y="1272"/>
                    <a:pt x="5041" y="1607"/>
                    <a:pt x="4863" y="1851"/>
                  </a:cubicBezTo>
                  <a:cubicBezTo>
                    <a:pt x="4434" y="2441"/>
                    <a:pt x="3997" y="3121"/>
                    <a:pt x="3647" y="3463"/>
                  </a:cubicBezTo>
                  <a:cubicBezTo>
                    <a:pt x="3643" y="3467"/>
                    <a:pt x="3638" y="3470"/>
                    <a:pt x="3634" y="3475"/>
                  </a:cubicBezTo>
                  <a:cubicBezTo>
                    <a:pt x="4144" y="3823"/>
                    <a:pt x="4639" y="4186"/>
                    <a:pt x="5165" y="4510"/>
                  </a:cubicBezTo>
                  <a:cubicBezTo>
                    <a:pt x="5728" y="4858"/>
                    <a:pt x="6307" y="5177"/>
                    <a:pt x="6901" y="5471"/>
                  </a:cubicBezTo>
                  <a:cubicBezTo>
                    <a:pt x="6944" y="5492"/>
                    <a:pt x="6917" y="5551"/>
                    <a:pt x="6876" y="5551"/>
                  </a:cubicBezTo>
                  <a:cubicBezTo>
                    <a:pt x="6875" y="5551"/>
                    <a:pt x="6873" y="5551"/>
                    <a:pt x="6872" y="5551"/>
                  </a:cubicBezTo>
                  <a:cubicBezTo>
                    <a:pt x="5946" y="5991"/>
                    <a:pt x="5118" y="6547"/>
                    <a:pt x="4422" y="7308"/>
                  </a:cubicBezTo>
                  <a:cubicBezTo>
                    <a:pt x="4239" y="7505"/>
                    <a:pt x="4068" y="7714"/>
                    <a:pt x="3908" y="7930"/>
                  </a:cubicBezTo>
                  <a:cubicBezTo>
                    <a:pt x="3784" y="8099"/>
                    <a:pt x="3681" y="8324"/>
                    <a:pt x="3514" y="8454"/>
                  </a:cubicBezTo>
                  <a:cubicBezTo>
                    <a:pt x="3410" y="8535"/>
                    <a:pt x="3237" y="8592"/>
                    <a:pt x="3091" y="8592"/>
                  </a:cubicBezTo>
                  <a:cubicBezTo>
                    <a:pt x="3045" y="8592"/>
                    <a:pt x="3002" y="8586"/>
                    <a:pt x="2964" y="8574"/>
                  </a:cubicBezTo>
                  <a:cubicBezTo>
                    <a:pt x="2585" y="8448"/>
                    <a:pt x="1556" y="7898"/>
                    <a:pt x="925" y="7508"/>
                  </a:cubicBezTo>
                  <a:cubicBezTo>
                    <a:pt x="636" y="7331"/>
                    <a:pt x="322" y="7148"/>
                    <a:pt x="37" y="6957"/>
                  </a:cubicBezTo>
                  <a:lnTo>
                    <a:pt x="37" y="6957"/>
                  </a:lnTo>
                  <a:cubicBezTo>
                    <a:pt x="0" y="7185"/>
                    <a:pt x="8" y="7403"/>
                    <a:pt x="61" y="7611"/>
                  </a:cubicBezTo>
                  <a:cubicBezTo>
                    <a:pt x="81" y="7683"/>
                    <a:pt x="133" y="7738"/>
                    <a:pt x="195" y="7778"/>
                  </a:cubicBezTo>
                  <a:lnTo>
                    <a:pt x="3942" y="9935"/>
                  </a:lnTo>
                  <a:cubicBezTo>
                    <a:pt x="3942" y="9935"/>
                    <a:pt x="4535" y="8307"/>
                    <a:pt x="5297" y="7651"/>
                  </a:cubicBezTo>
                  <a:cubicBezTo>
                    <a:pt x="6059" y="6995"/>
                    <a:pt x="8287" y="6819"/>
                    <a:pt x="9177" y="5975"/>
                  </a:cubicBezTo>
                  <a:cubicBezTo>
                    <a:pt x="10068" y="5132"/>
                    <a:pt x="13023" y="2938"/>
                    <a:pt x="13023" y="2938"/>
                  </a:cubicBezTo>
                  <a:lnTo>
                    <a:pt x="13335" y="2382"/>
                  </a:lnTo>
                  <a:lnTo>
                    <a:pt x="9536" y="191"/>
                  </a:lnTo>
                  <a:cubicBezTo>
                    <a:pt x="9458" y="145"/>
                    <a:pt x="9363" y="117"/>
                    <a:pt x="9242" y="116"/>
                  </a:cubicBezTo>
                  <a:cubicBezTo>
                    <a:pt x="9072" y="114"/>
                    <a:pt x="8196" y="4"/>
                    <a:pt x="7965" y="1"/>
                  </a:cubicBezTo>
                  <a:cubicBezTo>
                    <a:pt x="7964" y="1"/>
                    <a:pt x="7963" y="1"/>
                    <a:pt x="7962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4064;p72">
              <a:extLst>
                <a:ext uri="{FF2B5EF4-FFF2-40B4-BE49-F238E27FC236}">
                  <a16:creationId xmlns:a16="http://schemas.microsoft.com/office/drawing/2014/main" id="{CB6A44A3-ADB1-5474-E4A4-0E6AE7F3B323}"/>
                </a:ext>
              </a:extLst>
            </p:cNvPr>
            <p:cNvSpPr/>
            <p:nvPr/>
          </p:nvSpPr>
          <p:spPr>
            <a:xfrm>
              <a:off x="2100329" y="5130532"/>
              <a:ext cx="354018" cy="262336"/>
            </a:xfrm>
            <a:custGeom>
              <a:avLst/>
              <a:gdLst/>
              <a:ahLst/>
              <a:cxnLst/>
              <a:rect l="l" t="t" r="r" b="b"/>
              <a:pathLst>
                <a:path w="6908" h="5119" extrusionOk="0">
                  <a:moveTo>
                    <a:pt x="3598" y="1"/>
                  </a:moveTo>
                  <a:cubicBezTo>
                    <a:pt x="3319" y="264"/>
                    <a:pt x="2667" y="547"/>
                    <a:pt x="1945" y="985"/>
                  </a:cubicBezTo>
                  <a:cubicBezTo>
                    <a:pt x="1028" y="1542"/>
                    <a:pt x="501" y="2126"/>
                    <a:pt x="180" y="2875"/>
                  </a:cubicBezTo>
                  <a:cubicBezTo>
                    <a:pt x="90" y="3087"/>
                    <a:pt x="30" y="3288"/>
                    <a:pt x="1" y="3483"/>
                  </a:cubicBezTo>
                  <a:cubicBezTo>
                    <a:pt x="286" y="3674"/>
                    <a:pt x="600" y="3857"/>
                    <a:pt x="889" y="4034"/>
                  </a:cubicBezTo>
                  <a:cubicBezTo>
                    <a:pt x="1520" y="4424"/>
                    <a:pt x="2549" y="4974"/>
                    <a:pt x="2928" y="5100"/>
                  </a:cubicBezTo>
                  <a:cubicBezTo>
                    <a:pt x="2966" y="5112"/>
                    <a:pt x="3009" y="5118"/>
                    <a:pt x="3055" y="5118"/>
                  </a:cubicBezTo>
                  <a:cubicBezTo>
                    <a:pt x="3201" y="5118"/>
                    <a:pt x="3374" y="5061"/>
                    <a:pt x="3478" y="4980"/>
                  </a:cubicBezTo>
                  <a:cubicBezTo>
                    <a:pt x="3645" y="4850"/>
                    <a:pt x="3748" y="4625"/>
                    <a:pt x="3872" y="4456"/>
                  </a:cubicBezTo>
                  <a:cubicBezTo>
                    <a:pt x="4032" y="4240"/>
                    <a:pt x="4203" y="4031"/>
                    <a:pt x="4386" y="3834"/>
                  </a:cubicBezTo>
                  <a:cubicBezTo>
                    <a:pt x="5082" y="3073"/>
                    <a:pt x="5910" y="2517"/>
                    <a:pt x="6836" y="2077"/>
                  </a:cubicBezTo>
                  <a:cubicBezTo>
                    <a:pt x="6837" y="2077"/>
                    <a:pt x="6839" y="2077"/>
                    <a:pt x="6840" y="2077"/>
                  </a:cubicBezTo>
                  <a:cubicBezTo>
                    <a:pt x="6881" y="2077"/>
                    <a:pt x="6908" y="2018"/>
                    <a:pt x="6865" y="1997"/>
                  </a:cubicBezTo>
                  <a:cubicBezTo>
                    <a:pt x="6271" y="1703"/>
                    <a:pt x="5692" y="1384"/>
                    <a:pt x="5129" y="1036"/>
                  </a:cubicBezTo>
                  <a:cubicBezTo>
                    <a:pt x="4603" y="712"/>
                    <a:pt x="4108" y="349"/>
                    <a:pt x="359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4065;p72">
              <a:extLst>
                <a:ext uri="{FF2B5EF4-FFF2-40B4-BE49-F238E27FC236}">
                  <a16:creationId xmlns:a16="http://schemas.microsoft.com/office/drawing/2014/main" id="{DD214D00-732F-F828-BDBB-F135F3461C84}"/>
                </a:ext>
              </a:extLst>
            </p:cNvPr>
            <p:cNvSpPr/>
            <p:nvPr/>
          </p:nvSpPr>
          <p:spPr>
            <a:xfrm>
              <a:off x="2289637" y="5063859"/>
              <a:ext cx="521597" cy="402037"/>
            </a:xfrm>
            <a:custGeom>
              <a:avLst/>
              <a:gdLst/>
              <a:ahLst/>
              <a:cxnLst/>
              <a:rect l="l" t="t" r="r" b="b"/>
              <a:pathLst>
                <a:path w="10178" h="7845" extrusionOk="0">
                  <a:moveTo>
                    <a:pt x="8000" y="0"/>
                  </a:moveTo>
                  <a:cubicBezTo>
                    <a:pt x="7871" y="0"/>
                    <a:pt x="7652" y="92"/>
                    <a:pt x="7312" y="235"/>
                  </a:cubicBezTo>
                  <a:cubicBezTo>
                    <a:pt x="6634" y="521"/>
                    <a:pt x="5851" y="995"/>
                    <a:pt x="5736" y="1061"/>
                  </a:cubicBezTo>
                  <a:cubicBezTo>
                    <a:pt x="5369" y="1271"/>
                    <a:pt x="5081" y="1607"/>
                    <a:pt x="4903" y="1851"/>
                  </a:cubicBezTo>
                  <a:cubicBezTo>
                    <a:pt x="4474" y="2441"/>
                    <a:pt x="4037" y="3120"/>
                    <a:pt x="3686" y="3463"/>
                  </a:cubicBezTo>
                  <a:cubicBezTo>
                    <a:pt x="3413" y="3730"/>
                    <a:pt x="2752" y="4014"/>
                    <a:pt x="2021" y="4458"/>
                  </a:cubicBezTo>
                  <a:cubicBezTo>
                    <a:pt x="1103" y="5015"/>
                    <a:pt x="577" y="5599"/>
                    <a:pt x="256" y="6349"/>
                  </a:cubicBezTo>
                  <a:cubicBezTo>
                    <a:pt x="60" y="6809"/>
                    <a:pt x="0" y="7226"/>
                    <a:pt x="101" y="7611"/>
                  </a:cubicBezTo>
                  <a:cubicBezTo>
                    <a:pt x="142" y="7764"/>
                    <a:pt x="335" y="7844"/>
                    <a:pt x="430" y="7844"/>
                  </a:cubicBezTo>
                  <a:cubicBezTo>
                    <a:pt x="448" y="7844"/>
                    <a:pt x="462" y="7841"/>
                    <a:pt x="471" y="7836"/>
                  </a:cubicBezTo>
                  <a:cubicBezTo>
                    <a:pt x="544" y="7792"/>
                    <a:pt x="649" y="7730"/>
                    <a:pt x="758" y="7666"/>
                  </a:cubicBezTo>
                  <a:cubicBezTo>
                    <a:pt x="756" y="7638"/>
                    <a:pt x="755" y="7612"/>
                    <a:pt x="755" y="7583"/>
                  </a:cubicBezTo>
                  <a:cubicBezTo>
                    <a:pt x="755" y="6674"/>
                    <a:pt x="1306" y="5619"/>
                    <a:pt x="1987" y="5225"/>
                  </a:cubicBezTo>
                  <a:cubicBezTo>
                    <a:pt x="2161" y="5124"/>
                    <a:pt x="2327" y="5077"/>
                    <a:pt x="2477" y="5077"/>
                  </a:cubicBezTo>
                  <a:cubicBezTo>
                    <a:pt x="2915" y="5077"/>
                    <a:pt x="3221" y="5481"/>
                    <a:pt x="3221" y="6157"/>
                  </a:cubicBezTo>
                  <a:cubicBezTo>
                    <a:pt x="3221" y="6186"/>
                    <a:pt x="3220" y="6214"/>
                    <a:pt x="3218" y="6243"/>
                  </a:cubicBezTo>
                  <a:lnTo>
                    <a:pt x="7165" y="3988"/>
                  </a:lnTo>
                  <a:cubicBezTo>
                    <a:pt x="7163" y="3951"/>
                    <a:pt x="7160" y="3914"/>
                    <a:pt x="7160" y="3876"/>
                  </a:cubicBezTo>
                  <a:cubicBezTo>
                    <a:pt x="7160" y="2968"/>
                    <a:pt x="7713" y="1912"/>
                    <a:pt x="8394" y="1519"/>
                  </a:cubicBezTo>
                  <a:cubicBezTo>
                    <a:pt x="8569" y="1419"/>
                    <a:pt x="8735" y="1371"/>
                    <a:pt x="8885" y="1371"/>
                  </a:cubicBezTo>
                  <a:cubicBezTo>
                    <a:pt x="9323" y="1371"/>
                    <a:pt x="9628" y="1775"/>
                    <a:pt x="9628" y="2452"/>
                  </a:cubicBezTo>
                  <a:cubicBezTo>
                    <a:pt x="9628" y="2465"/>
                    <a:pt x="9627" y="2479"/>
                    <a:pt x="9627" y="2493"/>
                  </a:cubicBezTo>
                  <a:cubicBezTo>
                    <a:pt x="9823" y="2308"/>
                    <a:pt x="10090" y="2042"/>
                    <a:pt x="10163" y="1901"/>
                  </a:cubicBezTo>
                  <a:cubicBezTo>
                    <a:pt x="10177" y="1708"/>
                    <a:pt x="10127" y="1363"/>
                    <a:pt x="10094" y="1214"/>
                  </a:cubicBezTo>
                  <a:cubicBezTo>
                    <a:pt x="10035" y="935"/>
                    <a:pt x="9961" y="687"/>
                    <a:pt x="9875" y="540"/>
                  </a:cubicBezTo>
                  <a:cubicBezTo>
                    <a:pt x="9728" y="287"/>
                    <a:pt x="9595" y="120"/>
                    <a:pt x="9282" y="115"/>
                  </a:cubicBezTo>
                  <a:cubicBezTo>
                    <a:pt x="9112" y="114"/>
                    <a:pt x="8235" y="3"/>
                    <a:pt x="8003" y="0"/>
                  </a:cubicBezTo>
                  <a:cubicBezTo>
                    <a:pt x="8002" y="0"/>
                    <a:pt x="8001" y="0"/>
                    <a:pt x="8000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4066;p72">
              <a:extLst>
                <a:ext uri="{FF2B5EF4-FFF2-40B4-BE49-F238E27FC236}">
                  <a16:creationId xmlns:a16="http://schemas.microsoft.com/office/drawing/2014/main" id="{01DBFD11-95F8-75AC-F79E-5AE58FF40528}"/>
                </a:ext>
              </a:extLst>
            </p:cNvPr>
            <p:cNvSpPr/>
            <p:nvPr/>
          </p:nvSpPr>
          <p:spPr>
            <a:xfrm>
              <a:off x="2656518" y="5134068"/>
              <a:ext cx="126581" cy="134166"/>
            </a:xfrm>
            <a:custGeom>
              <a:avLst/>
              <a:gdLst/>
              <a:ahLst/>
              <a:cxnLst/>
              <a:rect l="l" t="t" r="r" b="b"/>
              <a:pathLst>
                <a:path w="2470" h="2618" extrusionOk="0">
                  <a:moveTo>
                    <a:pt x="1726" y="1"/>
                  </a:moveTo>
                  <a:cubicBezTo>
                    <a:pt x="1576" y="1"/>
                    <a:pt x="1410" y="49"/>
                    <a:pt x="1235" y="149"/>
                  </a:cubicBezTo>
                  <a:cubicBezTo>
                    <a:pt x="554" y="542"/>
                    <a:pt x="1" y="1598"/>
                    <a:pt x="1" y="2506"/>
                  </a:cubicBezTo>
                  <a:cubicBezTo>
                    <a:pt x="1" y="2544"/>
                    <a:pt x="4" y="2581"/>
                    <a:pt x="6" y="2618"/>
                  </a:cubicBezTo>
                  <a:lnTo>
                    <a:pt x="174" y="2521"/>
                  </a:lnTo>
                  <a:cubicBezTo>
                    <a:pt x="174" y="2497"/>
                    <a:pt x="173" y="2474"/>
                    <a:pt x="173" y="2449"/>
                  </a:cubicBezTo>
                  <a:cubicBezTo>
                    <a:pt x="173" y="1621"/>
                    <a:pt x="676" y="658"/>
                    <a:pt x="1298" y="300"/>
                  </a:cubicBezTo>
                  <a:cubicBezTo>
                    <a:pt x="1457" y="208"/>
                    <a:pt x="1608" y="165"/>
                    <a:pt x="1745" y="165"/>
                  </a:cubicBezTo>
                  <a:cubicBezTo>
                    <a:pt x="2144" y="165"/>
                    <a:pt x="2423" y="533"/>
                    <a:pt x="2423" y="1151"/>
                  </a:cubicBezTo>
                  <a:cubicBezTo>
                    <a:pt x="2423" y="1155"/>
                    <a:pt x="2422" y="1161"/>
                    <a:pt x="2422" y="1166"/>
                  </a:cubicBezTo>
                  <a:cubicBezTo>
                    <a:pt x="2437" y="1154"/>
                    <a:pt x="2452" y="1138"/>
                    <a:pt x="2468" y="1123"/>
                  </a:cubicBezTo>
                  <a:cubicBezTo>
                    <a:pt x="2468" y="1109"/>
                    <a:pt x="2469" y="1095"/>
                    <a:pt x="2469" y="1082"/>
                  </a:cubicBezTo>
                  <a:cubicBezTo>
                    <a:pt x="2469" y="405"/>
                    <a:pt x="2164" y="1"/>
                    <a:pt x="1726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4067;p72">
              <a:extLst>
                <a:ext uri="{FF2B5EF4-FFF2-40B4-BE49-F238E27FC236}">
                  <a16:creationId xmlns:a16="http://schemas.microsoft.com/office/drawing/2014/main" id="{9E9C54B5-337E-A033-5B27-C5242A041E71}"/>
                </a:ext>
              </a:extLst>
            </p:cNvPr>
            <p:cNvSpPr/>
            <p:nvPr/>
          </p:nvSpPr>
          <p:spPr>
            <a:xfrm>
              <a:off x="2328278" y="5323991"/>
              <a:ext cx="126479" cy="132731"/>
            </a:xfrm>
            <a:custGeom>
              <a:avLst/>
              <a:gdLst/>
              <a:ahLst/>
              <a:cxnLst/>
              <a:rect l="l" t="t" r="r" b="b"/>
              <a:pathLst>
                <a:path w="2468" h="2590" extrusionOk="0">
                  <a:moveTo>
                    <a:pt x="1723" y="1"/>
                  </a:moveTo>
                  <a:cubicBezTo>
                    <a:pt x="1573" y="1"/>
                    <a:pt x="1407" y="48"/>
                    <a:pt x="1233" y="149"/>
                  </a:cubicBezTo>
                  <a:cubicBezTo>
                    <a:pt x="552" y="543"/>
                    <a:pt x="1" y="1598"/>
                    <a:pt x="1" y="2507"/>
                  </a:cubicBezTo>
                  <a:cubicBezTo>
                    <a:pt x="1" y="2536"/>
                    <a:pt x="2" y="2562"/>
                    <a:pt x="4" y="2590"/>
                  </a:cubicBezTo>
                  <a:cubicBezTo>
                    <a:pt x="60" y="2558"/>
                    <a:pt x="117" y="2524"/>
                    <a:pt x="172" y="2492"/>
                  </a:cubicBezTo>
                  <a:cubicBezTo>
                    <a:pt x="171" y="2475"/>
                    <a:pt x="169" y="2459"/>
                    <a:pt x="169" y="2443"/>
                  </a:cubicBezTo>
                  <a:cubicBezTo>
                    <a:pt x="169" y="1615"/>
                    <a:pt x="674" y="652"/>
                    <a:pt x="1294" y="293"/>
                  </a:cubicBezTo>
                  <a:cubicBezTo>
                    <a:pt x="1454" y="201"/>
                    <a:pt x="1605" y="158"/>
                    <a:pt x="1742" y="158"/>
                  </a:cubicBezTo>
                  <a:cubicBezTo>
                    <a:pt x="2141" y="158"/>
                    <a:pt x="2420" y="527"/>
                    <a:pt x="2420" y="1144"/>
                  </a:cubicBezTo>
                  <a:cubicBezTo>
                    <a:pt x="2420" y="1159"/>
                    <a:pt x="2418" y="1176"/>
                    <a:pt x="2418" y="1193"/>
                  </a:cubicBezTo>
                  <a:lnTo>
                    <a:pt x="2464" y="1167"/>
                  </a:lnTo>
                  <a:cubicBezTo>
                    <a:pt x="2466" y="1138"/>
                    <a:pt x="2467" y="1110"/>
                    <a:pt x="2467" y="1081"/>
                  </a:cubicBezTo>
                  <a:cubicBezTo>
                    <a:pt x="2467" y="405"/>
                    <a:pt x="2161" y="1"/>
                    <a:pt x="172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4068;p72">
              <a:extLst>
                <a:ext uri="{FF2B5EF4-FFF2-40B4-BE49-F238E27FC236}">
                  <a16:creationId xmlns:a16="http://schemas.microsoft.com/office/drawing/2014/main" id="{CF1D1955-FF74-1605-E1A7-3F79FC967C29}"/>
                </a:ext>
              </a:extLst>
            </p:cNvPr>
            <p:cNvSpPr/>
            <p:nvPr/>
          </p:nvSpPr>
          <p:spPr>
            <a:xfrm>
              <a:off x="2320283" y="5041618"/>
              <a:ext cx="222363" cy="180186"/>
            </a:xfrm>
            <a:custGeom>
              <a:avLst/>
              <a:gdLst/>
              <a:ahLst/>
              <a:cxnLst/>
              <a:rect l="l" t="t" r="r" b="b"/>
              <a:pathLst>
                <a:path w="4339" h="3516" extrusionOk="0">
                  <a:moveTo>
                    <a:pt x="1004" y="0"/>
                  </a:moveTo>
                  <a:cubicBezTo>
                    <a:pt x="618" y="514"/>
                    <a:pt x="134" y="1257"/>
                    <a:pt x="0" y="1501"/>
                  </a:cubicBezTo>
                  <a:cubicBezTo>
                    <a:pt x="420" y="1722"/>
                    <a:pt x="2547" y="2956"/>
                    <a:pt x="3186" y="3516"/>
                  </a:cubicBezTo>
                  <a:cubicBezTo>
                    <a:pt x="3186" y="3516"/>
                    <a:pt x="3692" y="2786"/>
                    <a:pt x="3854" y="2554"/>
                  </a:cubicBezTo>
                  <a:cubicBezTo>
                    <a:pt x="3980" y="2377"/>
                    <a:pt x="4339" y="1875"/>
                    <a:pt x="4339" y="1875"/>
                  </a:cubicBezTo>
                  <a:cubicBezTo>
                    <a:pt x="4339" y="1875"/>
                    <a:pt x="2777" y="1098"/>
                    <a:pt x="1966" y="630"/>
                  </a:cubicBezTo>
                  <a:cubicBezTo>
                    <a:pt x="1469" y="342"/>
                    <a:pt x="1164" y="124"/>
                    <a:pt x="1004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4069;p72">
              <a:extLst>
                <a:ext uri="{FF2B5EF4-FFF2-40B4-BE49-F238E27FC236}">
                  <a16:creationId xmlns:a16="http://schemas.microsoft.com/office/drawing/2014/main" id="{EEBA36FE-6DBE-4E1E-E8E2-31C5711B58B4}"/>
                </a:ext>
              </a:extLst>
            </p:cNvPr>
            <p:cNvSpPr/>
            <p:nvPr/>
          </p:nvSpPr>
          <p:spPr>
            <a:xfrm>
              <a:off x="2299374" y="5035776"/>
              <a:ext cx="184235" cy="196329"/>
            </a:xfrm>
            <a:custGeom>
              <a:avLst/>
              <a:gdLst/>
              <a:ahLst/>
              <a:cxnLst/>
              <a:rect l="l" t="t" r="r" b="b"/>
              <a:pathLst>
                <a:path w="3595" h="3831" extrusionOk="0">
                  <a:moveTo>
                    <a:pt x="1274" y="1"/>
                  </a:moveTo>
                  <a:lnTo>
                    <a:pt x="0" y="1876"/>
                  </a:lnTo>
                  <a:cubicBezTo>
                    <a:pt x="0" y="1876"/>
                    <a:pt x="161" y="2113"/>
                    <a:pt x="1262" y="2751"/>
                  </a:cubicBezTo>
                  <a:cubicBezTo>
                    <a:pt x="2440" y="3432"/>
                    <a:pt x="3433" y="3831"/>
                    <a:pt x="3433" y="3831"/>
                  </a:cubicBezTo>
                  <a:lnTo>
                    <a:pt x="3594" y="3630"/>
                  </a:lnTo>
                  <a:cubicBezTo>
                    <a:pt x="2955" y="3070"/>
                    <a:pt x="828" y="1836"/>
                    <a:pt x="408" y="1615"/>
                  </a:cubicBezTo>
                  <a:cubicBezTo>
                    <a:pt x="542" y="1371"/>
                    <a:pt x="1026" y="628"/>
                    <a:pt x="1412" y="114"/>
                  </a:cubicBezTo>
                  <a:cubicBezTo>
                    <a:pt x="1317" y="41"/>
                    <a:pt x="1274" y="1"/>
                    <a:pt x="127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4070;p72">
              <a:extLst>
                <a:ext uri="{FF2B5EF4-FFF2-40B4-BE49-F238E27FC236}">
                  <a16:creationId xmlns:a16="http://schemas.microsoft.com/office/drawing/2014/main" id="{A01CFC68-90A9-17C3-F6CA-D6FAB890F093}"/>
                </a:ext>
              </a:extLst>
            </p:cNvPr>
            <p:cNvSpPr/>
            <p:nvPr/>
          </p:nvSpPr>
          <p:spPr>
            <a:xfrm>
              <a:off x="2337861" y="5035776"/>
              <a:ext cx="204785" cy="108081"/>
            </a:xfrm>
            <a:custGeom>
              <a:avLst/>
              <a:gdLst/>
              <a:ahLst/>
              <a:cxnLst/>
              <a:rect l="l" t="t" r="r" b="b"/>
              <a:pathLst>
                <a:path w="3996" h="2109" extrusionOk="0">
                  <a:moveTo>
                    <a:pt x="523" y="1"/>
                  </a:moveTo>
                  <a:lnTo>
                    <a:pt x="1" y="772"/>
                  </a:lnTo>
                  <a:cubicBezTo>
                    <a:pt x="1" y="772"/>
                    <a:pt x="206" y="931"/>
                    <a:pt x="1275" y="1397"/>
                  </a:cubicBezTo>
                  <a:cubicBezTo>
                    <a:pt x="2196" y="1801"/>
                    <a:pt x="3910" y="2109"/>
                    <a:pt x="3910" y="2109"/>
                  </a:cubicBezTo>
                  <a:lnTo>
                    <a:pt x="3996" y="1989"/>
                  </a:lnTo>
                  <a:cubicBezTo>
                    <a:pt x="3996" y="1989"/>
                    <a:pt x="2253" y="1109"/>
                    <a:pt x="1802" y="846"/>
                  </a:cubicBezTo>
                  <a:cubicBezTo>
                    <a:pt x="1063" y="413"/>
                    <a:pt x="523" y="1"/>
                    <a:pt x="523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4071;p72">
              <a:extLst>
                <a:ext uri="{FF2B5EF4-FFF2-40B4-BE49-F238E27FC236}">
                  <a16:creationId xmlns:a16="http://schemas.microsoft.com/office/drawing/2014/main" id="{9C401520-4215-6F86-0AFE-F960106E39F8}"/>
                </a:ext>
              </a:extLst>
            </p:cNvPr>
            <p:cNvSpPr/>
            <p:nvPr/>
          </p:nvSpPr>
          <p:spPr>
            <a:xfrm>
              <a:off x="2297427" y="5035007"/>
              <a:ext cx="247218" cy="197098"/>
            </a:xfrm>
            <a:custGeom>
              <a:avLst/>
              <a:gdLst/>
              <a:ahLst/>
              <a:cxnLst/>
              <a:rect l="l" t="t" r="r" b="b"/>
              <a:pathLst>
                <a:path w="4824" h="3846" extrusionOk="0">
                  <a:moveTo>
                    <a:pt x="1329" y="0"/>
                  </a:moveTo>
                  <a:cubicBezTo>
                    <a:pt x="1277" y="0"/>
                    <a:pt x="1221" y="58"/>
                    <a:pt x="1110" y="198"/>
                  </a:cubicBezTo>
                  <a:cubicBezTo>
                    <a:pt x="940" y="417"/>
                    <a:pt x="0" y="1865"/>
                    <a:pt x="0" y="1865"/>
                  </a:cubicBezTo>
                  <a:lnTo>
                    <a:pt x="40" y="1891"/>
                  </a:lnTo>
                  <a:cubicBezTo>
                    <a:pt x="40" y="1891"/>
                    <a:pt x="802" y="835"/>
                    <a:pt x="911" y="660"/>
                  </a:cubicBezTo>
                  <a:cubicBezTo>
                    <a:pt x="1044" y="447"/>
                    <a:pt x="1228" y="169"/>
                    <a:pt x="1299" y="129"/>
                  </a:cubicBezTo>
                  <a:cubicBezTo>
                    <a:pt x="1301" y="128"/>
                    <a:pt x="1304" y="127"/>
                    <a:pt x="1308" y="127"/>
                  </a:cubicBezTo>
                  <a:cubicBezTo>
                    <a:pt x="1417" y="127"/>
                    <a:pt x="2138" y="672"/>
                    <a:pt x="2793" y="1035"/>
                  </a:cubicBezTo>
                  <a:cubicBezTo>
                    <a:pt x="3471" y="1409"/>
                    <a:pt x="4503" y="1857"/>
                    <a:pt x="4612" y="1931"/>
                  </a:cubicBezTo>
                  <a:cubicBezTo>
                    <a:pt x="4721" y="2004"/>
                    <a:pt x="4667" y="2043"/>
                    <a:pt x="4534" y="2262"/>
                  </a:cubicBezTo>
                  <a:cubicBezTo>
                    <a:pt x="4400" y="2481"/>
                    <a:pt x="3724" y="3372"/>
                    <a:pt x="3632" y="3513"/>
                  </a:cubicBezTo>
                  <a:cubicBezTo>
                    <a:pt x="3588" y="3582"/>
                    <a:pt x="3462" y="3766"/>
                    <a:pt x="3433" y="3830"/>
                  </a:cubicBezTo>
                  <a:cubicBezTo>
                    <a:pt x="3451" y="3843"/>
                    <a:pt x="3471" y="3846"/>
                    <a:pt x="3471" y="3846"/>
                  </a:cubicBezTo>
                  <a:cubicBezTo>
                    <a:pt x="3471" y="3846"/>
                    <a:pt x="4143" y="3004"/>
                    <a:pt x="4291" y="2802"/>
                  </a:cubicBezTo>
                  <a:cubicBezTo>
                    <a:pt x="4406" y="2644"/>
                    <a:pt x="4665" y="2296"/>
                    <a:pt x="4785" y="2122"/>
                  </a:cubicBezTo>
                  <a:cubicBezTo>
                    <a:pt x="4819" y="2075"/>
                    <a:pt x="4823" y="1951"/>
                    <a:pt x="4753" y="1905"/>
                  </a:cubicBezTo>
                  <a:cubicBezTo>
                    <a:pt x="4710" y="1876"/>
                    <a:pt x="4653" y="1846"/>
                    <a:pt x="4589" y="1817"/>
                  </a:cubicBezTo>
                  <a:cubicBezTo>
                    <a:pt x="4415" y="1739"/>
                    <a:pt x="2954" y="988"/>
                    <a:pt x="2399" y="660"/>
                  </a:cubicBezTo>
                  <a:cubicBezTo>
                    <a:pt x="1844" y="332"/>
                    <a:pt x="1446" y="59"/>
                    <a:pt x="1377" y="16"/>
                  </a:cubicBezTo>
                  <a:cubicBezTo>
                    <a:pt x="1360" y="6"/>
                    <a:pt x="1345" y="0"/>
                    <a:pt x="132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4072;p72">
              <a:extLst>
                <a:ext uri="{FF2B5EF4-FFF2-40B4-BE49-F238E27FC236}">
                  <a16:creationId xmlns:a16="http://schemas.microsoft.com/office/drawing/2014/main" id="{540433AB-4DDB-55A0-5974-663CACE79544}"/>
                </a:ext>
              </a:extLst>
            </p:cNvPr>
            <p:cNvSpPr/>
            <p:nvPr/>
          </p:nvSpPr>
          <p:spPr>
            <a:xfrm>
              <a:off x="2535728" y="5090713"/>
              <a:ext cx="173268" cy="135345"/>
            </a:xfrm>
            <a:custGeom>
              <a:avLst/>
              <a:gdLst/>
              <a:ahLst/>
              <a:cxnLst/>
              <a:rect l="l" t="t" r="r" b="b"/>
              <a:pathLst>
                <a:path w="3381" h="2641" extrusionOk="0">
                  <a:moveTo>
                    <a:pt x="3013" y="1"/>
                  </a:moveTo>
                  <a:cubicBezTo>
                    <a:pt x="2968" y="1"/>
                    <a:pt x="2916" y="10"/>
                    <a:pt x="2858" y="30"/>
                  </a:cubicBezTo>
                  <a:cubicBezTo>
                    <a:pt x="2533" y="140"/>
                    <a:pt x="2215" y="313"/>
                    <a:pt x="1909" y="467"/>
                  </a:cubicBezTo>
                  <a:cubicBezTo>
                    <a:pt x="1401" y="723"/>
                    <a:pt x="926" y="1029"/>
                    <a:pt x="435" y="1313"/>
                  </a:cubicBezTo>
                  <a:cubicBezTo>
                    <a:pt x="325" y="1469"/>
                    <a:pt x="164" y="1719"/>
                    <a:pt x="0" y="1980"/>
                  </a:cubicBezTo>
                  <a:lnTo>
                    <a:pt x="0" y="2641"/>
                  </a:lnTo>
                  <a:cubicBezTo>
                    <a:pt x="135" y="2565"/>
                    <a:pt x="278" y="2487"/>
                    <a:pt x="411" y="2414"/>
                  </a:cubicBezTo>
                  <a:cubicBezTo>
                    <a:pt x="782" y="2210"/>
                    <a:pt x="1930" y="1549"/>
                    <a:pt x="2456" y="1255"/>
                  </a:cubicBezTo>
                  <a:cubicBezTo>
                    <a:pt x="2700" y="1120"/>
                    <a:pt x="3114" y="887"/>
                    <a:pt x="3381" y="733"/>
                  </a:cubicBezTo>
                  <a:cubicBezTo>
                    <a:pt x="3369" y="432"/>
                    <a:pt x="3330" y="1"/>
                    <a:pt x="3013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4073;p72">
              <a:extLst>
                <a:ext uri="{FF2B5EF4-FFF2-40B4-BE49-F238E27FC236}">
                  <a16:creationId xmlns:a16="http://schemas.microsoft.com/office/drawing/2014/main" id="{DF6A9C9C-CE9A-3F65-F0F6-AC32578E5377}"/>
                </a:ext>
              </a:extLst>
            </p:cNvPr>
            <p:cNvSpPr/>
            <p:nvPr/>
          </p:nvSpPr>
          <p:spPr>
            <a:xfrm>
              <a:off x="2558020" y="5074211"/>
              <a:ext cx="163685" cy="83790"/>
            </a:xfrm>
            <a:custGeom>
              <a:avLst/>
              <a:gdLst/>
              <a:ahLst/>
              <a:cxnLst/>
              <a:rect l="l" t="t" r="r" b="b"/>
              <a:pathLst>
                <a:path w="3194" h="1635" extrusionOk="0">
                  <a:moveTo>
                    <a:pt x="2707" y="0"/>
                  </a:moveTo>
                  <a:cubicBezTo>
                    <a:pt x="2706" y="0"/>
                    <a:pt x="2706" y="1"/>
                    <a:pt x="2705" y="1"/>
                  </a:cubicBezTo>
                  <a:cubicBezTo>
                    <a:pt x="2575" y="4"/>
                    <a:pt x="2314" y="94"/>
                    <a:pt x="1911" y="304"/>
                  </a:cubicBezTo>
                  <a:cubicBezTo>
                    <a:pt x="1673" y="428"/>
                    <a:pt x="1173" y="680"/>
                    <a:pt x="937" y="821"/>
                  </a:cubicBezTo>
                  <a:cubicBezTo>
                    <a:pt x="677" y="979"/>
                    <a:pt x="352" y="1166"/>
                    <a:pt x="46" y="1572"/>
                  </a:cubicBezTo>
                  <a:cubicBezTo>
                    <a:pt x="33" y="1590"/>
                    <a:pt x="17" y="1612"/>
                    <a:pt x="0" y="1635"/>
                  </a:cubicBezTo>
                  <a:cubicBezTo>
                    <a:pt x="491" y="1351"/>
                    <a:pt x="966" y="1045"/>
                    <a:pt x="1474" y="789"/>
                  </a:cubicBezTo>
                  <a:cubicBezTo>
                    <a:pt x="1780" y="635"/>
                    <a:pt x="2098" y="462"/>
                    <a:pt x="2423" y="352"/>
                  </a:cubicBezTo>
                  <a:cubicBezTo>
                    <a:pt x="2481" y="332"/>
                    <a:pt x="2533" y="323"/>
                    <a:pt x="2578" y="323"/>
                  </a:cubicBezTo>
                  <a:cubicBezTo>
                    <a:pt x="2895" y="323"/>
                    <a:pt x="2934" y="754"/>
                    <a:pt x="2946" y="1055"/>
                  </a:cubicBezTo>
                  <a:cubicBezTo>
                    <a:pt x="3076" y="980"/>
                    <a:pt x="3171" y="925"/>
                    <a:pt x="3194" y="910"/>
                  </a:cubicBezTo>
                  <a:lnTo>
                    <a:pt x="3188" y="240"/>
                  </a:lnTo>
                  <a:cubicBezTo>
                    <a:pt x="3072" y="104"/>
                    <a:pt x="2816" y="0"/>
                    <a:pt x="2707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4074;p72">
              <a:extLst>
                <a:ext uri="{FF2B5EF4-FFF2-40B4-BE49-F238E27FC236}">
                  <a16:creationId xmlns:a16="http://schemas.microsoft.com/office/drawing/2014/main" id="{BC9F02A5-8EB2-27AF-EE99-5B63EC0F4467}"/>
                </a:ext>
              </a:extLst>
            </p:cNvPr>
            <p:cNvSpPr/>
            <p:nvPr/>
          </p:nvSpPr>
          <p:spPr>
            <a:xfrm>
              <a:off x="2499342" y="5227236"/>
              <a:ext cx="25624" cy="12299"/>
            </a:xfrm>
            <a:custGeom>
              <a:avLst/>
              <a:gdLst/>
              <a:ahLst/>
              <a:cxnLst/>
              <a:rect l="l" t="t" r="r" b="b"/>
              <a:pathLst>
                <a:path w="500" h="240" extrusionOk="0">
                  <a:moveTo>
                    <a:pt x="223" y="0"/>
                  </a:moveTo>
                  <a:cubicBezTo>
                    <a:pt x="178" y="0"/>
                    <a:pt x="134" y="3"/>
                    <a:pt x="101" y="12"/>
                  </a:cubicBezTo>
                  <a:cubicBezTo>
                    <a:pt x="6" y="39"/>
                    <a:pt x="0" y="180"/>
                    <a:pt x="75" y="225"/>
                  </a:cubicBezTo>
                  <a:cubicBezTo>
                    <a:pt x="93" y="236"/>
                    <a:pt x="127" y="240"/>
                    <a:pt x="167" y="240"/>
                  </a:cubicBezTo>
                  <a:cubicBezTo>
                    <a:pt x="297" y="240"/>
                    <a:pt x="500" y="199"/>
                    <a:pt x="500" y="199"/>
                  </a:cubicBezTo>
                  <a:lnTo>
                    <a:pt x="405" y="12"/>
                  </a:lnTo>
                  <a:cubicBezTo>
                    <a:pt x="405" y="12"/>
                    <a:pt x="313" y="0"/>
                    <a:pt x="22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4075;p72">
              <a:extLst>
                <a:ext uri="{FF2B5EF4-FFF2-40B4-BE49-F238E27FC236}">
                  <a16:creationId xmlns:a16="http://schemas.microsoft.com/office/drawing/2014/main" id="{B892AEF4-72BA-92F5-3CA4-7F5810C4B439}"/>
                </a:ext>
              </a:extLst>
            </p:cNvPr>
            <p:cNvSpPr/>
            <p:nvPr/>
          </p:nvSpPr>
          <p:spPr>
            <a:xfrm>
              <a:off x="2665896" y="5079234"/>
              <a:ext cx="26290" cy="96448"/>
            </a:xfrm>
            <a:custGeom>
              <a:avLst/>
              <a:gdLst/>
              <a:ahLst/>
              <a:cxnLst/>
              <a:rect l="l" t="t" r="r" b="b"/>
              <a:pathLst>
                <a:path w="513" h="1882" extrusionOk="0">
                  <a:moveTo>
                    <a:pt x="312" y="1"/>
                  </a:moveTo>
                  <a:lnTo>
                    <a:pt x="40" y="129"/>
                  </a:lnTo>
                  <a:cubicBezTo>
                    <a:pt x="40" y="129"/>
                    <a:pt x="0" y="1100"/>
                    <a:pt x="51" y="1673"/>
                  </a:cubicBezTo>
                  <a:cubicBezTo>
                    <a:pt x="64" y="1826"/>
                    <a:pt x="103" y="1882"/>
                    <a:pt x="153" y="1882"/>
                  </a:cubicBezTo>
                  <a:cubicBezTo>
                    <a:pt x="291" y="1882"/>
                    <a:pt x="513" y="1456"/>
                    <a:pt x="513" y="1456"/>
                  </a:cubicBezTo>
                  <a:lnTo>
                    <a:pt x="312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4076;p72">
              <a:extLst>
                <a:ext uri="{FF2B5EF4-FFF2-40B4-BE49-F238E27FC236}">
                  <a16:creationId xmlns:a16="http://schemas.microsoft.com/office/drawing/2014/main" id="{D6062955-D4C2-A93C-97DE-D696690248C9}"/>
                </a:ext>
              </a:extLst>
            </p:cNvPr>
            <p:cNvSpPr/>
            <p:nvPr/>
          </p:nvSpPr>
          <p:spPr>
            <a:xfrm>
              <a:off x="2673276" y="5082360"/>
              <a:ext cx="9071" cy="86198"/>
            </a:xfrm>
            <a:custGeom>
              <a:avLst/>
              <a:gdLst/>
              <a:ahLst/>
              <a:cxnLst/>
              <a:rect l="l" t="t" r="r" b="b"/>
              <a:pathLst>
                <a:path w="177" h="1682" extrusionOk="0">
                  <a:moveTo>
                    <a:pt x="53" y="1"/>
                  </a:moveTo>
                  <a:lnTo>
                    <a:pt x="1" y="13"/>
                  </a:lnTo>
                  <a:lnTo>
                    <a:pt x="86" y="1681"/>
                  </a:lnTo>
                  <a:lnTo>
                    <a:pt x="177" y="1595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4077;p72">
              <a:extLst>
                <a:ext uri="{FF2B5EF4-FFF2-40B4-BE49-F238E27FC236}">
                  <a16:creationId xmlns:a16="http://schemas.microsoft.com/office/drawing/2014/main" id="{61BE85FF-AB1F-C7C6-1792-D957430A9E89}"/>
                </a:ext>
              </a:extLst>
            </p:cNvPr>
            <p:cNvSpPr/>
            <p:nvPr/>
          </p:nvSpPr>
          <p:spPr>
            <a:xfrm>
              <a:off x="2535728" y="5072623"/>
              <a:ext cx="185977" cy="125761"/>
            </a:xfrm>
            <a:custGeom>
              <a:avLst/>
              <a:gdLst/>
              <a:ahLst/>
              <a:cxnLst/>
              <a:rect l="l" t="t" r="r" b="b"/>
              <a:pathLst>
                <a:path w="3629" h="2454" extrusionOk="0">
                  <a:moveTo>
                    <a:pt x="3145" y="0"/>
                  </a:moveTo>
                  <a:cubicBezTo>
                    <a:pt x="2997" y="0"/>
                    <a:pt x="2514" y="230"/>
                    <a:pt x="1979" y="498"/>
                  </a:cubicBezTo>
                  <a:cubicBezTo>
                    <a:pt x="1430" y="772"/>
                    <a:pt x="882" y="1123"/>
                    <a:pt x="739" y="1286"/>
                  </a:cubicBezTo>
                  <a:cubicBezTo>
                    <a:pt x="359" y="1723"/>
                    <a:pt x="0" y="2333"/>
                    <a:pt x="0" y="2333"/>
                  </a:cubicBezTo>
                  <a:lnTo>
                    <a:pt x="0" y="2454"/>
                  </a:lnTo>
                  <a:cubicBezTo>
                    <a:pt x="0" y="2454"/>
                    <a:pt x="626" y="1505"/>
                    <a:pt x="912" y="1247"/>
                  </a:cubicBezTo>
                  <a:cubicBezTo>
                    <a:pt x="1064" y="1109"/>
                    <a:pt x="1711" y="732"/>
                    <a:pt x="2195" y="485"/>
                  </a:cubicBezTo>
                  <a:cubicBezTo>
                    <a:pt x="2636" y="261"/>
                    <a:pt x="3007" y="88"/>
                    <a:pt x="3148" y="88"/>
                  </a:cubicBezTo>
                  <a:cubicBezTo>
                    <a:pt x="3156" y="88"/>
                    <a:pt x="3163" y="89"/>
                    <a:pt x="3169" y="90"/>
                  </a:cubicBezTo>
                  <a:cubicBezTo>
                    <a:pt x="3296" y="111"/>
                    <a:pt x="3493" y="260"/>
                    <a:pt x="3542" y="295"/>
                  </a:cubicBezTo>
                  <a:lnTo>
                    <a:pt x="3548" y="988"/>
                  </a:lnTo>
                  <a:lnTo>
                    <a:pt x="3629" y="941"/>
                  </a:lnTo>
                  <a:lnTo>
                    <a:pt x="3623" y="240"/>
                  </a:lnTo>
                  <a:cubicBezTo>
                    <a:pt x="3623" y="240"/>
                    <a:pt x="3312" y="35"/>
                    <a:pt x="3166" y="2"/>
                  </a:cubicBezTo>
                  <a:cubicBezTo>
                    <a:pt x="3160" y="1"/>
                    <a:pt x="3153" y="0"/>
                    <a:pt x="314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4078;p72">
              <a:extLst>
                <a:ext uri="{FF2B5EF4-FFF2-40B4-BE49-F238E27FC236}">
                  <a16:creationId xmlns:a16="http://schemas.microsoft.com/office/drawing/2014/main" id="{5D93AF03-B4AA-984F-560B-D16C0B9D3959}"/>
                </a:ext>
              </a:extLst>
            </p:cNvPr>
            <p:cNvSpPr/>
            <p:nvPr/>
          </p:nvSpPr>
          <p:spPr>
            <a:xfrm>
              <a:off x="2138150" y="5327835"/>
              <a:ext cx="110336" cy="82918"/>
            </a:xfrm>
            <a:custGeom>
              <a:avLst/>
              <a:gdLst/>
              <a:ahLst/>
              <a:cxnLst/>
              <a:rect l="l" t="t" r="r" b="b"/>
              <a:pathLst>
                <a:path w="2153" h="1618" extrusionOk="0">
                  <a:moveTo>
                    <a:pt x="94" y="0"/>
                  </a:moveTo>
                  <a:lnTo>
                    <a:pt x="94" y="0"/>
                  </a:lnTo>
                  <a:cubicBezTo>
                    <a:pt x="37" y="2"/>
                    <a:pt x="0" y="45"/>
                    <a:pt x="5" y="177"/>
                  </a:cubicBezTo>
                  <a:cubicBezTo>
                    <a:pt x="13" y="425"/>
                    <a:pt x="31" y="595"/>
                    <a:pt x="175" y="698"/>
                  </a:cubicBezTo>
                  <a:cubicBezTo>
                    <a:pt x="319" y="801"/>
                    <a:pt x="919" y="1152"/>
                    <a:pt x="1435" y="1442"/>
                  </a:cubicBezTo>
                  <a:cubicBezTo>
                    <a:pt x="1666" y="1572"/>
                    <a:pt x="1823" y="1618"/>
                    <a:pt x="1931" y="1618"/>
                  </a:cubicBezTo>
                  <a:cubicBezTo>
                    <a:pt x="2053" y="1618"/>
                    <a:pt x="2114" y="1559"/>
                    <a:pt x="2153" y="1498"/>
                  </a:cubicBezTo>
                  <a:lnTo>
                    <a:pt x="2153" y="1498"/>
                  </a:lnTo>
                  <a:cubicBezTo>
                    <a:pt x="2118" y="1519"/>
                    <a:pt x="2073" y="1533"/>
                    <a:pt x="2014" y="1533"/>
                  </a:cubicBezTo>
                  <a:cubicBezTo>
                    <a:pt x="1905" y="1533"/>
                    <a:pt x="1749" y="1487"/>
                    <a:pt x="1518" y="1357"/>
                  </a:cubicBezTo>
                  <a:cubicBezTo>
                    <a:pt x="1001" y="1068"/>
                    <a:pt x="402" y="716"/>
                    <a:pt x="258" y="612"/>
                  </a:cubicBezTo>
                  <a:cubicBezTo>
                    <a:pt x="112" y="509"/>
                    <a:pt x="95" y="339"/>
                    <a:pt x="88" y="91"/>
                  </a:cubicBezTo>
                  <a:cubicBezTo>
                    <a:pt x="86" y="54"/>
                    <a:pt x="89" y="25"/>
                    <a:pt x="9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4079;p72">
              <a:extLst>
                <a:ext uri="{FF2B5EF4-FFF2-40B4-BE49-F238E27FC236}">
                  <a16:creationId xmlns:a16="http://schemas.microsoft.com/office/drawing/2014/main" id="{EA057068-215D-65BB-FD55-5AFEAC76CCE7}"/>
                </a:ext>
              </a:extLst>
            </p:cNvPr>
            <p:cNvSpPr/>
            <p:nvPr/>
          </p:nvSpPr>
          <p:spPr>
            <a:xfrm>
              <a:off x="2142557" y="5327835"/>
              <a:ext cx="116229" cy="78614"/>
            </a:xfrm>
            <a:custGeom>
              <a:avLst/>
              <a:gdLst/>
              <a:ahLst/>
              <a:cxnLst/>
              <a:rect l="l" t="t" r="r" b="b"/>
              <a:pathLst>
                <a:path w="2268" h="1534" extrusionOk="0">
                  <a:moveTo>
                    <a:pt x="8" y="0"/>
                  </a:moveTo>
                  <a:cubicBezTo>
                    <a:pt x="3" y="25"/>
                    <a:pt x="0" y="54"/>
                    <a:pt x="2" y="91"/>
                  </a:cubicBezTo>
                  <a:cubicBezTo>
                    <a:pt x="9" y="339"/>
                    <a:pt x="26" y="509"/>
                    <a:pt x="172" y="612"/>
                  </a:cubicBezTo>
                  <a:cubicBezTo>
                    <a:pt x="316" y="716"/>
                    <a:pt x="915" y="1068"/>
                    <a:pt x="1432" y="1357"/>
                  </a:cubicBezTo>
                  <a:cubicBezTo>
                    <a:pt x="1663" y="1487"/>
                    <a:pt x="1819" y="1533"/>
                    <a:pt x="1928" y="1533"/>
                  </a:cubicBezTo>
                  <a:cubicBezTo>
                    <a:pt x="1987" y="1533"/>
                    <a:pt x="2032" y="1519"/>
                    <a:pt x="2067" y="1498"/>
                  </a:cubicBezTo>
                  <a:cubicBezTo>
                    <a:pt x="2070" y="1492"/>
                    <a:pt x="2073" y="1488"/>
                    <a:pt x="2076" y="1481"/>
                  </a:cubicBezTo>
                  <a:cubicBezTo>
                    <a:pt x="2119" y="1406"/>
                    <a:pt x="2268" y="1236"/>
                    <a:pt x="2076" y="1149"/>
                  </a:cubicBezTo>
                  <a:cubicBezTo>
                    <a:pt x="1866" y="1052"/>
                    <a:pt x="641" y="371"/>
                    <a:pt x="187" y="79"/>
                  </a:cubicBezTo>
                  <a:cubicBezTo>
                    <a:pt x="123" y="37"/>
                    <a:pt x="58" y="0"/>
                    <a:pt x="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4080;p72">
              <a:extLst>
                <a:ext uri="{FF2B5EF4-FFF2-40B4-BE49-F238E27FC236}">
                  <a16:creationId xmlns:a16="http://schemas.microsoft.com/office/drawing/2014/main" id="{9E2A7CA5-6E0D-E470-D072-93185F23A3AB}"/>
                </a:ext>
              </a:extLst>
            </p:cNvPr>
            <p:cNvSpPr/>
            <p:nvPr/>
          </p:nvSpPr>
          <p:spPr>
            <a:xfrm>
              <a:off x="2140815" y="5331064"/>
              <a:ext cx="112949" cy="66212"/>
            </a:xfrm>
            <a:custGeom>
              <a:avLst/>
              <a:gdLst/>
              <a:ahLst/>
              <a:cxnLst/>
              <a:rect l="l" t="t" r="r" b="b"/>
              <a:pathLst>
                <a:path w="2204" h="1292" extrusionOk="0">
                  <a:moveTo>
                    <a:pt x="2" y="0"/>
                  </a:moveTo>
                  <a:lnTo>
                    <a:pt x="2" y="0"/>
                  </a:lnTo>
                  <a:cubicBezTo>
                    <a:pt x="4" y="29"/>
                    <a:pt x="2" y="59"/>
                    <a:pt x="0" y="89"/>
                  </a:cubicBezTo>
                  <a:cubicBezTo>
                    <a:pt x="295" y="299"/>
                    <a:pt x="577" y="460"/>
                    <a:pt x="923" y="670"/>
                  </a:cubicBezTo>
                  <a:cubicBezTo>
                    <a:pt x="1274" y="882"/>
                    <a:pt x="1905" y="1192"/>
                    <a:pt x="2185" y="1291"/>
                  </a:cubicBezTo>
                  <a:cubicBezTo>
                    <a:pt x="2191" y="1277"/>
                    <a:pt x="2199" y="1254"/>
                    <a:pt x="2204" y="1239"/>
                  </a:cubicBezTo>
                  <a:cubicBezTo>
                    <a:pt x="1805" y="1037"/>
                    <a:pt x="1343" y="810"/>
                    <a:pt x="957" y="592"/>
                  </a:cubicBezTo>
                  <a:cubicBezTo>
                    <a:pt x="595" y="385"/>
                    <a:pt x="310" y="184"/>
                    <a:pt x="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4081;p72">
              <a:extLst>
                <a:ext uri="{FF2B5EF4-FFF2-40B4-BE49-F238E27FC236}">
                  <a16:creationId xmlns:a16="http://schemas.microsoft.com/office/drawing/2014/main" id="{22DAA823-622B-6F3B-4DD8-DD398A083DC1}"/>
                </a:ext>
              </a:extLst>
            </p:cNvPr>
            <p:cNvSpPr/>
            <p:nvPr/>
          </p:nvSpPr>
          <p:spPr>
            <a:xfrm>
              <a:off x="2140866" y="5342133"/>
              <a:ext cx="108440" cy="63752"/>
            </a:xfrm>
            <a:custGeom>
              <a:avLst/>
              <a:gdLst/>
              <a:ahLst/>
              <a:cxnLst/>
              <a:rect l="l" t="t" r="r" b="b"/>
              <a:pathLst>
                <a:path w="2116" h="1244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37"/>
                    <a:pt x="12" y="73"/>
                    <a:pt x="19" y="109"/>
                  </a:cubicBezTo>
                  <a:cubicBezTo>
                    <a:pt x="291" y="298"/>
                    <a:pt x="558" y="450"/>
                    <a:pt x="878" y="644"/>
                  </a:cubicBezTo>
                  <a:cubicBezTo>
                    <a:pt x="1206" y="842"/>
                    <a:pt x="1779" y="1126"/>
                    <a:pt x="2083" y="1244"/>
                  </a:cubicBezTo>
                  <a:cubicBezTo>
                    <a:pt x="2100" y="1225"/>
                    <a:pt x="2104" y="1210"/>
                    <a:pt x="2115" y="1192"/>
                  </a:cubicBezTo>
                  <a:cubicBezTo>
                    <a:pt x="1727" y="994"/>
                    <a:pt x="1286" y="776"/>
                    <a:pt x="913" y="566"/>
                  </a:cubicBezTo>
                  <a:cubicBezTo>
                    <a:pt x="567" y="370"/>
                    <a:pt x="292" y="178"/>
                    <a:pt x="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4082;p72">
              <a:extLst>
                <a:ext uri="{FF2B5EF4-FFF2-40B4-BE49-F238E27FC236}">
                  <a16:creationId xmlns:a16="http://schemas.microsoft.com/office/drawing/2014/main" id="{0190D15B-8BAB-94E8-C559-6CA36CFD3187}"/>
                </a:ext>
              </a:extLst>
            </p:cNvPr>
            <p:cNvSpPr/>
            <p:nvPr/>
          </p:nvSpPr>
          <p:spPr>
            <a:xfrm>
              <a:off x="2294967" y="5232873"/>
              <a:ext cx="161071" cy="131399"/>
            </a:xfrm>
            <a:custGeom>
              <a:avLst/>
              <a:gdLst/>
              <a:ahLst/>
              <a:cxnLst/>
              <a:rect l="l" t="t" r="r" b="b"/>
              <a:pathLst>
                <a:path w="3143" h="2564" extrusionOk="0">
                  <a:moveTo>
                    <a:pt x="3106" y="1"/>
                  </a:moveTo>
                  <a:cubicBezTo>
                    <a:pt x="3101" y="1"/>
                    <a:pt x="3096" y="2"/>
                    <a:pt x="3091" y="5"/>
                  </a:cubicBezTo>
                  <a:cubicBezTo>
                    <a:pt x="2512" y="300"/>
                    <a:pt x="1912" y="682"/>
                    <a:pt x="1400" y="1082"/>
                  </a:cubicBezTo>
                  <a:cubicBezTo>
                    <a:pt x="902" y="1472"/>
                    <a:pt x="333" y="1950"/>
                    <a:pt x="14" y="2505"/>
                  </a:cubicBezTo>
                  <a:cubicBezTo>
                    <a:pt x="0" y="2529"/>
                    <a:pt x="39" y="2563"/>
                    <a:pt x="67" y="2563"/>
                  </a:cubicBezTo>
                  <a:cubicBezTo>
                    <a:pt x="76" y="2563"/>
                    <a:pt x="83" y="2560"/>
                    <a:pt x="88" y="2553"/>
                  </a:cubicBezTo>
                  <a:cubicBezTo>
                    <a:pt x="260" y="2266"/>
                    <a:pt x="476" y="2030"/>
                    <a:pt x="713" y="1792"/>
                  </a:cubicBezTo>
                  <a:cubicBezTo>
                    <a:pt x="931" y="1576"/>
                    <a:pt x="1224" y="1378"/>
                    <a:pt x="1466" y="1188"/>
                  </a:cubicBezTo>
                  <a:cubicBezTo>
                    <a:pt x="1994" y="774"/>
                    <a:pt x="2585" y="455"/>
                    <a:pt x="3119" y="52"/>
                  </a:cubicBezTo>
                  <a:cubicBezTo>
                    <a:pt x="3142" y="34"/>
                    <a:pt x="3129" y="1"/>
                    <a:pt x="3106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4083;p72">
              <a:extLst>
                <a:ext uri="{FF2B5EF4-FFF2-40B4-BE49-F238E27FC236}">
                  <a16:creationId xmlns:a16="http://schemas.microsoft.com/office/drawing/2014/main" id="{29143027-3BB6-98E9-EC04-CAF30C338D94}"/>
                </a:ext>
              </a:extLst>
            </p:cNvPr>
            <p:cNvSpPr/>
            <p:nvPr/>
          </p:nvSpPr>
          <p:spPr>
            <a:xfrm>
              <a:off x="2127542" y="5139142"/>
              <a:ext cx="161071" cy="131399"/>
            </a:xfrm>
            <a:custGeom>
              <a:avLst/>
              <a:gdLst/>
              <a:ahLst/>
              <a:cxnLst/>
              <a:rect l="l" t="t" r="r" b="b"/>
              <a:pathLst>
                <a:path w="3143" h="2564" extrusionOk="0">
                  <a:moveTo>
                    <a:pt x="3104" y="1"/>
                  </a:moveTo>
                  <a:cubicBezTo>
                    <a:pt x="3100" y="1"/>
                    <a:pt x="3095" y="2"/>
                    <a:pt x="3090" y="4"/>
                  </a:cubicBezTo>
                  <a:cubicBezTo>
                    <a:pt x="2510" y="302"/>
                    <a:pt x="1911" y="682"/>
                    <a:pt x="1399" y="1082"/>
                  </a:cubicBezTo>
                  <a:cubicBezTo>
                    <a:pt x="900" y="1472"/>
                    <a:pt x="333" y="1952"/>
                    <a:pt x="14" y="2505"/>
                  </a:cubicBezTo>
                  <a:cubicBezTo>
                    <a:pt x="0" y="2530"/>
                    <a:pt x="39" y="2563"/>
                    <a:pt x="66" y="2563"/>
                  </a:cubicBezTo>
                  <a:cubicBezTo>
                    <a:pt x="75" y="2563"/>
                    <a:pt x="82" y="2560"/>
                    <a:pt x="86" y="2553"/>
                  </a:cubicBezTo>
                  <a:cubicBezTo>
                    <a:pt x="259" y="2267"/>
                    <a:pt x="476" y="2030"/>
                    <a:pt x="712" y="1794"/>
                  </a:cubicBezTo>
                  <a:cubicBezTo>
                    <a:pt x="929" y="1576"/>
                    <a:pt x="1224" y="1378"/>
                    <a:pt x="1466" y="1188"/>
                  </a:cubicBezTo>
                  <a:cubicBezTo>
                    <a:pt x="1993" y="774"/>
                    <a:pt x="2585" y="455"/>
                    <a:pt x="3119" y="52"/>
                  </a:cubicBezTo>
                  <a:cubicBezTo>
                    <a:pt x="3142" y="35"/>
                    <a:pt x="3129" y="1"/>
                    <a:pt x="3104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4084;p72">
              <a:extLst>
                <a:ext uri="{FF2B5EF4-FFF2-40B4-BE49-F238E27FC236}">
                  <a16:creationId xmlns:a16="http://schemas.microsoft.com/office/drawing/2014/main" id="{FD43724C-7C78-40F7-287D-474CFEEE9DBE}"/>
                </a:ext>
              </a:extLst>
            </p:cNvPr>
            <p:cNvSpPr/>
            <p:nvPr/>
          </p:nvSpPr>
          <p:spPr>
            <a:xfrm>
              <a:off x="2255199" y="5353305"/>
              <a:ext cx="50735" cy="82150"/>
            </a:xfrm>
            <a:custGeom>
              <a:avLst/>
              <a:gdLst/>
              <a:ahLst/>
              <a:cxnLst/>
              <a:rect l="l" t="t" r="r" b="b"/>
              <a:pathLst>
                <a:path w="990" h="1603" extrusionOk="0">
                  <a:moveTo>
                    <a:pt x="513" y="0"/>
                  </a:moveTo>
                  <a:cubicBezTo>
                    <a:pt x="513" y="0"/>
                    <a:pt x="261" y="296"/>
                    <a:pt x="145" y="584"/>
                  </a:cubicBezTo>
                  <a:cubicBezTo>
                    <a:pt x="1" y="940"/>
                    <a:pt x="36" y="1305"/>
                    <a:pt x="36" y="1305"/>
                  </a:cubicBezTo>
                  <a:lnTo>
                    <a:pt x="528" y="1602"/>
                  </a:lnTo>
                  <a:cubicBezTo>
                    <a:pt x="528" y="1602"/>
                    <a:pt x="514" y="1244"/>
                    <a:pt x="657" y="860"/>
                  </a:cubicBezTo>
                  <a:cubicBezTo>
                    <a:pt x="824" y="410"/>
                    <a:pt x="990" y="267"/>
                    <a:pt x="990" y="26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4085;p72">
              <a:extLst>
                <a:ext uri="{FF2B5EF4-FFF2-40B4-BE49-F238E27FC236}">
                  <a16:creationId xmlns:a16="http://schemas.microsoft.com/office/drawing/2014/main" id="{C828CA8B-527C-2042-F807-A62A3723D94F}"/>
                </a:ext>
              </a:extLst>
            </p:cNvPr>
            <p:cNvSpPr/>
            <p:nvPr/>
          </p:nvSpPr>
          <p:spPr>
            <a:xfrm>
              <a:off x="2223067" y="5253270"/>
              <a:ext cx="145748" cy="88504"/>
            </a:xfrm>
            <a:custGeom>
              <a:avLst/>
              <a:gdLst/>
              <a:ahLst/>
              <a:cxnLst/>
              <a:rect l="l" t="t" r="r" b="b"/>
              <a:pathLst>
                <a:path w="2844" h="1727" extrusionOk="0">
                  <a:moveTo>
                    <a:pt x="2843" y="1"/>
                  </a:moveTo>
                  <a:cubicBezTo>
                    <a:pt x="2843" y="1"/>
                    <a:pt x="1718" y="267"/>
                    <a:pt x="1190" y="559"/>
                  </a:cubicBezTo>
                  <a:cubicBezTo>
                    <a:pt x="571" y="900"/>
                    <a:pt x="116" y="1239"/>
                    <a:pt x="1" y="1436"/>
                  </a:cubicBezTo>
                  <a:cubicBezTo>
                    <a:pt x="223" y="1609"/>
                    <a:pt x="496" y="1727"/>
                    <a:pt x="496" y="1727"/>
                  </a:cubicBezTo>
                  <a:cubicBezTo>
                    <a:pt x="496" y="1727"/>
                    <a:pt x="875" y="1278"/>
                    <a:pt x="1377" y="900"/>
                  </a:cubicBezTo>
                  <a:cubicBezTo>
                    <a:pt x="1880" y="522"/>
                    <a:pt x="2843" y="1"/>
                    <a:pt x="284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4086;p72">
              <a:extLst>
                <a:ext uri="{FF2B5EF4-FFF2-40B4-BE49-F238E27FC236}">
                  <a16:creationId xmlns:a16="http://schemas.microsoft.com/office/drawing/2014/main" id="{000C8240-A5E4-8633-3F07-849014230EDD}"/>
                </a:ext>
              </a:extLst>
            </p:cNvPr>
            <p:cNvSpPr/>
            <p:nvPr/>
          </p:nvSpPr>
          <p:spPr>
            <a:xfrm>
              <a:off x="2171461" y="5188391"/>
              <a:ext cx="83790" cy="121662"/>
            </a:xfrm>
            <a:custGeom>
              <a:avLst/>
              <a:gdLst/>
              <a:ahLst/>
              <a:cxnLst/>
              <a:rect l="l" t="t" r="r" b="b"/>
              <a:pathLst>
                <a:path w="1635" h="2374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635" y="0"/>
                    <a:pt x="1254" y="230"/>
                    <a:pt x="931" y="636"/>
                  </a:cubicBezTo>
                  <a:cubicBezTo>
                    <a:pt x="350" y="1365"/>
                    <a:pt x="0" y="2130"/>
                    <a:pt x="0" y="2130"/>
                  </a:cubicBezTo>
                  <a:cubicBezTo>
                    <a:pt x="0" y="2130"/>
                    <a:pt x="246" y="2275"/>
                    <a:pt x="445" y="2373"/>
                  </a:cubicBezTo>
                  <a:cubicBezTo>
                    <a:pt x="503" y="2150"/>
                    <a:pt x="676" y="1716"/>
                    <a:pt x="859" y="1306"/>
                  </a:cubicBezTo>
                  <a:cubicBezTo>
                    <a:pt x="1207" y="526"/>
                    <a:pt x="1635" y="0"/>
                    <a:pt x="1635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4087;p72">
              <a:extLst>
                <a:ext uri="{FF2B5EF4-FFF2-40B4-BE49-F238E27FC236}">
                  <a16:creationId xmlns:a16="http://schemas.microsoft.com/office/drawing/2014/main" id="{102670B3-45C5-6DBD-B373-18A901A47299}"/>
                </a:ext>
              </a:extLst>
            </p:cNvPr>
            <p:cNvSpPr/>
            <p:nvPr/>
          </p:nvSpPr>
          <p:spPr>
            <a:xfrm>
              <a:off x="2262835" y="5153542"/>
              <a:ext cx="103264" cy="54425"/>
            </a:xfrm>
            <a:custGeom>
              <a:avLst/>
              <a:gdLst/>
              <a:ahLst/>
              <a:cxnLst/>
              <a:rect l="l" t="t" r="r" b="b"/>
              <a:pathLst>
                <a:path w="2015" h="1062" extrusionOk="0">
                  <a:moveTo>
                    <a:pt x="526" y="1"/>
                  </a:moveTo>
                  <a:cubicBezTo>
                    <a:pt x="525" y="1"/>
                    <a:pt x="0" y="289"/>
                    <a:pt x="404" y="587"/>
                  </a:cubicBezTo>
                  <a:cubicBezTo>
                    <a:pt x="809" y="885"/>
                    <a:pt x="1283" y="1062"/>
                    <a:pt x="1795" y="1062"/>
                  </a:cubicBezTo>
                  <a:cubicBezTo>
                    <a:pt x="1841" y="1062"/>
                    <a:pt x="1887" y="1060"/>
                    <a:pt x="1934" y="1057"/>
                  </a:cubicBezTo>
                  <a:cubicBezTo>
                    <a:pt x="1990" y="1054"/>
                    <a:pt x="2015" y="979"/>
                    <a:pt x="1963" y="947"/>
                  </a:cubicBezTo>
                  <a:cubicBezTo>
                    <a:pt x="1399" y="593"/>
                    <a:pt x="816" y="199"/>
                    <a:pt x="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4088;p72">
              <a:extLst>
                <a:ext uri="{FF2B5EF4-FFF2-40B4-BE49-F238E27FC236}">
                  <a16:creationId xmlns:a16="http://schemas.microsoft.com/office/drawing/2014/main" id="{F546B63B-1CBA-D8E4-F726-BF1956E3E763}"/>
                </a:ext>
              </a:extLst>
            </p:cNvPr>
            <p:cNvSpPr/>
            <p:nvPr/>
          </p:nvSpPr>
          <p:spPr>
            <a:xfrm>
              <a:off x="2364869" y="4954702"/>
              <a:ext cx="264130" cy="76051"/>
            </a:xfrm>
            <a:custGeom>
              <a:avLst/>
              <a:gdLst/>
              <a:ahLst/>
              <a:cxnLst/>
              <a:rect l="l" t="t" r="r" b="b"/>
              <a:pathLst>
                <a:path w="5154" h="1484" extrusionOk="0">
                  <a:moveTo>
                    <a:pt x="2561" y="1"/>
                  </a:moveTo>
                  <a:cubicBezTo>
                    <a:pt x="2561" y="1"/>
                    <a:pt x="1982" y="224"/>
                    <a:pt x="1398" y="516"/>
                  </a:cubicBezTo>
                  <a:cubicBezTo>
                    <a:pt x="841" y="792"/>
                    <a:pt x="214" y="1155"/>
                    <a:pt x="1" y="1411"/>
                  </a:cubicBezTo>
                  <a:cubicBezTo>
                    <a:pt x="98" y="1461"/>
                    <a:pt x="213" y="1482"/>
                    <a:pt x="344" y="1482"/>
                  </a:cubicBezTo>
                  <a:cubicBezTo>
                    <a:pt x="844" y="1482"/>
                    <a:pt x="1590" y="1189"/>
                    <a:pt x="2549" y="1120"/>
                  </a:cubicBezTo>
                  <a:cubicBezTo>
                    <a:pt x="2722" y="1107"/>
                    <a:pt x="2888" y="1099"/>
                    <a:pt x="3054" y="1099"/>
                  </a:cubicBezTo>
                  <a:cubicBezTo>
                    <a:pt x="3344" y="1099"/>
                    <a:pt x="3632" y="1124"/>
                    <a:pt x="3952" y="1192"/>
                  </a:cubicBezTo>
                  <a:cubicBezTo>
                    <a:pt x="4625" y="1336"/>
                    <a:pt x="5154" y="1483"/>
                    <a:pt x="5154" y="1483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4089;p72">
              <a:extLst>
                <a:ext uri="{FF2B5EF4-FFF2-40B4-BE49-F238E27FC236}">
                  <a16:creationId xmlns:a16="http://schemas.microsoft.com/office/drawing/2014/main" id="{A5CE145A-385D-DF70-AAC6-260D44C31694}"/>
                </a:ext>
              </a:extLst>
            </p:cNvPr>
            <p:cNvSpPr/>
            <p:nvPr/>
          </p:nvSpPr>
          <p:spPr>
            <a:xfrm>
              <a:off x="2479048" y="4966797"/>
              <a:ext cx="50889" cy="25931"/>
            </a:xfrm>
            <a:custGeom>
              <a:avLst/>
              <a:gdLst/>
              <a:ahLst/>
              <a:cxnLst/>
              <a:rect l="l" t="t" r="r" b="b"/>
              <a:pathLst>
                <a:path w="993" h="506" extrusionOk="0">
                  <a:moveTo>
                    <a:pt x="237" y="1"/>
                  </a:moveTo>
                  <a:cubicBezTo>
                    <a:pt x="193" y="1"/>
                    <a:pt x="148" y="9"/>
                    <a:pt x="103" y="27"/>
                  </a:cubicBezTo>
                  <a:cubicBezTo>
                    <a:pt x="93" y="30"/>
                    <a:pt x="21" y="91"/>
                    <a:pt x="19" y="122"/>
                  </a:cubicBezTo>
                  <a:cubicBezTo>
                    <a:pt x="1" y="162"/>
                    <a:pt x="11" y="208"/>
                    <a:pt x="73" y="246"/>
                  </a:cubicBezTo>
                  <a:cubicBezTo>
                    <a:pt x="178" y="312"/>
                    <a:pt x="760" y="505"/>
                    <a:pt x="873" y="505"/>
                  </a:cubicBezTo>
                  <a:cubicBezTo>
                    <a:pt x="993" y="505"/>
                    <a:pt x="967" y="450"/>
                    <a:pt x="922" y="396"/>
                  </a:cubicBezTo>
                  <a:cubicBezTo>
                    <a:pt x="825" y="275"/>
                    <a:pt x="666" y="179"/>
                    <a:pt x="548" y="107"/>
                  </a:cubicBezTo>
                  <a:cubicBezTo>
                    <a:pt x="452" y="49"/>
                    <a:pt x="346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4090;p72">
              <a:extLst>
                <a:ext uri="{FF2B5EF4-FFF2-40B4-BE49-F238E27FC236}">
                  <a16:creationId xmlns:a16="http://schemas.microsoft.com/office/drawing/2014/main" id="{BC22C622-4CF1-7333-4849-13D1A23524C2}"/>
                </a:ext>
              </a:extLst>
            </p:cNvPr>
            <p:cNvSpPr/>
            <p:nvPr/>
          </p:nvSpPr>
          <p:spPr>
            <a:xfrm>
              <a:off x="2453219" y="5200690"/>
              <a:ext cx="213343" cy="156869"/>
            </a:xfrm>
            <a:custGeom>
              <a:avLst/>
              <a:gdLst/>
              <a:ahLst/>
              <a:cxnLst/>
              <a:rect l="l" t="t" r="r" b="b"/>
              <a:pathLst>
                <a:path w="4163" h="3061" extrusionOk="0">
                  <a:moveTo>
                    <a:pt x="4163" y="1"/>
                  </a:moveTo>
                  <a:cubicBezTo>
                    <a:pt x="4163" y="1"/>
                    <a:pt x="3689" y="180"/>
                    <a:pt x="2387" y="862"/>
                  </a:cubicBezTo>
                  <a:cubicBezTo>
                    <a:pt x="1357" y="1402"/>
                    <a:pt x="925" y="1623"/>
                    <a:pt x="0" y="2445"/>
                  </a:cubicBezTo>
                  <a:cubicBezTo>
                    <a:pt x="290" y="2544"/>
                    <a:pt x="328" y="3061"/>
                    <a:pt x="328" y="3061"/>
                  </a:cubicBezTo>
                  <a:cubicBezTo>
                    <a:pt x="328" y="3061"/>
                    <a:pt x="2873" y="1591"/>
                    <a:pt x="3856" y="1040"/>
                  </a:cubicBezTo>
                  <a:cubicBezTo>
                    <a:pt x="3885" y="663"/>
                    <a:pt x="3957" y="363"/>
                    <a:pt x="416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4091;p72">
              <a:extLst>
                <a:ext uri="{FF2B5EF4-FFF2-40B4-BE49-F238E27FC236}">
                  <a16:creationId xmlns:a16="http://schemas.microsoft.com/office/drawing/2014/main" id="{38CEAD66-69B7-E9F1-6227-CC03F0698367}"/>
                </a:ext>
              </a:extLst>
            </p:cNvPr>
            <p:cNvSpPr/>
            <p:nvPr/>
          </p:nvSpPr>
          <p:spPr>
            <a:xfrm>
              <a:off x="2538136" y="5231592"/>
              <a:ext cx="9071" cy="84251"/>
            </a:xfrm>
            <a:custGeom>
              <a:avLst/>
              <a:gdLst/>
              <a:ahLst/>
              <a:cxnLst/>
              <a:rect l="l" t="t" r="r" b="b"/>
              <a:pathLst>
                <a:path w="177" h="1644" extrusionOk="0">
                  <a:moveTo>
                    <a:pt x="51" y="0"/>
                  </a:moveTo>
                  <a:lnTo>
                    <a:pt x="1" y="13"/>
                  </a:lnTo>
                  <a:lnTo>
                    <a:pt x="85" y="1644"/>
                  </a:lnTo>
                  <a:lnTo>
                    <a:pt x="177" y="159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4092;p72">
              <a:extLst>
                <a:ext uri="{FF2B5EF4-FFF2-40B4-BE49-F238E27FC236}">
                  <a16:creationId xmlns:a16="http://schemas.microsoft.com/office/drawing/2014/main" id="{C26E50F3-0BE6-3C85-A07B-BE6F067F50C3}"/>
                </a:ext>
              </a:extLst>
            </p:cNvPr>
            <p:cNvSpPr/>
            <p:nvPr/>
          </p:nvSpPr>
          <p:spPr>
            <a:xfrm>
              <a:off x="2643193" y="5164714"/>
              <a:ext cx="28955" cy="17885"/>
            </a:xfrm>
            <a:custGeom>
              <a:avLst/>
              <a:gdLst/>
              <a:ahLst/>
              <a:cxnLst/>
              <a:rect l="l" t="t" r="r" b="b"/>
              <a:pathLst>
                <a:path w="565" h="349" extrusionOk="0">
                  <a:moveTo>
                    <a:pt x="464" y="0"/>
                  </a:moveTo>
                  <a:cubicBezTo>
                    <a:pt x="427" y="0"/>
                    <a:pt x="378" y="16"/>
                    <a:pt x="318" y="39"/>
                  </a:cubicBezTo>
                  <a:cubicBezTo>
                    <a:pt x="221" y="76"/>
                    <a:pt x="0" y="175"/>
                    <a:pt x="57" y="295"/>
                  </a:cubicBezTo>
                  <a:cubicBezTo>
                    <a:pt x="76" y="334"/>
                    <a:pt x="104" y="348"/>
                    <a:pt x="137" y="348"/>
                  </a:cubicBezTo>
                  <a:cubicBezTo>
                    <a:pt x="206" y="348"/>
                    <a:pt x="297" y="286"/>
                    <a:pt x="374" y="246"/>
                  </a:cubicBezTo>
                  <a:cubicBezTo>
                    <a:pt x="424" y="220"/>
                    <a:pt x="565" y="148"/>
                    <a:pt x="534" y="48"/>
                  </a:cubicBezTo>
                  <a:cubicBezTo>
                    <a:pt x="523" y="14"/>
                    <a:pt x="500" y="0"/>
                    <a:pt x="46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4093;p72">
              <a:extLst>
                <a:ext uri="{FF2B5EF4-FFF2-40B4-BE49-F238E27FC236}">
                  <a16:creationId xmlns:a16="http://schemas.microsoft.com/office/drawing/2014/main" id="{9D82B40B-F146-2857-3B2C-7955B8964738}"/>
                </a:ext>
              </a:extLst>
            </p:cNvPr>
            <p:cNvSpPr/>
            <p:nvPr/>
          </p:nvSpPr>
          <p:spPr>
            <a:xfrm>
              <a:off x="2515024" y="5207045"/>
              <a:ext cx="54886" cy="51555"/>
            </a:xfrm>
            <a:custGeom>
              <a:avLst/>
              <a:gdLst/>
              <a:ahLst/>
              <a:cxnLst/>
              <a:rect l="l" t="t" r="r" b="b"/>
              <a:pathLst>
                <a:path w="1071" h="1006" extrusionOk="0">
                  <a:moveTo>
                    <a:pt x="120" y="0"/>
                  </a:moveTo>
                  <a:cubicBezTo>
                    <a:pt x="92" y="0"/>
                    <a:pt x="63" y="11"/>
                    <a:pt x="31" y="38"/>
                  </a:cubicBezTo>
                  <a:cubicBezTo>
                    <a:pt x="21" y="47"/>
                    <a:pt x="12" y="58"/>
                    <a:pt x="1" y="69"/>
                  </a:cubicBezTo>
                  <a:cubicBezTo>
                    <a:pt x="133" y="119"/>
                    <a:pt x="473" y="320"/>
                    <a:pt x="665" y="504"/>
                  </a:cubicBezTo>
                  <a:cubicBezTo>
                    <a:pt x="838" y="671"/>
                    <a:pt x="921" y="863"/>
                    <a:pt x="881" y="1005"/>
                  </a:cubicBezTo>
                  <a:cubicBezTo>
                    <a:pt x="1053" y="984"/>
                    <a:pt x="1071" y="837"/>
                    <a:pt x="962" y="619"/>
                  </a:cubicBezTo>
                  <a:cubicBezTo>
                    <a:pt x="829" y="357"/>
                    <a:pt x="513" y="177"/>
                    <a:pt x="294" y="73"/>
                  </a:cubicBezTo>
                  <a:cubicBezTo>
                    <a:pt x="231" y="43"/>
                    <a:pt x="177" y="0"/>
                    <a:pt x="120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4094;p72">
              <a:extLst>
                <a:ext uri="{FF2B5EF4-FFF2-40B4-BE49-F238E27FC236}">
                  <a16:creationId xmlns:a16="http://schemas.microsoft.com/office/drawing/2014/main" id="{8D7C4952-A8FA-3618-2784-5E87F41362FA}"/>
                </a:ext>
              </a:extLst>
            </p:cNvPr>
            <p:cNvSpPr/>
            <p:nvPr/>
          </p:nvSpPr>
          <p:spPr>
            <a:xfrm>
              <a:off x="2507490" y="5210530"/>
              <a:ext cx="54732" cy="48173"/>
            </a:xfrm>
            <a:custGeom>
              <a:avLst/>
              <a:gdLst/>
              <a:ahLst/>
              <a:cxnLst/>
              <a:rect l="l" t="t" r="r" b="b"/>
              <a:pathLst>
                <a:path w="1068" h="940" extrusionOk="0">
                  <a:moveTo>
                    <a:pt x="148" y="1"/>
                  </a:moveTo>
                  <a:cubicBezTo>
                    <a:pt x="97" y="56"/>
                    <a:pt x="56" y="128"/>
                    <a:pt x="39" y="209"/>
                  </a:cubicBezTo>
                  <a:cubicBezTo>
                    <a:pt x="1" y="390"/>
                    <a:pt x="79" y="609"/>
                    <a:pt x="404" y="762"/>
                  </a:cubicBezTo>
                  <a:cubicBezTo>
                    <a:pt x="665" y="887"/>
                    <a:pt x="855" y="940"/>
                    <a:pt x="981" y="940"/>
                  </a:cubicBezTo>
                  <a:cubicBezTo>
                    <a:pt x="998" y="940"/>
                    <a:pt x="1013" y="939"/>
                    <a:pt x="1028" y="937"/>
                  </a:cubicBezTo>
                  <a:cubicBezTo>
                    <a:pt x="1068" y="795"/>
                    <a:pt x="985" y="603"/>
                    <a:pt x="812" y="436"/>
                  </a:cubicBezTo>
                  <a:cubicBezTo>
                    <a:pt x="620" y="252"/>
                    <a:pt x="280" y="51"/>
                    <a:pt x="148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4095;p72">
              <a:extLst>
                <a:ext uri="{FF2B5EF4-FFF2-40B4-BE49-F238E27FC236}">
                  <a16:creationId xmlns:a16="http://schemas.microsoft.com/office/drawing/2014/main" id="{57CC9EED-2555-458A-CFAC-113B5ADA236B}"/>
                </a:ext>
              </a:extLst>
            </p:cNvPr>
            <p:cNvSpPr/>
            <p:nvPr/>
          </p:nvSpPr>
          <p:spPr>
            <a:xfrm>
              <a:off x="2452194" y="5256499"/>
              <a:ext cx="213292" cy="128682"/>
            </a:xfrm>
            <a:custGeom>
              <a:avLst/>
              <a:gdLst/>
              <a:ahLst/>
              <a:cxnLst/>
              <a:rect l="l" t="t" r="r" b="b"/>
              <a:pathLst>
                <a:path w="4162" h="2511" extrusionOk="0">
                  <a:moveTo>
                    <a:pt x="4092" y="0"/>
                  </a:moveTo>
                  <a:lnTo>
                    <a:pt x="46" y="2292"/>
                  </a:lnTo>
                  <a:lnTo>
                    <a:pt x="0" y="2510"/>
                  </a:lnTo>
                  <a:lnTo>
                    <a:pt x="4161" y="132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4096;p72">
              <a:extLst>
                <a:ext uri="{FF2B5EF4-FFF2-40B4-BE49-F238E27FC236}">
                  <a16:creationId xmlns:a16="http://schemas.microsoft.com/office/drawing/2014/main" id="{68D28705-66D2-9899-A78C-A6C34133E4B4}"/>
                </a:ext>
              </a:extLst>
            </p:cNvPr>
            <p:cNvSpPr/>
            <p:nvPr/>
          </p:nvSpPr>
          <p:spPr>
            <a:xfrm>
              <a:off x="2520558" y="4959417"/>
              <a:ext cx="212728" cy="102597"/>
            </a:xfrm>
            <a:custGeom>
              <a:avLst/>
              <a:gdLst/>
              <a:ahLst/>
              <a:cxnLst/>
              <a:rect l="l" t="t" r="r" b="b"/>
              <a:pathLst>
                <a:path w="4151" h="2002" extrusionOk="0">
                  <a:moveTo>
                    <a:pt x="0" y="1"/>
                  </a:moveTo>
                  <a:lnTo>
                    <a:pt x="3349" y="1926"/>
                  </a:lnTo>
                  <a:lnTo>
                    <a:pt x="4150" y="2001"/>
                  </a:lnTo>
                  <a:lnTo>
                    <a:pt x="4150" y="2001"/>
                  </a:lnTo>
                  <a:lnTo>
                    <a:pt x="854" y="1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4097;p72">
              <a:extLst>
                <a:ext uri="{FF2B5EF4-FFF2-40B4-BE49-F238E27FC236}">
                  <a16:creationId xmlns:a16="http://schemas.microsoft.com/office/drawing/2014/main" id="{686B91B5-2F4A-9770-4C52-3703D6443291}"/>
                </a:ext>
              </a:extLst>
            </p:cNvPr>
            <p:cNvSpPr/>
            <p:nvPr/>
          </p:nvSpPr>
          <p:spPr>
            <a:xfrm>
              <a:off x="2299528" y="5426281"/>
              <a:ext cx="8866" cy="20448"/>
            </a:xfrm>
            <a:custGeom>
              <a:avLst/>
              <a:gdLst/>
              <a:ahLst/>
              <a:cxnLst/>
              <a:rect l="l" t="t" r="r" b="b"/>
              <a:pathLst>
                <a:path w="173" h="399" extrusionOk="0">
                  <a:moveTo>
                    <a:pt x="105" y="1"/>
                  </a:moveTo>
                  <a:cubicBezTo>
                    <a:pt x="100" y="1"/>
                    <a:pt x="95" y="3"/>
                    <a:pt x="91" y="7"/>
                  </a:cubicBezTo>
                  <a:cubicBezTo>
                    <a:pt x="0" y="91"/>
                    <a:pt x="56" y="287"/>
                    <a:pt x="106" y="381"/>
                  </a:cubicBezTo>
                  <a:cubicBezTo>
                    <a:pt x="112" y="392"/>
                    <a:pt x="126" y="399"/>
                    <a:pt x="139" y="399"/>
                  </a:cubicBezTo>
                  <a:cubicBezTo>
                    <a:pt x="152" y="399"/>
                    <a:pt x="164" y="392"/>
                    <a:pt x="164" y="375"/>
                  </a:cubicBezTo>
                  <a:cubicBezTo>
                    <a:pt x="172" y="261"/>
                    <a:pt x="148" y="135"/>
                    <a:pt x="131" y="23"/>
                  </a:cubicBezTo>
                  <a:cubicBezTo>
                    <a:pt x="129" y="11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4098;p72">
              <a:extLst>
                <a:ext uri="{FF2B5EF4-FFF2-40B4-BE49-F238E27FC236}">
                  <a16:creationId xmlns:a16="http://schemas.microsoft.com/office/drawing/2014/main" id="{109B4047-D352-4EE4-CF7D-15D6D653FDFE}"/>
                </a:ext>
              </a:extLst>
            </p:cNvPr>
            <p:cNvSpPr/>
            <p:nvPr/>
          </p:nvSpPr>
          <p:spPr>
            <a:xfrm>
              <a:off x="2312237" y="5437709"/>
              <a:ext cx="7790" cy="14452"/>
            </a:xfrm>
            <a:custGeom>
              <a:avLst/>
              <a:gdLst/>
              <a:ahLst/>
              <a:cxnLst/>
              <a:rect l="l" t="t" r="r" b="b"/>
              <a:pathLst>
                <a:path w="152" h="282" extrusionOk="0">
                  <a:moveTo>
                    <a:pt x="137" y="1"/>
                  </a:moveTo>
                  <a:cubicBezTo>
                    <a:pt x="132" y="1"/>
                    <a:pt x="126" y="3"/>
                    <a:pt x="122" y="7"/>
                  </a:cubicBezTo>
                  <a:cubicBezTo>
                    <a:pt x="73" y="72"/>
                    <a:pt x="5" y="173"/>
                    <a:pt x="1" y="254"/>
                  </a:cubicBezTo>
                  <a:cubicBezTo>
                    <a:pt x="1" y="268"/>
                    <a:pt x="15" y="281"/>
                    <a:pt x="29" y="281"/>
                  </a:cubicBezTo>
                  <a:cubicBezTo>
                    <a:pt x="33" y="281"/>
                    <a:pt x="37" y="280"/>
                    <a:pt x="41" y="277"/>
                  </a:cubicBezTo>
                  <a:cubicBezTo>
                    <a:pt x="113" y="225"/>
                    <a:pt x="146" y="103"/>
                    <a:pt x="151" y="15"/>
                  </a:cubicBezTo>
                  <a:cubicBezTo>
                    <a:pt x="152" y="5"/>
                    <a:pt x="145" y="1"/>
                    <a:pt x="137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4099;p72">
              <a:extLst>
                <a:ext uri="{FF2B5EF4-FFF2-40B4-BE49-F238E27FC236}">
                  <a16:creationId xmlns:a16="http://schemas.microsoft.com/office/drawing/2014/main" id="{246851A3-DBCE-8882-41F8-D6B19BA11343}"/>
                </a:ext>
              </a:extLst>
            </p:cNvPr>
            <p:cNvSpPr/>
            <p:nvPr/>
          </p:nvSpPr>
          <p:spPr>
            <a:xfrm>
              <a:off x="2631253" y="5234872"/>
              <a:ext cx="10352" cy="11633"/>
            </a:xfrm>
            <a:custGeom>
              <a:avLst/>
              <a:gdLst/>
              <a:ahLst/>
              <a:cxnLst/>
              <a:rect l="l" t="t" r="r" b="b"/>
              <a:pathLst>
                <a:path w="202" h="227" extrusionOk="0">
                  <a:moveTo>
                    <a:pt x="29" y="0"/>
                  </a:moveTo>
                  <a:cubicBezTo>
                    <a:pt x="15" y="0"/>
                    <a:pt x="0" y="17"/>
                    <a:pt x="3" y="33"/>
                  </a:cubicBezTo>
                  <a:cubicBezTo>
                    <a:pt x="16" y="108"/>
                    <a:pt x="85" y="226"/>
                    <a:pt x="170" y="226"/>
                  </a:cubicBezTo>
                  <a:cubicBezTo>
                    <a:pt x="186" y="226"/>
                    <a:pt x="201" y="209"/>
                    <a:pt x="195" y="192"/>
                  </a:cubicBezTo>
                  <a:cubicBezTo>
                    <a:pt x="183" y="156"/>
                    <a:pt x="158" y="142"/>
                    <a:pt x="131" y="114"/>
                  </a:cubicBezTo>
                  <a:cubicBezTo>
                    <a:pt x="98" y="82"/>
                    <a:pt x="74" y="44"/>
                    <a:pt x="45" y="8"/>
                  </a:cubicBezTo>
                  <a:cubicBezTo>
                    <a:pt x="40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4100;p72">
              <a:extLst>
                <a:ext uri="{FF2B5EF4-FFF2-40B4-BE49-F238E27FC236}">
                  <a16:creationId xmlns:a16="http://schemas.microsoft.com/office/drawing/2014/main" id="{E7E7A37C-9F84-253B-2E8B-46B32059187A}"/>
                </a:ext>
              </a:extLst>
            </p:cNvPr>
            <p:cNvSpPr/>
            <p:nvPr/>
          </p:nvSpPr>
          <p:spPr>
            <a:xfrm>
              <a:off x="2623053" y="5240714"/>
              <a:ext cx="7943" cy="16758"/>
            </a:xfrm>
            <a:custGeom>
              <a:avLst/>
              <a:gdLst/>
              <a:ahLst/>
              <a:cxnLst/>
              <a:rect l="l" t="t" r="r" b="b"/>
              <a:pathLst>
                <a:path w="155" h="327" extrusionOk="0">
                  <a:moveTo>
                    <a:pt x="119" y="1"/>
                  </a:moveTo>
                  <a:cubicBezTo>
                    <a:pt x="108" y="1"/>
                    <a:pt x="98" y="7"/>
                    <a:pt x="94" y="20"/>
                  </a:cubicBezTo>
                  <a:cubicBezTo>
                    <a:pt x="81" y="78"/>
                    <a:pt x="64" y="135"/>
                    <a:pt x="39" y="190"/>
                  </a:cubicBezTo>
                  <a:cubicBezTo>
                    <a:pt x="21" y="233"/>
                    <a:pt x="1" y="262"/>
                    <a:pt x="9" y="308"/>
                  </a:cubicBezTo>
                  <a:cubicBezTo>
                    <a:pt x="10" y="318"/>
                    <a:pt x="21" y="326"/>
                    <a:pt x="31" y="326"/>
                  </a:cubicBezTo>
                  <a:cubicBezTo>
                    <a:pt x="34" y="326"/>
                    <a:pt x="36" y="326"/>
                    <a:pt x="38" y="325"/>
                  </a:cubicBezTo>
                  <a:cubicBezTo>
                    <a:pt x="139" y="292"/>
                    <a:pt x="154" y="118"/>
                    <a:pt x="148" y="26"/>
                  </a:cubicBezTo>
                  <a:cubicBezTo>
                    <a:pt x="147" y="10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4101;p72">
              <a:extLst>
                <a:ext uri="{FF2B5EF4-FFF2-40B4-BE49-F238E27FC236}">
                  <a16:creationId xmlns:a16="http://schemas.microsoft.com/office/drawing/2014/main" id="{1431651B-4EB9-0F08-1154-7A3DF21FFA0D}"/>
                </a:ext>
              </a:extLst>
            </p:cNvPr>
            <p:cNvSpPr/>
            <p:nvPr/>
          </p:nvSpPr>
          <p:spPr>
            <a:xfrm>
              <a:off x="2456755" y="5341723"/>
              <a:ext cx="19987" cy="8097"/>
            </a:xfrm>
            <a:custGeom>
              <a:avLst/>
              <a:gdLst/>
              <a:ahLst/>
              <a:cxnLst/>
              <a:rect l="l" t="t" r="r" b="b"/>
              <a:pathLst>
                <a:path w="390" h="158" extrusionOk="0">
                  <a:moveTo>
                    <a:pt x="19" y="0"/>
                  </a:moveTo>
                  <a:cubicBezTo>
                    <a:pt x="15" y="0"/>
                    <a:pt x="11" y="0"/>
                    <a:pt x="6" y="1"/>
                  </a:cubicBezTo>
                  <a:cubicBezTo>
                    <a:pt x="3" y="1"/>
                    <a:pt x="0" y="4"/>
                    <a:pt x="0" y="8"/>
                  </a:cubicBezTo>
                  <a:cubicBezTo>
                    <a:pt x="35" y="109"/>
                    <a:pt x="196" y="158"/>
                    <a:pt x="310" y="158"/>
                  </a:cubicBezTo>
                  <a:cubicBezTo>
                    <a:pt x="331" y="158"/>
                    <a:pt x="351" y="156"/>
                    <a:pt x="368" y="153"/>
                  </a:cubicBezTo>
                  <a:cubicBezTo>
                    <a:pt x="385" y="150"/>
                    <a:pt x="390" y="123"/>
                    <a:pt x="374" y="116"/>
                  </a:cubicBezTo>
                  <a:cubicBezTo>
                    <a:pt x="313" y="88"/>
                    <a:pt x="250" y="74"/>
                    <a:pt x="187" y="53"/>
                  </a:cubicBezTo>
                  <a:cubicBezTo>
                    <a:pt x="136" y="34"/>
                    <a:pt x="76" y="0"/>
                    <a:pt x="1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4102;p72">
              <a:extLst>
                <a:ext uri="{FF2B5EF4-FFF2-40B4-BE49-F238E27FC236}">
                  <a16:creationId xmlns:a16="http://schemas.microsoft.com/office/drawing/2014/main" id="{C79865EC-7CB9-75BB-FBE3-D8BB03B58AC3}"/>
                </a:ext>
              </a:extLst>
            </p:cNvPr>
            <p:cNvSpPr/>
            <p:nvPr/>
          </p:nvSpPr>
          <p:spPr>
            <a:xfrm>
              <a:off x="2570986" y="5273205"/>
              <a:ext cx="10198" cy="17475"/>
            </a:xfrm>
            <a:custGeom>
              <a:avLst/>
              <a:gdLst/>
              <a:ahLst/>
              <a:cxnLst/>
              <a:rect l="l" t="t" r="r" b="b"/>
              <a:pathLst>
                <a:path w="199" h="341" extrusionOk="0">
                  <a:moveTo>
                    <a:pt x="174" y="0"/>
                  </a:moveTo>
                  <a:cubicBezTo>
                    <a:pt x="168" y="0"/>
                    <a:pt x="161" y="3"/>
                    <a:pt x="157" y="10"/>
                  </a:cubicBezTo>
                  <a:cubicBezTo>
                    <a:pt x="115" y="73"/>
                    <a:pt x="76" y="134"/>
                    <a:pt x="43" y="202"/>
                  </a:cubicBezTo>
                  <a:cubicBezTo>
                    <a:pt x="20" y="248"/>
                    <a:pt x="0" y="280"/>
                    <a:pt x="26" y="327"/>
                  </a:cubicBezTo>
                  <a:cubicBezTo>
                    <a:pt x="31" y="336"/>
                    <a:pt x="40" y="341"/>
                    <a:pt x="49" y="341"/>
                  </a:cubicBezTo>
                  <a:cubicBezTo>
                    <a:pt x="51" y="341"/>
                    <a:pt x="53" y="340"/>
                    <a:pt x="56" y="340"/>
                  </a:cubicBezTo>
                  <a:cubicBezTo>
                    <a:pt x="108" y="326"/>
                    <a:pt x="118" y="288"/>
                    <a:pt x="135" y="240"/>
                  </a:cubicBezTo>
                  <a:cubicBezTo>
                    <a:pt x="161" y="170"/>
                    <a:pt x="178" y="99"/>
                    <a:pt x="195" y="25"/>
                  </a:cubicBezTo>
                  <a:cubicBezTo>
                    <a:pt x="198" y="11"/>
                    <a:pt x="186" y="0"/>
                    <a:pt x="174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4103;p72">
              <a:extLst>
                <a:ext uri="{FF2B5EF4-FFF2-40B4-BE49-F238E27FC236}">
                  <a16:creationId xmlns:a16="http://schemas.microsoft.com/office/drawing/2014/main" id="{938D1F04-0E37-FB64-88DE-84E92BE7AB69}"/>
                </a:ext>
              </a:extLst>
            </p:cNvPr>
            <p:cNvSpPr/>
            <p:nvPr/>
          </p:nvSpPr>
          <p:spPr>
            <a:xfrm>
              <a:off x="2526144" y="5303851"/>
              <a:ext cx="10403" cy="16707"/>
            </a:xfrm>
            <a:custGeom>
              <a:avLst/>
              <a:gdLst/>
              <a:ahLst/>
              <a:cxnLst/>
              <a:rect l="l" t="t" r="r" b="b"/>
              <a:pathLst>
                <a:path w="203" h="326" extrusionOk="0">
                  <a:moveTo>
                    <a:pt x="139" y="0"/>
                  </a:moveTo>
                  <a:cubicBezTo>
                    <a:pt x="133" y="0"/>
                    <a:pt x="126" y="5"/>
                    <a:pt x="124" y="10"/>
                  </a:cubicBezTo>
                  <a:cubicBezTo>
                    <a:pt x="106" y="55"/>
                    <a:pt x="98" y="101"/>
                    <a:pt x="81" y="143"/>
                  </a:cubicBezTo>
                  <a:cubicBezTo>
                    <a:pt x="61" y="193"/>
                    <a:pt x="34" y="235"/>
                    <a:pt x="11" y="283"/>
                  </a:cubicBezTo>
                  <a:cubicBezTo>
                    <a:pt x="1" y="302"/>
                    <a:pt x="15" y="325"/>
                    <a:pt x="35" y="325"/>
                  </a:cubicBezTo>
                  <a:cubicBezTo>
                    <a:pt x="39" y="325"/>
                    <a:pt x="44" y="324"/>
                    <a:pt x="49" y="321"/>
                  </a:cubicBezTo>
                  <a:cubicBezTo>
                    <a:pt x="146" y="261"/>
                    <a:pt x="202" y="113"/>
                    <a:pt x="150" y="7"/>
                  </a:cubicBezTo>
                  <a:cubicBezTo>
                    <a:pt x="148" y="2"/>
                    <a:pt x="144" y="0"/>
                    <a:pt x="13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4104;p72">
              <a:extLst>
                <a:ext uri="{FF2B5EF4-FFF2-40B4-BE49-F238E27FC236}">
                  <a16:creationId xmlns:a16="http://schemas.microsoft.com/office/drawing/2014/main" id="{C1D4AFC5-62D1-72A6-BF96-25DCFA4EB864}"/>
                </a:ext>
              </a:extLst>
            </p:cNvPr>
            <p:cNvSpPr/>
            <p:nvPr/>
          </p:nvSpPr>
          <p:spPr>
            <a:xfrm>
              <a:off x="2505543" y="5307695"/>
              <a:ext cx="12402" cy="9020"/>
            </a:xfrm>
            <a:custGeom>
              <a:avLst/>
              <a:gdLst/>
              <a:ahLst/>
              <a:cxnLst/>
              <a:rect l="l" t="t" r="r" b="b"/>
              <a:pathLst>
                <a:path w="242" h="176" extrusionOk="0">
                  <a:moveTo>
                    <a:pt x="20" y="1"/>
                  </a:moveTo>
                  <a:cubicBezTo>
                    <a:pt x="10" y="1"/>
                    <a:pt x="1" y="11"/>
                    <a:pt x="3" y="21"/>
                  </a:cubicBezTo>
                  <a:cubicBezTo>
                    <a:pt x="31" y="93"/>
                    <a:pt x="114" y="157"/>
                    <a:pt x="189" y="174"/>
                  </a:cubicBezTo>
                  <a:cubicBezTo>
                    <a:pt x="192" y="175"/>
                    <a:pt x="195" y="175"/>
                    <a:pt x="198" y="175"/>
                  </a:cubicBezTo>
                  <a:cubicBezTo>
                    <a:pt x="231" y="175"/>
                    <a:pt x="242" y="132"/>
                    <a:pt x="215" y="111"/>
                  </a:cubicBezTo>
                  <a:cubicBezTo>
                    <a:pt x="160" y="72"/>
                    <a:pt x="86" y="26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4105;p72">
              <a:extLst>
                <a:ext uri="{FF2B5EF4-FFF2-40B4-BE49-F238E27FC236}">
                  <a16:creationId xmlns:a16="http://schemas.microsoft.com/office/drawing/2014/main" id="{85223FC2-8356-51CA-5611-883713B83B3D}"/>
                </a:ext>
              </a:extLst>
            </p:cNvPr>
            <p:cNvSpPr/>
            <p:nvPr/>
          </p:nvSpPr>
          <p:spPr>
            <a:xfrm>
              <a:off x="2792426" y="5151954"/>
              <a:ext cx="8507" cy="18193"/>
            </a:xfrm>
            <a:custGeom>
              <a:avLst/>
              <a:gdLst/>
              <a:ahLst/>
              <a:cxnLst/>
              <a:rect l="l" t="t" r="r" b="b"/>
              <a:pathLst>
                <a:path w="166" h="355" extrusionOk="0">
                  <a:moveTo>
                    <a:pt x="77" y="0"/>
                  </a:moveTo>
                  <a:cubicBezTo>
                    <a:pt x="67" y="0"/>
                    <a:pt x="58" y="6"/>
                    <a:pt x="60" y="18"/>
                  </a:cubicBezTo>
                  <a:cubicBezTo>
                    <a:pt x="64" y="72"/>
                    <a:pt x="69" y="124"/>
                    <a:pt x="55" y="176"/>
                  </a:cubicBezTo>
                  <a:cubicBezTo>
                    <a:pt x="44" y="224"/>
                    <a:pt x="9" y="265"/>
                    <a:pt x="3" y="313"/>
                  </a:cubicBezTo>
                  <a:cubicBezTo>
                    <a:pt x="0" y="331"/>
                    <a:pt x="12" y="355"/>
                    <a:pt x="32" y="355"/>
                  </a:cubicBezTo>
                  <a:cubicBezTo>
                    <a:pt x="35" y="355"/>
                    <a:pt x="39" y="354"/>
                    <a:pt x="43" y="352"/>
                  </a:cubicBezTo>
                  <a:cubicBezTo>
                    <a:pt x="164" y="303"/>
                    <a:pt x="165" y="101"/>
                    <a:pt x="96" y="9"/>
                  </a:cubicBezTo>
                  <a:cubicBezTo>
                    <a:pt x="92" y="3"/>
                    <a:pt x="85" y="0"/>
                    <a:pt x="7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4106;p72">
              <a:extLst>
                <a:ext uri="{FF2B5EF4-FFF2-40B4-BE49-F238E27FC236}">
                  <a16:creationId xmlns:a16="http://schemas.microsoft.com/office/drawing/2014/main" id="{6CB5D1D4-B3CE-3813-FAFC-A9A8642FD768}"/>
                </a:ext>
              </a:extLst>
            </p:cNvPr>
            <p:cNvSpPr/>
            <p:nvPr/>
          </p:nvSpPr>
          <p:spPr>
            <a:xfrm>
              <a:off x="2776591" y="5147393"/>
              <a:ext cx="9430" cy="16092"/>
            </a:xfrm>
            <a:custGeom>
              <a:avLst/>
              <a:gdLst/>
              <a:ahLst/>
              <a:cxnLst/>
              <a:rect l="l" t="t" r="r" b="b"/>
              <a:pathLst>
                <a:path w="184" h="314" extrusionOk="0">
                  <a:moveTo>
                    <a:pt x="21" y="1"/>
                  </a:moveTo>
                  <a:cubicBezTo>
                    <a:pt x="10" y="1"/>
                    <a:pt x="1" y="13"/>
                    <a:pt x="7" y="24"/>
                  </a:cubicBezTo>
                  <a:cubicBezTo>
                    <a:pt x="54" y="113"/>
                    <a:pt x="70" y="192"/>
                    <a:pt x="82" y="290"/>
                  </a:cubicBezTo>
                  <a:cubicBezTo>
                    <a:pt x="84" y="303"/>
                    <a:pt x="96" y="314"/>
                    <a:pt x="108" y="314"/>
                  </a:cubicBezTo>
                  <a:cubicBezTo>
                    <a:pt x="115" y="314"/>
                    <a:pt x="122" y="310"/>
                    <a:pt x="126" y="302"/>
                  </a:cubicBezTo>
                  <a:cubicBezTo>
                    <a:pt x="183" y="198"/>
                    <a:pt x="131" y="57"/>
                    <a:pt x="28" y="3"/>
                  </a:cubicBezTo>
                  <a:cubicBezTo>
                    <a:pt x="26" y="2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4107;p72">
              <a:extLst>
                <a:ext uri="{FF2B5EF4-FFF2-40B4-BE49-F238E27FC236}">
                  <a16:creationId xmlns:a16="http://schemas.microsoft.com/office/drawing/2014/main" id="{C2CE3AE2-7758-81D6-38C0-CF3A3163EC96}"/>
                </a:ext>
              </a:extLst>
            </p:cNvPr>
            <p:cNvSpPr/>
            <p:nvPr/>
          </p:nvSpPr>
          <p:spPr>
            <a:xfrm>
              <a:off x="2778179" y="5082360"/>
              <a:ext cx="28801" cy="52119"/>
            </a:xfrm>
            <a:custGeom>
              <a:avLst/>
              <a:gdLst/>
              <a:ahLst/>
              <a:cxnLst/>
              <a:rect l="l" t="t" r="r" b="b"/>
              <a:pathLst>
                <a:path w="562" h="1017" extrusionOk="0">
                  <a:moveTo>
                    <a:pt x="227" y="1"/>
                  </a:moveTo>
                  <a:cubicBezTo>
                    <a:pt x="227" y="1"/>
                    <a:pt x="117" y="150"/>
                    <a:pt x="72" y="199"/>
                  </a:cubicBezTo>
                  <a:cubicBezTo>
                    <a:pt x="0" y="282"/>
                    <a:pt x="74" y="418"/>
                    <a:pt x="152" y="620"/>
                  </a:cubicBezTo>
                  <a:cubicBezTo>
                    <a:pt x="215" y="784"/>
                    <a:pt x="269" y="1016"/>
                    <a:pt x="355" y="1016"/>
                  </a:cubicBezTo>
                  <a:cubicBezTo>
                    <a:pt x="363" y="1016"/>
                    <a:pt x="372" y="1014"/>
                    <a:pt x="381" y="1010"/>
                  </a:cubicBezTo>
                  <a:cubicBezTo>
                    <a:pt x="471" y="965"/>
                    <a:pt x="561" y="853"/>
                    <a:pt x="561" y="853"/>
                  </a:cubicBezTo>
                  <a:cubicBezTo>
                    <a:pt x="561" y="853"/>
                    <a:pt x="503" y="579"/>
                    <a:pt x="420" y="347"/>
                  </a:cubicBezTo>
                  <a:cubicBezTo>
                    <a:pt x="338" y="117"/>
                    <a:pt x="227" y="1"/>
                    <a:pt x="227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4108;p72">
              <a:extLst>
                <a:ext uri="{FF2B5EF4-FFF2-40B4-BE49-F238E27FC236}">
                  <a16:creationId xmlns:a16="http://schemas.microsoft.com/office/drawing/2014/main" id="{476EC476-45F9-80FC-0445-CEDEFFBF19C7}"/>
                </a:ext>
              </a:extLst>
            </p:cNvPr>
            <p:cNvSpPr/>
            <p:nvPr/>
          </p:nvSpPr>
          <p:spPr>
            <a:xfrm>
              <a:off x="2151679" y="5343158"/>
              <a:ext cx="71439" cy="65033"/>
            </a:xfrm>
            <a:custGeom>
              <a:avLst/>
              <a:gdLst/>
              <a:ahLst/>
              <a:cxnLst/>
              <a:rect l="l" t="t" r="r" b="b"/>
              <a:pathLst>
                <a:path w="1394" h="1269" extrusionOk="0">
                  <a:moveTo>
                    <a:pt x="0" y="0"/>
                  </a:moveTo>
                  <a:lnTo>
                    <a:pt x="0" y="463"/>
                  </a:lnTo>
                  <a:lnTo>
                    <a:pt x="1394" y="1268"/>
                  </a:lnTo>
                  <a:lnTo>
                    <a:pt x="1394" y="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5439800" y="2830867"/>
            <a:ext cx="2706034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INITIALIZE STRUCTURES</a:t>
            </a:r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5778067" y="1280508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ARGUMENTS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5781220" y="4474109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THREADS</a:t>
            </a:r>
            <a:endParaRPr dirty="0"/>
          </a:p>
        </p:txBody>
      </p:sp>
      <p:sp>
        <p:nvSpPr>
          <p:cNvPr id="1232" name="Google Shape;1232;p43"/>
          <p:cNvSpPr/>
          <p:nvPr/>
        </p:nvSpPr>
        <p:spPr>
          <a:xfrm>
            <a:off x="6121267" y="1793609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6121267" y="280863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6124420" y="3474464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344794B2-CB29-CABC-CDBE-2F389746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98" y="1961440"/>
            <a:ext cx="540638" cy="540638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7635C1-E528-6D00-3E15-9B7BAE910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2"/>
          <a:stretch/>
        </p:blipFill>
        <p:spPr>
          <a:xfrm>
            <a:off x="6419656" y="347495"/>
            <a:ext cx="746322" cy="74303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139C5EC-4F2E-7C3F-0F07-A98899EB5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452" y="3549989"/>
            <a:ext cx="743035" cy="743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351A0-6054-A5AE-5FD9-C801A5891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65" y="33613"/>
            <a:ext cx="4577296" cy="50762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65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A20DB6-6F09-0E22-47D6-B2F064BE1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0"/>
          <a:stretch/>
        </p:blipFill>
        <p:spPr>
          <a:xfrm>
            <a:off x="820058" y="65314"/>
            <a:ext cx="7656285" cy="5012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7410068"/>
      </p:ext>
    </p:extLst>
  </p:cSld>
  <p:clrMapOvr>
    <a:masterClrMapping/>
  </p:clrMapOvr>
</p:sld>
</file>

<file path=ppt/theme/theme1.xml><?xml version="1.0" encoding="utf-8"?>
<a:theme xmlns:a="http://schemas.openxmlformats.org/drawingml/2006/main" name="Car Parking Business Plan by Slidesgo">
  <a:themeElements>
    <a:clrScheme name="Simple Light">
      <a:dk1>
        <a:srgbClr val="262162"/>
      </a:dk1>
      <a:lt1>
        <a:srgbClr val="FFFFFF"/>
      </a:lt1>
      <a:dk2>
        <a:srgbClr val="858585"/>
      </a:dk2>
      <a:lt2>
        <a:srgbClr val="CC171F"/>
      </a:lt2>
      <a:accent1>
        <a:srgbClr val="D74618"/>
      </a:accent1>
      <a:accent2>
        <a:srgbClr val="E0AF00"/>
      </a:accent2>
      <a:accent3>
        <a:srgbClr val="FFED00"/>
      </a:accent3>
      <a:accent4>
        <a:srgbClr val="55D625"/>
      </a:accent4>
      <a:accent5>
        <a:srgbClr val="0076BE"/>
      </a:accent5>
      <a:accent6>
        <a:srgbClr val="9AD1D8"/>
      </a:accent6>
      <a:hlink>
        <a:srgbClr val="2621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198</Words>
  <Application>Microsoft Office PowerPoint</Application>
  <PresentationFormat>On-screen Show (16:9)</PresentationFormat>
  <Paragraphs>73</Paragraphs>
  <Slides>38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Roboto</vt:lpstr>
      <vt:lpstr>Cabin</vt:lpstr>
      <vt:lpstr>Hammersmith One</vt:lpstr>
      <vt:lpstr>Poppins</vt:lpstr>
      <vt:lpstr>Arial</vt:lpstr>
      <vt:lpstr>Helvetica</vt:lpstr>
      <vt:lpstr>Car Parking Business Plan by Slidesgo</vt:lpstr>
      <vt:lpstr>CAR PARKING SEMULATION </vt:lpstr>
      <vt:lpstr>TABLE OF CONTENTS</vt:lpstr>
      <vt:lpstr>INTRODUCTION</vt:lpstr>
      <vt:lpstr>INTRODUCTION</vt:lpstr>
      <vt:lpstr>Flowchart</vt:lpstr>
      <vt:lpstr>PowerPoint Presentation</vt:lpstr>
      <vt:lpstr>MAIN THREAD</vt:lpstr>
      <vt:lpstr>PowerPoint Presentation</vt:lpstr>
      <vt:lpstr>PowerPoint Presentation</vt:lpstr>
      <vt:lpstr>PowerPoint Presentation</vt:lpstr>
      <vt:lpstr>PowerPoint Presentation</vt:lpstr>
      <vt:lpstr>CAR GENERATION  THREAD</vt:lpstr>
      <vt:lpstr>PowerPoint Presentation</vt:lpstr>
      <vt:lpstr>PowerPoint Presentation</vt:lpstr>
      <vt:lpstr>PowerPoint Presentation</vt:lpstr>
      <vt:lpstr>MONITOR THREAD</vt:lpstr>
      <vt:lpstr>MONITOR THREAD</vt:lpstr>
      <vt:lpstr>PowerPoint Presentation</vt:lpstr>
      <vt:lpstr>PowerPoint Presentation</vt:lpstr>
      <vt:lpstr>PowerPoint Presentation</vt:lpstr>
      <vt:lpstr>PowerPoint Presentation</vt:lpstr>
      <vt:lpstr>IN-VALET THREAD</vt:lpstr>
      <vt:lpstr>IN-VALET THREAD</vt:lpstr>
      <vt:lpstr>PowerPoint Presentation</vt:lpstr>
      <vt:lpstr>PowerPoint Presentation</vt:lpstr>
      <vt:lpstr>PowerPoint Presentation</vt:lpstr>
      <vt:lpstr>OUT-VALET THREAD</vt:lpstr>
      <vt:lpstr>OUT-VALET THREAD</vt:lpstr>
      <vt:lpstr>PowerPoint Presentation</vt:lpstr>
      <vt:lpstr>PowerPoint Presentation</vt:lpstr>
      <vt:lpstr>PowerPoint Presentation</vt:lpstr>
      <vt:lpstr>PowerPoint Presentation</vt:lpstr>
      <vt:lpstr>Exiting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SEMULATION </dc:title>
  <cp:lastModifiedBy>HAYAN MOHAMED RADWAN AL MACHNOUK</cp:lastModifiedBy>
  <cp:revision>20</cp:revision>
  <dcterms:modified xsi:type="dcterms:W3CDTF">2023-02-21T12:55:01Z</dcterms:modified>
</cp:coreProperties>
</file>