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5" r:id="rId3"/>
    <p:sldId id="309" r:id="rId4"/>
    <p:sldId id="277" r:id="rId5"/>
    <p:sldId id="278" r:id="rId6"/>
    <p:sldId id="292" r:id="rId7"/>
    <p:sldId id="310" r:id="rId8"/>
    <p:sldId id="293" r:id="rId9"/>
    <p:sldId id="311" r:id="rId10"/>
    <p:sldId id="295" r:id="rId11"/>
    <p:sldId id="296" r:id="rId12"/>
    <p:sldId id="297" r:id="rId13"/>
    <p:sldId id="298" r:id="rId14"/>
    <p:sldId id="29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ad Siavashi" initials="AS" lastIdx="1" clrIdx="0">
    <p:extLst>
      <p:ext uri="{19B8F6BF-5375-455C-9EA6-DF929625EA0E}">
        <p15:presenceInfo xmlns="" xmlns:p15="http://schemas.microsoft.com/office/powerpoint/2012/main" userId="Ahmad Siavas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B9CD5"/>
    <a:srgbClr val="433B88"/>
    <a:srgbClr val="79C334"/>
    <a:srgbClr val="112DA2"/>
    <a:srgbClr val="0E2AA2"/>
    <a:srgbClr val="4151AE"/>
    <a:srgbClr val="F2F2F2"/>
    <a:srgbClr val="D34817"/>
    <a:srgbClr val="F18A6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03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0E822-4496-42CB-8718-761B02F9D3D8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85A80-9730-4D2B-B364-B866300F7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4184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323F7-FE75-4B73-B655-C4E2D7294064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55609-6976-4489-A697-8EE7E641AD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9861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5609-6976-4489-A697-8EE7E641AD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21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BCB9-1678-476D-B070-260E03DBD498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5" y="6272784"/>
            <a:ext cx="7592225" cy="365125"/>
          </a:xfrm>
        </p:spPr>
        <p:txBody>
          <a:bodyPr/>
          <a:lstStyle/>
          <a:p>
            <a:r>
              <a:rPr lang="en-US" dirty="0" smtClean="0"/>
              <a:t>Process Variation-Aware Workload Partitioning Algorithms for GPUs Supporting Spatial-Multitasking - Ahmad Siavashi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738BF07-8897-481D-9B4C-26406AD2FD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529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F1AA-353E-461D-B9F9-82C0E5CE514E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326320" cy="365125"/>
          </a:xfrm>
        </p:spPr>
        <p:txBody>
          <a:bodyPr/>
          <a:lstStyle/>
          <a:p>
            <a:r>
              <a:rPr lang="en-US" dirty="0" smtClean="0"/>
              <a:t>Process Variation-Aware Workload Partitioning Algorithms for GPUs Supporting Spatial-Multitasking - Ahmad Siavashi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660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48DE-F407-41E7-8335-CB5FDF82EC61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326320" cy="365125"/>
          </a:xfrm>
        </p:spPr>
        <p:txBody>
          <a:bodyPr/>
          <a:lstStyle/>
          <a:p>
            <a:r>
              <a:rPr lang="en-US" dirty="0" smtClean="0"/>
              <a:t>Process Variation-Aware Workload Partitioning Algorithms for GPUs Supporting Spatial-Multitasking - Ahmad Siavashi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005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E1DC-DA2B-4DDD-98DD-4A5FAA10B9DA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5" y="6272784"/>
            <a:ext cx="7656619" cy="365125"/>
          </a:xfrm>
        </p:spPr>
        <p:txBody>
          <a:bodyPr/>
          <a:lstStyle/>
          <a:p>
            <a:r>
              <a:rPr lang="en-US" dirty="0" smtClean="0"/>
              <a:t>Process Variation-Aware Workload Partitioning Algorithms for GPUs Supporting Spatial-Multitasking - Ahmad Siavashi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mohammad\Desktop\logo-bluehq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79728" y="173182"/>
            <a:ext cx="990600" cy="1025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4855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167995D-297D-4B14-99C6-4429E0B6C82B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7" y="6272784"/>
            <a:ext cx="7798419" cy="365125"/>
          </a:xfrm>
        </p:spPr>
        <p:txBody>
          <a:bodyPr/>
          <a:lstStyle/>
          <a:p>
            <a:r>
              <a:rPr lang="en-US" dirty="0" smtClean="0"/>
              <a:t>Process Variation-Aware Workload Partitioning Algorithms for GPUs Supporting Spatial-Multitasking - Ahmad Siavashi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738BF07-8897-481D-9B4C-26406AD2F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427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AFD-E4EB-4A56-AD3D-D72C238C0681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7965712" cy="365125"/>
          </a:xfrm>
        </p:spPr>
        <p:txBody>
          <a:bodyPr/>
          <a:lstStyle/>
          <a:p>
            <a:r>
              <a:rPr lang="en-US" dirty="0" smtClean="0"/>
              <a:t>Process Variation-Aware Workload Partitioning Algorithms for GPUs Supporting Spatial-Multitasking - Ahmad Siavashi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221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FFCB-1BBF-4ADF-9D0D-6267D39D0C78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326320" cy="365125"/>
          </a:xfrm>
        </p:spPr>
        <p:txBody>
          <a:bodyPr/>
          <a:lstStyle/>
          <a:p>
            <a:r>
              <a:rPr lang="en-US" dirty="0" smtClean="0"/>
              <a:t>Process Variation-Aware Workload Partitioning Algorithms for GPUs Supporting Spatial-Multitasking - Ahmad Siavashi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687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E88D-B159-4F37-B9EE-3D61742896F7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326320" cy="365125"/>
          </a:xfrm>
        </p:spPr>
        <p:txBody>
          <a:bodyPr/>
          <a:lstStyle/>
          <a:p>
            <a:r>
              <a:rPr lang="en-US" dirty="0" smtClean="0"/>
              <a:t>Process Variation-Aware Workload Partitioning Algorithms for GPUs Supporting Spatial-Multitasking - Ahmad Siavashi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865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AAC2-5266-43C4-8318-0E8530D268BD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326320" cy="365125"/>
          </a:xfrm>
        </p:spPr>
        <p:txBody>
          <a:bodyPr/>
          <a:lstStyle/>
          <a:p>
            <a:r>
              <a:rPr lang="en-US" dirty="0" smtClean="0"/>
              <a:t>Process Variation-Aware Workload Partitioning Algorithms for GPUs Supporting Spatial-Multitasking - Ahmad Siavashi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015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34B0-D884-4096-9866-F97966BB3B8B}" type="datetime1">
              <a:rPr lang="en-US" smtClean="0"/>
              <a:pPr/>
              <a:t>11/6/2016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326320" cy="365125"/>
          </a:xfrm>
        </p:spPr>
        <p:txBody>
          <a:bodyPr/>
          <a:lstStyle/>
          <a:p>
            <a:r>
              <a:rPr lang="en-US" dirty="0" smtClean="0"/>
              <a:t>Process Variation-Aware Workload Partitioning Algorithms for GPUs Supporting Spatial-Multitasking - Ahmad Siavashi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113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DAB-0BA7-49EB-B2E5-56B76A4A52A3}" type="datetime1">
              <a:rPr lang="en-US" smtClean="0"/>
              <a:pPr/>
              <a:t>11/6/2016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073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9098FA3-1D3F-462E-9C6D-A7723A8827BE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Internet's Impact On Politics - Ahmad Siavashi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738BF07-8897-481D-9B4C-26406AD2F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48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24" y="1401406"/>
            <a:ext cx="10500829" cy="3035808"/>
          </a:xfrm>
        </p:spPr>
        <p:txBody>
          <a:bodyPr/>
          <a:lstStyle/>
          <a:p>
            <a:pPr algn="ctr"/>
            <a:r>
              <a:rPr lang="en-US" sz="4400" dirty="0" smtClean="0"/>
              <a:t>Playing with </a:t>
            </a:r>
            <a:r>
              <a:rPr lang="en-US" sz="4400" dirty="0" err="1" smtClean="0"/>
              <a:t>opencv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356" y="4682197"/>
            <a:ext cx="10407044" cy="16834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Presenter  </a:t>
            </a:r>
            <a:r>
              <a:rPr lang="en-US" dirty="0" smtClean="0"/>
              <a:t>:  </a:t>
            </a:r>
            <a:r>
              <a:rPr lang="en-US" dirty="0" smtClean="0"/>
              <a:t>Mohammad </a:t>
            </a:r>
            <a:r>
              <a:rPr lang="en-US" dirty="0" err="1" smtClean="0"/>
              <a:t>Siavashi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							</a:t>
            </a:r>
            <a:r>
              <a:rPr lang="en-US" dirty="0" smtClean="0"/>
              <a:t>Fall 2016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088135" y="6272784"/>
            <a:ext cx="9270516" cy="365125"/>
          </a:xfrm>
        </p:spPr>
        <p:txBody>
          <a:bodyPr/>
          <a:lstStyle/>
          <a:p>
            <a:r>
              <a:rPr lang="en-US" dirty="0" err="1" smtClean="0"/>
              <a:t>O</a:t>
            </a:r>
            <a:r>
              <a:rPr lang="en-US" dirty="0" err="1" smtClean="0"/>
              <a:t>penCV</a:t>
            </a:r>
            <a:r>
              <a:rPr lang="en-US" dirty="0" smtClean="0"/>
              <a:t> </a:t>
            </a:r>
            <a:r>
              <a:rPr lang="en-US" dirty="0" smtClean="0"/>
              <a:t>– Image </a:t>
            </a:r>
            <a:r>
              <a:rPr lang="en-US" dirty="0" smtClean="0"/>
              <a:t>P</a:t>
            </a:r>
            <a:r>
              <a:rPr lang="en-US" dirty="0" smtClean="0"/>
              <a:t>rocessing – Mohammad </a:t>
            </a:r>
            <a:r>
              <a:rPr lang="en-US" dirty="0" err="1" smtClean="0"/>
              <a:t>Siavashi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1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30708" y="6026046"/>
            <a:ext cx="844062" cy="831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982" y="131022"/>
            <a:ext cx="1460312" cy="950182"/>
          </a:xfrm>
          <a:prstGeom prst="rect">
            <a:avLst/>
          </a:prstGeom>
        </p:spPr>
      </p:pic>
      <p:pic>
        <p:nvPicPr>
          <p:cNvPr id="11" name="Picture 2" descr="C:\Users\mohammad\Desktop\logo-bluehq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79728" y="173182"/>
            <a:ext cx="990600" cy="1025055"/>
          </a:xfrm>
          <a:prstGeom prst="rect">
            <a:avLst/>
          </a:prstGeom>
          <a:noFill/>
        </p:spPr>
      </p:pic>
      <p:pic>
        <p:nvPicPr>
          <p:cNvPr id="1026" name="Picture 2" descr="C:\Users\mohammad\Desktop\openCV\opencv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9963923">
            <a:off x="902422" y="1592265"/>
            <a:ext cx="1825625" cy="1692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289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430" y="0"/>
            <a:ext cx="10058400" cy="1609344"/>
          </a:xfrm>
        </p:spPr>
        <p:txBody>
          <a:bodyPr/>
          <a:lstStyle/>
          <a:p>
            <a:r>
              <a:rPr lang="en-US" dirty="0" smtClean="0"/>
              <a:t>grayscale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10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326320" cy="365125"/>
          </a:xfrm>
        </p:spPr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– Image Processing – Mohammad </a:t>
            </a:r>
            <a:r>
              <a:rPr lang="en-US" dirty="0" err="1" smtClean="0"/>
              <a:t>Siavashi</a:t>
            </a:r>
            <a:endParaRPr lang="en-US" dirty="0"/>
          </a:p>
        </p:txBody>
      </p:sp>
      <p:pic>
        <p:nvPicPr>
          <p:cNvPr id="10242" name="Picture 2" descr="C:\Users\mohammad\Desktop\openCV\lenaTest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9164" y="1122651"/>
            <a:ext cx="5597236" cy="51947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733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BGR / RBG (red, blue, green)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11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326320" cy="365125"/>
          </a:xfrm>
        </p:spPr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– Image Processing – Mohammad </a:t>
            </a:r>
            <a:r>
              <a:rPr lang="en-US" dirty="0" err="1" smtClean="0"/>
              <a:t>Siavashi</a:t>
            </a:r>
            <a:endParaRPr lang="en-US" dirty="0"/>
          </a:p>
        </p:txBody>
      </p:sp>
      <p:pic>
        <p:nvPicPr>
          <p:cNvPr id="11266" name="Picture 2" descr="C:\Users\mohammad\Desktop\openCV\Lenn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1449" y="1232477"/>
            <a:ext cx="5416406" cy="49327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7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03" y="359941"/>
            <a:ext cx="10058400" cy="1609344"/>
          </a:xfrm>
        </p:spPr>
        <p:txBody>
          <a:bodyPr/>
          <a:lstStyle/>
          <a:p>
            <a:r>
              <a:rPr lang="en-US" dirty="0" smtClean="0"/>
              <a:t>Image container</a:t>
            </a:r>
            <a:r>
              <a:rPr lang="en-US" sz="2800" dirty="0" smtClean="0"/>
              <a:t>(Matrix)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600" dirty="0" smtClean="0"/>
              <a:t>		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12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326320" cy="365125"/>
          </a:xfrm>
        </p:spPr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– Image Processing – Mohammad </a:t>
            </a:r>
            <a:r>
              <a:rPr lang="en-US" dirty="0" err="1" smtClean="0"/>
              <a:t>Siavashi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C:\Users\mohammad\Desktop\openCV\cvm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0362" y="1473199"/>
            <a:ext cx="6954983" cy="4636655"/>
          </a:xfrm>
          <a:prstGeom prst="rect">
            <a:avLst/>
          </a:prstGeom>
          <a:noFill/>
        </p:spPr>
      </p:pic>
      <p:pic>
        <p:nvPicPr>
          <p:cNvPr id="12291" name="Picture 3" descr="C:\Users\mohammad\Desktop\openCV\MatBasicImageForCompu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344" y="1948872"/>
            <a:ext cx="5869197" cy="3773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49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012" y="0"/>
            <a:ext cx="10058400" cy="1609344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– Image Processing – Mohammad </a:t>
            </a:r>
            <a:r>
              <a:rPr lang="en-US" dirty="0" err="1" smtClean="0"/>
              <a:t>Siavashi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13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13314" name="Picture 2" descr="C:\Users\mohammad\Desktop\openCV\ndAr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1875" y="1163782"/>
            <a:ext cx="6149475" cy="2678979"/>
          </a:xfrm>
          <a:prstGeom prst="rect">
            <a:avLst/>
          </a:prstGeom>
          <a:noFill/>
        </p:spPr>
      </p:pic>
      <p:pic>
        <p:nvPicPr>
          <p:cNvPr id="13315" name="Picture 3" descr="C:\Users\mohammad\Desktop\openCV\shap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8943" y="3887534"/>
            <a:ext cx="3422145" cy="873237"/>
          </a:xfrm>
          <a:prstGeom prst="rect">
            <a:avLst/>
          </a:prstGeom>
          <a:noFill/>
        </p:spPr>
      </p:pic>
      <p:pic>
        <p:nvPicPr>
          <p:cNvPr id="13316" name="Picture 4" descr="C:\Users\mohammad\Desktop\openCV\indexin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2807" y="5015346"/>
            <a:ext cx="4997702" cy="6174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035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994" y="0"/>
            <a:ext cx="10058400" cy="1609344"/>
          </a:xfrm>
        </p:spPr>
        <p:txBody>
          <a:bodyPr/>
          <a:lstStyle/>
          <a:p>
            <a:r>
              <a:rPr lang="en-US" dirty="0" smtClean="0"/>
              <a:t>Perspective transform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14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326320" cy="365125"/>
          </a:xfrm>
        </p:spPr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– Image Processing – Mohammad </a:t>
            </a:r>
            <a:r>
              <a:rPr lang="en-US" dirty="0" err="1" smtClean="0"/>
              <a:t>Siavashi</a:t>
            </a:r>
            <a:endParaRPr lang="en-US" dirty="0"/>
          </a:p>
        </p:txBody>
      </p:sp>
      <p:pic>
        <p:nvPicPr>
          <p:cNvPr id="14338" name="Picture 2" descr="C:\Users\mohammad\Desktop\openCV\getperspective_transform_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4436" y="1042133"/>
            <a:ext cx="8143008" cy="5325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035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12" y="2134686"/>
            <a:ext cx="5429359" cy="407201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15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20997882">
            <a:off x="-385654" y="2438283"/>
            <a:ext cx="3643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433B88"/>
                </a:solidFill>
                <a:latin typeface="+mj-lt"/>
              </a:rPr>
              <a:t>You Are Asking</a:t>
            </a:r>
          </a:p>
          <a:p>
            <a:r>
              <a:rPr lang="en-US" sz="2800" dirty="0" smtClean="0">
                <a:solidFill>
                  <a:srgbClr val="433B88"/>
                </a:solidFill>
                <a:latin typeface="+mj-lt"/>
              </a:rPr>
              <a:t> </a:t>
            </a:r>
          </a:p>
          <a:p>
            <a:r>
              <a:rPr lang="en-US" sz="2800" dirty="0" smtClean="0">
                <a:solidFill>
                  <a:srgbClr val="433B88"/>
                </a:solidFill>
                <a:latin typeface="+mj-lt"/>
              </a:rPr>
              <a:t>	  ‘Mohammad</a:t>
            </a:r>
          </a:p>
          <a:p>
            <a:r>
              <a:rPr lang="en-US" sz="2800" dirty="0" smtClean="0">
                <a:solidFill>
                  <a:srgbClr val="433B88"/>
                </a:solidFill>
                <a:latin typeface="+mj-lt"/>
              </a:rPr>
              <a:t>		</a:t>
            </a:r>
            <a:r>
              <a:rPr lang="en-US" sz="2800" dirty="0" err="1" smtClean="0">
                <a:solidFill>
                  <a:srgbClr val="433B88"/>
                </a:solidFill>
                <a:latin typeface="+mj-lt"/>
              </a:rPr>
              <a:t>Siavashi</a:t>
            </a:r>
            <a:r>
              <a:rPr lang="en-US" sz="2800" dirty="0" smtClean="0">
                <a:solidFill>
                  <a:srgbClr val="433B88"/>
                </a:solidFill>
                <a:latin typeface="+mj-lt"/>
              </a:rPr>
              <a:t>’</a:t>
            </a:r>
            <a:endParaRPr lang="en-US" sz="2800" dirty="0">
              <a:solidFill>
                <a:srgbClr val="433B88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 rot="335057">
            <a:off x="8499961" y="3558246"/>
            <a:ext cx="39795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5B9CD5"/>
                </a:solidFill>
                <a:latin typeface="+mj-lt"/>
              </a:rPr>
              <a:t>About </a:t>
            </a:r>
          </a:p>
          <a:p>
            <a:endParaRPr lang="en-US" sz="2800" dirty="0" smtClean="0">
              <a:solidFill>
                <a:srgbClr val="5B9CD5"/>
              </a:solidFill>
              <a:latin typeface="+mj-lt"/>
            </a:endParaRPr>
          </a:p>
          <a:p>
            <a:r>
              <a:rPr lang="en-US" sz="2800" dirty="0" smtClean="0">
                <a:solidFill>
                  <a:srgbClr val="5B9CD5"/>
                </a:solidFill>
                <a:latin typeface="+mj-lt"/>
              </a:rPr>
              <a:t>“Image Processing with</a:t>
            </a:r>
          </a:p>
          <a:p>
            <a:r>
              <a:rPr lang="en-US" sz="2800" dirty="0" smtClean="0">
                <a:solidFill>
                  <a:srgbClr val="5B9CD5"/>
                </a:solidFill>
                <a:latin typeface="+mj-lt"/>
              </a:rPr>
              <a:t>      </a:t>
            </a:r>
            <a:r>
              <a:rPr lang="en-US" sz="2800" dirty="0" smtClean="0">
                <a:solidFill>
                  <a:srgbClr val="5B9CD5"/>
                </a:solidFill>
                <a:latin typeface="+mj-lt"/>
              </a:rPr>
              <a:t>	</a:t>
            </a:r>
            <a:r>
              <a:rPr lang="en-US" sz="2800" dirty="0" smtClean="0">
                <a:solidFill>
                  <a:srgbClr val="5B9CD5"/>
                </a:solidFill>
                <a:latin typeface="+mj-lt"/>
              </a:rPr>
              <a:t>	   </a:t>
            </a:r>
            <a:r>
              <a:rPr lang="en-US" sz="2800" dirty="0" err="1" smtClean="0">
                <a:solidFill>
                  <a:srgbClr val="5B9CD5"/>
                </a:solidFill>
                <a:latin typeface="+mj-lt"/>
              </a:rPr>
              <a:t>OpenCV</a:t>
            </a:r>
            <a:r>
              <a:rPr lang="en-US" sz="2800" dirty="0" smtClean="0">
                <a:solidFill>
                  <a:srgbClr val="5B9CD5"/>
                </a:solidFill>
                <a:latin typeface="+mj-lt"/>
              </a:rPr>
              <a:t>”</a:t>
            </a:r>
            <a:endParaRPr lang="en-US" sz="2800" dirty="0">
              <a:solidFill>
                <a:srgbClr val="5B9CD5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56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– Image Processing – Mohammad </a:t>
            </a:r>
            <a:r>
              <a:rPr lang="en-US" dirty="0" err="1" smtClean="0"/>
              <a:t>Siavashi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2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 to </a:t>
            </a:r>
            <a:r>
              <a:rPr lang="en-US" sz="2400" dirty="0" err="1" smtClean="0"/>
              <a:t>OpenCV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Explaining Some Basics of Image processing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Coding a simple object tracking in </a:t>
            </a:r>
            <a:r>
              <a:rPr lang="en-US" sz="2400" dirty="0" err="1" smtClean="0"/>
              <a:t>OpenCV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4874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opencv</a:t>
            </a:r>
            <a:r>
              <a:rPr lang="en-US" dirty="0" smtClean="0"/>
              <a:t> 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– Image Processing – Mohammad </a:t>
            </a:r>
            <a:r>
              <a:rPr lang="en-US" dirty="0" err="1" smtClean="0"/>
              <a:t>Siavashi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3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3074" name="Picture 2" descr="C:\Users\mohammad\Desktop\openCV\homer-simps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8802" y="341168"/>
            <a:ext cx="4552950" cy="5495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4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088136" y="6272784"/>
            <a:ext cx="8326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OpenCV</a:t>
            </a:r>
            <a:r>
              <a:rPr lang="en-US" dirty="0" smtClean="0"/>
              <a:t> – Image Processing – Mohammad </a:t>
            </a:r>
            <a:r>
              <a:rPr lang="en-US" dirty="0" err="1" smtClean="0"/>
              <a:t>Siavashi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9848" y="401782"/>
            <a:ext cx="10058400" cy="5770418"/>
          </a:xfrm>
        </p:spPr>
        <p:txBody>
          <a:bodyPr/>
          <a:lstStyle/>
          <a:p>
            <a:r>
              <a:rPr lang="en-US" sz="2800" dirty="0" err="1" smtClean="0"/>
              <a:t>OpenCV</a:t>
            </a:r>
            <a:r>
              <a:rPr lang="en-US" sz="2800" dirty="0" smtClean="0"/>
              <a:t> </a:t>
            </a:r>
            <a:r>
              <a:rPr lang="en-US" sz="2800" dirty="0" smtClean="0"/>
              <a:t>is an Image Processing library created by Intel and maintained by Willow Garage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Available for C, C++, </a:t>
            </a:r>
            <a:r>
              <a:rPr lang="en-US" sz="2800" dirty="0" smtClean="0"/>
              <a:t> Python, java and MATLAB.</a:t>
            </a:r>
          </a:p>
          <a:p>
            <a:r>
              <a:rPr lang="en-US" sz="2800" dirty="0" err="1" smtClean="0"/>
              <a:t>Newset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Stable</a:t>
            </a:r>
            <a:r>
              <a:rPr lang="en-US" sz="2800" dirty="0" smtClean="0"/>
              <a:t> update is version v2.4.13.</a:t>
            </a:r>
          </a:p>
          <a:p>
            <a:r>
              <a:rPr lang="en-US" sz="2800" dirty="0" smtClean="0"/>
              <a:t>Over 500 functions</a:t>
            </a:r>
          </a:p>
          <a:p>
            <a:r>
              <a:rPr lang="en-US" sz="2800" dirty="0" smtClean="0"/>
              <a:t>Open Source and </a:t>
            </a:r>
            <a:r>
              <a:rPr lang="en-US" sz="2800" dirty="0" smtClean="0"/>
              <a:t>free</a:t>
            </a:r>
          </a:p>
          <a:p>
            <a:r>
              <a:rPr lang="en-US" sz="2800" dirty="0" smtClean="0"/>
              <a:t>Easy to use and install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C:\Users\mohammad\Desktop\openCV\200px-Intel-logo.svg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2304" y="4386840"/>
            <a:ext cx="1905000" cy="1257300"/>
          </a:xfrm>
          <a:prstGeom prst="rect">
            <a:avLst/>
          </a:prstGeom>
          <a:noFill/>
        </p:spPr>
      </p:pic>
      <p:pic>
        <p:nvPicPr>
          <p:cNvPr id="2051" name="Picture 3" descr="C:\Users\mohammad\Desktop\openCV\123923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8843" y="4034993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072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2451"/>
            <a:ext cx="12192000" cy="1609344"/>
          </a:xfrm>
        </p:spPr>
        <p:txBody>
          <a:bodyPr/>
          <a:lstStyle/>
          <a:p>
            <a:pPr algn="ctr"/>
            <a:r>
              <a:rPr lang="en-US" dirty="0" smtClean="0"/>
              <a:t>Face/Object Recognition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5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326320" cy="365125"/>
          </a:xfrm>
        </p:spPr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– Image Processing – Mohammad </a:t>
            </a:r>
            <a:r>
              <a:rPr lang="en-US" dirty="0" err="1" smtClean="0"/>
              <a:t>Siavashi</a:t>
            </a:r>
            <a:endParaRPr lang="en-US" dirty="0"/>
          </a:p>
        </p:txBody>
      </p:sp>
      <p:pic>
        <p:nvPicPr>
          <p:cNvPr id="4098" name="Picture 2" descr="C:\Users\mohammad\Desktop\openCV\le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0254" y="0"/>
            <a:ext cx="8811491" cy="4557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676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139" y="3920559"/>
            <a:ext cx="100584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 tracking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6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326320" cy="365125"/>
          </a:xfrm>
        </p:spPr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– Image Processing – Mohammad </a:t>
            </a:r>
            <a:r>
              <a:rPr lang="en-US" dirty="0" err="1" smtClean="0"/>
              <a:t>Siavashi</a:t>
            </a:r>
            <a:endParaRPr lang="en-US" dirty="0"/>
          </a:p>
        </p:txBody>
      </p:sp>
      <p:pic>
        <p:nvPicPr>
          <p:cNvPr id="5122" name="Picture 2" descr="C:\Users\mohammad\Desktop\openCV\MovObjD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8291" y="0"/>
            <a:ext cx="7651461" cy="386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36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84" y="4488596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Filtering images (</a:t>
            </a:r>
            <a:r>
              <a:rPr lang="en-US" dirty="0" err="1" smtClean="0"/>
              <a:t>laplace</a:t>
            </a:r>
            <a:r>
              <a:rPr lang="en-US" dirty="0" smtClean="0"/>
              <a:t>, </a:t>
            </a:r>
            <a:r>
              <a:rPr lang="en-US" dirty="0" err="1" smtClean="0"/>
              <a:t>sobel</a:t>
            </a:r>
            <a:r>
              <a:rPr lang="en-US" dirty="0" smtClean="0"/>
              <a:t> , ….)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– Image Processing – Mohammad </a:t>
            </a:r>
            <a:r>
              <a:rPr lang="en-US" dirty="0" err="1" smtClean="0"/>
              <a:t>Siavashi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7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6146" name="Picture 2" descr="C:\Users\mohammad\Desktop\openCV\PyGPULe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892" y="0"/>
            <a:ext cx="8952633" cy="4482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let’s define some basics</a:t>
            </a:r>
            <a:endParaRPr lang="en-US" sz="7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8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326320" cy="365125"/>
          </a:xfrm>
        </p:spPr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– Image Processing – Mohammad </a:t>
            </a:r>
            <a:r>
              <a:rPr lang="en-US" dirty="0" err="1" smtClean="0"/>
              <a:t>Siavashi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/>
          </a:p>
        </p:txBody>
      </p:sp>
      <p:pic>
        <p:nvPicPr>
          <p:cNvPr id="7170" name="Picture 2" descr="C:\Users\mohammad\Desktop\openCV\homer_simpson_by_cjanimal-d4huem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5309" y="1827308"/>
            <a:ext cx="4530436" cy="41738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881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84" y="0"/>
            <a:ext cx="10058400" cy="1609344"/>
          </a:xfrm>
        </p:spPr>
        <p:txBody>
          <a:bodyPr/>
          <a:lstStyle/>
          <a:p>
            <a:r>
              <a:rPr lang="en-US" dirty="0" smtClean="0"/>
              <a:t>monochrome /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– Image Processing – Mohammad </a:t>
            </a:r>
            <a:r>
              <a:rPr lang="en-US" dirty="0" err="1" smtClean="0"/>
              <a:t>Siavashi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F07-8897-481D-9B4C-26406AD2FD89}" type="slidenum">
              <a:rPr lang="en-US" smtClean="0"/>
              <a:pPr/>
              <a:t>9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9218" name="Picture 2" descr="C:\Users\mohammad\Desktop\openCV\bw_aver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7490" y="1158795"/>
            <a:ext cx="5860473" cy="51450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6987</TotalTime>
  <Words>237</Words>
  <Application>Microsoft Office PowerPoint</Application>
  <PresentationFormat>Custom</PresentationFormat>
  <Paragraphs>67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Wood Type</vt:lpstr>
      <vt:lpstr>Playing with opencv </vt:lpstr>
      <vt:lpstr>Agenda</vt:lpstr>
      <vt:lpstr>What is opencv ?!</vt:lpstr>
      <vt:lpstr>Slide 4</vt:lpstr>
      <vt:lpstr>Face/Object Recognition</vt:lpstr>
      <vt:lpstr> object tracking </vt:lpstr>
      <vt:lpstr>Filtering images (laplace, sobel , ….)</vt:lpstr>
      <vt:lpstr>let’s define some basics</vt:lpstr>
      <vt:lpstr>monochrome / threshold</vt:lpstr>
      <vt:lpstr>grayscale</vt:lpstr>
      <vt:lpstr>BGR / RBG (red, blue, green)</vt:lpstr>
      <vt:lpstr>Image container(Matrix)   </vt:lpstr>
      <vt:lpstr>Numpy Nd arrays</vt:lpstr>
      <vt:lpstr>Perspective transform</vt:lpstr>
      <vt:lpstr>Questions And answers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Impact on Politics</dc:title>
  <dc:creator>Ahmad Siavashi</dc:creator>
  <cp:lastModifiedBy>MRT</cp:lastModifiedBy>
  <cp:revision>479</cp:revision>
  <dcterms:created xsi:type="dcterms:W3CDTF">2013-04-25T17:18:03Z</dcterms:created>
  <dcterms:modified xsi:type="dcterms:W3CDTF">2016-11-07T12:19:52Z</dcterms:modified>
</cp:coreProperties>
</file>