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7" r:id="rId3"/>
    <p:sldId id="258" r:id="rId4"/>
    <p:sldId id="375" r:id="rId5"/>
    <p:sldId id="376" r:id="rId6"/>
    <p:sldId id="378" r:id="rId7"/>
    <p:sldId id="379" r:id="rId8"/>
    <p:sldId id="380" r:id="rId9"/>
    <p:sldId id="382" r:id="rId10"/>
    <p:sldId id="383" r:id="rId11"/>
    <p:sldId id="384" r:id="rId12"/>
    <p:sldId id="394" r:id="rId13"/>
    <p:sldId id="395" r:id="rId14"/>
    <p:sldId id="388" r:id="rId15"/>
    <p:sldId id="396" r:id="rId16"/>
    <p:sldId id="391" r:id="rId17"/>
    <p:sldId id="399" r:id="rId18"/>
    <p:sldId id="393" r:id="rId19"/>
    <p:sldId id="389" r:id="rId20"/>
    <p:sldId id="392" r:id="rId21"/>
    <p:sldId id="397" r:id="rId22"/>
    <p:sldId id="256" r:id="rId23"/>
    <p:sldId id="40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46" autoAdjust="0"/>
  </p:normalViewPr>
  <p:slideViewPr>
    <p:cSldViewPr snapToGrid="0">
      <p:cViewPr varScale="1">
        <p:scale>
          <a:sx n="72" d="100"/>
          <a:sy n="72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02BA4-0B28-4429-A047-EC065DEE3CB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4F7AD-3F55-4110-9730-B8E3E1877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03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需要</a:t>
            </a:r>
            <a:r>
              <a:rPr lang="en-US" altLang="zh-TW"/>
              <a:t>CPU</a:t>
            </a:r>
            <a:r>
              <a:rPr lang="zh-TW" altLang="en-US"/>
              <a:t>停下手邊正在做的事情 轉而去處理其他事件</a:t>
            </a:r>
          </a:p>
          <a:p>
            <a:r>
              <a:rPr lang="zh-TW" altLang="en-US"/>
              <a:t>硬</a:t>
            </a:r>
            <a:r>
              <a:rPr lang="en-US" altLang="zh-TW"/>
              <a:t>/</a:t>
            </a:r>
            <a:r>
              <a:rPr lang="zh-TW" altLang="en-US"/>
              <a:t>軟體可觸發</a:t>
            </a:r>
          </a:p>
          <a:p>
            <a:r>
              <a:rPr lang="zh-TW" altLang="en-US"/>
              <a:t>通常為必須馬上處理</a:t>
            </a:r>
            <a:r>
              <a:rPr lang="en-US" altLang="zh-TW"/>
              <a:t>/</a:t>
            </a:r>
            <a:r>
              <a:rPr lang="zh-TW" altLang="en-US"/>
              <a:t>回應的請求</a:t>
            </a:r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52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566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756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/>
              <a:t>我們只能只用</a:t>
            </a:r>
            <a:r>
              <a:rPr lang="en-US" altLang="zh-TW" dirty="0"/>
              <a:t>timer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91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654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8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03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8D5F6-0B24-4F11-80AF-870138739960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76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296B24D0-FF49-4FCA-9504-890BAF7F06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BB880748-84D1-4E47-BFE3-576C24E81A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或者又叫 </a:t>
            </a:r>
            <a:r>
              <a:rPr lang="en-US" altLang="zh-TW"/>
              <a:t>polling</a:t>
            </a:r>
          </a:p>
          <a:p>
            <a:endParaRPr lang="en-US" altLang="zh-TW"/>
          </a:p>
          <a:p>
            <a:r>
              <a:rPr lang="zh-TW" altLang="en-US"/>
              <a:t>可以由硬體或軟體來觸發</a:t>
            </a:r>
            <a:endParaRPr lang="en-US" altLang="zh-TW"/>
          </a:p>
          <a:p>
            <a:r>
              <a:rPr lang="zh-TW" altLang="en-US"/>
              <a:t>目的是處理必須馬上處理的事件</a:t>
            </a:r>
            <a:endParaRPr lang="en-US" altLang="zh-TW"/>
          </a:p>
          <a:p>
            <a:endParaRPr lang="en-US" altLang="zh-TW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ECA14872-4A77-4D09-B6C2-F7145565A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57A0C11-220B-4B8C-8A4F-7E80A615C7B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>
            <a:extLst>
              <a:ext uri="{FF2B5EF4-FFF2-40B4-BE49-F238E27FC236}">
                <a16:creationId xmlns:a16="http://schemas.microsoft.com/office/drawing/2014/main" id="{C3480533-B00D-4375-A1A1-D2A6F570A3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>
            <a:extLst>
              <a:ext uri="{FF2B5EF4-FFF2-40B4-BE49-F238E27FC236}">
                <a16:creationId xmlns:a16="http://schemas.microsoft.com/office/drawing/2014/main" id="{81072E36-CF78-4301-A0B9-2A1AA37543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Low priority interrupts are not processed while high priority interrupts are in progress.</a:t>
            </a:r>
            <a:endParaRPr lang="zh-TW" altLang="en-US"/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:a16="http://schemas.microsoft.com/office/drawing/2014/main" id="{D79FCCD2-CDD8-47B2-AABA-5E2C58B32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81ED3B1-0619-4055-A46D-AE8F5F3F7E4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需要</a:t>
            </a:r>
            <a:r>
              <a:rPr lang="en-US" altLang="zh-TW"/>
              <a:t>CPU</a:t>
            </a:r>
            <a:r>
              <a:rPr lang="zh-TW" altLang="en-US"/>
              <a:t>停下手邊正在做的事情 轉而去處理其他事件</a:t>
            </a:r>
          </a:p>
          <a:p>
            <a:r>
              <a:rPr lang="zh-TW" altLang="en-US"/>
              <a:t>硬</a:t>
            </a:r>
            <a:r>
              <a:rPr lang="en-US" altLang="zh-TW"/>
              <a:t>/</a:t>
            </a:r>
            <a:r>
              <a:rPr lang="zh-TW" altLang="en-US"/>
              <a:t>軟體可觸發</a:t>
            </a:r>
          </a:p>
          <a:p>
            <a:r>
              <a:rPr lang="zh-TW" altLang="en-US"/>
              <a:t>通常為必須馬上處理</a:t>
            </a:r>
            <a:r>
              <a:rPr lang="en-US" altLang="zh-TW"/>
              <a:t>/</a:t>
            </a:r>
            <a:r>
              <a:rPr lang="zh-TW" altLang="en-US"/>
              <a:t>回應的請求</a:t>
            </a:r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21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19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0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29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89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:a16="http://schemas.microsoft.com/office/drawing/2014/main" id="{7D812C0A-5645-4D00-9488-084CAFA056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C67B66EF-56E4-4F51-90FB-2F2DE33F9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5FC4815D-9962-4A64-A9DE-587949897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178D5F6-0B24-4F11-80AF-87013873996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51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0">
            <a:extLst>
              <a:ext uri="{FF2B5EF4-FFF2-40B4-BE49-F238E27FC236}">
                <a16:creationId xmlns:a16="http://schemas.microsoft.com/office/drawing/2014/main" id="{47524980-D7CB-419E-BF89-291A86A311F0}"/>
              </a:ext>
            </a:extLst>
          </p:cNvPr>
          <p:cNvSpPr/>
          <p:nvPr/>
        </p:nvSpPr>
        <p:spPr>
          <a:xfrm>
            <a:off x="1206500" y="2206626"/>
            <a:ext cx="97536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32">
            <a:extLst>
              <a:ext uri="{FF2B5EF4-FFF2-40B4-BE49-F238E27FC236}">
                <a16:creationId xmlns:a16="http://schemas.microsoft.com/office/drawing/2014/main" id="{942EB4A4-3569-4656-A58A-2F0A5F758B88}"/>
              </a:ext>
            </a:extLst>
          </p:cNvPr>
          <p:cNvSpPr/>
          <p:nvPr/>
        </p:nvSpPr>
        <p:spPr>
          <a:xfrm>
            <a:off x="1219200" y="36068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矩形 21">
            <a:extLst>
              <a:ext uri="{FF2B5EF4-FFF2-40B4-BE49-F238E27FC236}">
                <a16:creationId xmlns:a16="http://schemas.microsoft.com/office/drawing/2014/main" id="{1ED8E4D3-A3C2-460D-914E-3EC65DA4352A}"/>
              </a:ext>
            </a:extLst>
          </p:cNvPr>
          <p:cNvSpPr/>
          <p:nvPr/>
        </p:nvSpPr>
        <p:spPr>
          <a:xfrm>
            <a:off x="1206500" y="2206626"/>
            <a:ext cx="3048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31">
            <a:extLst>
              <a:ext uri="{FF2B5EF4-FFF2-40B4-BE49-F238E27FC236}">
                <a16:creationId xmlns:a16="http://schemas.microsoft.com/office/drawing/2014/main" id="{8CB337CC-4A02-433D-BEE6-5C60DDB361DA}"/>
              </a:ext>
            </a:extLst>
          </p:cNvPr>
          <p:cNvSpPr/>
          <p:nvPr/>
        </p:nvSpPr>
        <p:spPr>
          <a:xfrm>
            <a:off x="10703984" y="3606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pic>
        <p:nvPicPr>
          <p:cNvPr id="10" name="Picture 2" descr="http://140.116.72.245/images/labbar.jpg">
            <a:extLst>
              <a:ext uri="{FF2B5EF4-FFF2-40B4-BE49-F238E27FC236}">
                <a16:creationId xmlns:a16="http://schemas.microsoft.com/office/drawing/2014/main" id="{3897A19E-2627-4287-AF02-4C2D59D3FD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1" y="5373688"/>
            <a:ext cx="7810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副標題 8">
            <a:extLst>
              <a:ext uri="{FF2B5EF4-FFF2-40B4-BE49-F238E27FC236}">
                <a16:creationId xmlns:a16="http://schemas.microsoft.com/office/drawing/2014/main" id="{BB840655-83CC-4489-9EA9-1D54F197A93D}"/>
              </a:ext>
            </a:extLst>
          </p:cNvPr>
          <p:cNvSpPr txBox="1">
            <a:spLocks/>
          </p:cNvSpPr>
          <p:nvPr userDrawn="1"/>
        </p:nvSpPr>
        <p:spPr>
          <a:xfrm>
            <a:off x="1606551" y="1557338"/>
            <a:ext cx="900218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defRPr/>
            </a:pPr>
            <a:endParaRPr kumimoji="0" lang="en-US" sz="2400" dirty="0">
              <a:latin typeface="Century" pitchFamily="18" charset="0"/>
            </a:endParaRPr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4B68555F-0F89-4B32-8859-5481D8154C5B}"/>
              </a:ext>
            </a:extLst>
          </p:cNvPr>
          <p:cNvSpPr/>
          <p:nvPr userDrawn="1"/>
        </p:nvSpPr>
        <p:spPr>
          <a:xfrm>
            <a:off x="1200151" y="14478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195075B8-7317-4927-A214-14F95A7AD7B4}"/>
              </a:ext>
            </a:extLst>
          </p:cNvPr>
          <p:cNvSpPr/>
          <p:nvPr userDrawn="1"/>
        </p:nvSpPr>
        <p:spPr>
          <a:xfrm>
            <a:off x="1200151" y="1447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4" name="矩形 14">
            <a:extLst>
              <a:ext uri="{FF2B5EF4-FFF2-40B4-BE49-F238E27FC236}">
                <a16:creationId xmlns:a16="http://schemas.microsoft.com/office/drawing/2014/main" id="{7DC3A410-71D8-4165-800B-7F2EFAE8DD4E}"/>
              </a:ext>
            </a:extLst>
          </p:cNvPr>
          <p:cNvSpPr/>
          <p:nvPr userDrawn="1"/>
        </p:nvSpPr>
        <p:spPr>
          <a:xfrm>
            <a:off x="10687051" y="1447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2276872"/>
            <a:ext cx="9144000" cy="1158974"/>
          </a:xfrm>
        </p:spPr>
        <p:txBody>
          <a:bodyPr anchor="t"/>
          <a:lstStyle>
            <a:lvl1pPr algn="l">
              <a:defRPr sz="3200" baseline="0">
                <a:solidFill>
                  <a:schemeClr val="tx1"/>
                </a:solidFill>
                <a:latin typeface="Century Schoolbook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583499" y="3683496"/>
            <a:ext cx="9025003" cy="533400"/>
          </a:xfrm>
        </p:spPr>
        <p:txBody>
          <a:bodyPr/>
          <a:lstStyle>
            <a:lvl1pPr marL="0" indent="0" algn="r">
              <a:buNone/>
              <a:defRPr sz="2000" baseline="0">
                <a:solidFill>
                  <a:schemeClr val="tx2"/>
                </a:solidFill>
                <a:latin typeface="Century Schoolbook" pitchFamily="18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5" name="日期版面配置區 27">
            <a:extLst>
              <a:ext uri="{FF2B5EF4-FFF2-40B4-BE49-F238E27FC236}">
                <a16:creationId xmlns:a16="http://schemas.microsoft.com/office/drawing/2014/main" id="{019C5B47-0C86-44C6-8FA4-659B5F6E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16" name="頁尾版面配置區 16">
            <a:extLst>
              <a:ext uri="{FF2B5EF4-FFF2-40B4-BE49-F238E27FC236}">
                <a16:creationId xmlns:a16="http://schemas.microsoft.com/office/drawing/2014/main" id="{7D84F626-2AA0-4FB9-8593-0F630C16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7" name="投影片編號版面配置區 28">
            <a:extLst>
              <a:ext uri="{FF2B5EF4-FFF2-40B4-BE49-F238E27FC236}">
                <a16:creationId xmlns:a16="http://schemas.microsoft.com/office/drawing/2014/main" id="{3C2F031B-9A23-484C-AD4B-28BFBB33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fld id="{ECE917C5-CF7D-42AE-ABBD-43460FFF6B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95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68898E49-FBED-4169-82B3-56C5D8F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A34350D4-7DAA-423B-B7FD-1B85100D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8E7D7CBE-2E59-4BE3-9264-DE11F02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F01C2-C56F-4DA5-9ADB-B9C4664237D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66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6">
            <a:extLst>
              <a:ext uri="{FF2B5EF4-FFF2-40B4-BE49-F238E27FC236}">
                <a16:creationId xmlns:a16="http://schemas.microsoft.com/office/drawing/2014/main" id="{D9941F2E-D7B0-4D13-A5C3-1B10C3FBE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5" name="等腰三角形 7">
            <a:extLst>
              <a:ext uri="{FF2B5EF4-FFF2-40B4-BE49-F238E27FC236}">
                <a16:creationId xmlns:a16="http://schemas.microsoft.com/office/drawing/2014/main" id="{12113770-9355-425A-BCA4-3C75B49319DA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直線接點 8">
            <a:extLst>
              <a:ext uri="{FF2B5EF4-FFF2-40B4-BE49-F238E27FC236}">
                <a16:creationId xmlns:a16="http://schemas.microsoft.com/office/drawing/2014/main" id="{26DD11A8-4FF1-4D22-919E-D50E49D464C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D54BA3D6-D745-45DB-8152-38246716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D8210BA-8558-4B8E-9DFC-AB4D26EE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592A89B-D352-4875-98A7-9B140B51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11A0B-6142-4969-A473-3479B658E82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4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F1E0B-8EF7-4728-856C-FBA6CCF9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D86267-B9CF-4A52-AAE0-7606BEC8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E6CC24-A3AF-479E-877D-69CE6657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72075A-955E-4866-9588-DE68491F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F7C52B-FA8F-456E-8EBD-47D4C71C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29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EB63B-75E9-43D4-A670-7995E6CE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FCD9A-ED19-4BDD-9F82-99F0B239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8CBB73-72BD-4B75-B731-76D790D3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C1418-6B14-4757-969D-08A804F2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A9A45C-6D15-4B7D-9DDF-9E2C3F80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33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38F3-58B6-4691-88A7-71959A8D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8D2234-97FD-4CB8-B4CF-1B8DA125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B8A53-B6C9-4837-AD9E-C7DFBC76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B1DC74-1E6B-47A3-A083-100E4E7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47460-EBD1-4BC4-8FBB-60CACA81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77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C88EA-5F68-4FCC-90D9-2AA78353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E78A3-96FF-432F-B397-3F9CB4170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4F9EAF-805C-476F-A78E-843147395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3E1BEB-A6A0-45CE-95AB-7D2DAE18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7C7785-A96C-46A6-A52B-4ECB0154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70C908-BACC-4FFF-B32A-204A5015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468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18CF4-E871-44C0-ADE1-9D9DCEC2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F5074F-AF95-42D4-97DC-B31C88738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7A00CD-94D3-4FF5-9C26-8CEDC3960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E65DD4-D685-4E64-9853-A9D6AE1BB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40D95B-5215-410A-A31E-554E7F2C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C903FA-232E-4C55-90F3-08D51708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5ADA01-8B55-4860-B77F-49540C6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65A5E2-CCF9-4F8F-BD68-30DDA680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71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0051E-CA4E-4BDF-AF3E-749C6C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720B15-DC24-4CFE-B5C3-E188DB34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317502-D8B6-4642-B2E0-6DF76EF7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BC7FEC-D382-4C3C-84D5-2445BC77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856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DA9F38-26A6-431E-8152-AD9B4AEE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BBE33A-5DFD-4BB2-A2B0-848B2945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528314-A1C7-487E-98D6-3198AC1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11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F4AF5-D002-47F9-8972-8C49B20E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78449-7B73-4B59-8BA0-7BBF896FB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24DC48-9E53-4B55-9C06-E477373A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2663FD-ABA8-42B4-BC51-2E1BD2D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5E9E9B-CDDD-4139-8D55-4501F0B4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86E9D4-ECE2-48CE-8E9B-66F6D2F2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9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>
            <a:extLst>
              <a:ext uri="{FF2B5EF4-FFF2-40B4-BE49-F238E27FC236}">
                <a16:creationId xmlns:a16="http://schemas.microsoft.com/office/drawing/2014/main" id="{8A5BA6F9-16B5-4578-A904-81A70144CB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84467" y="6453189"/>
            <a:ext cx="7683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400">
                <a:latin typeface="Gill Sans MT" panose="020B0502020104020203" pitchFamily="34" charset="0"/>
              </a:rPr>
              <a:t>P. </a:t>
            </a:r>
            <a:fld id="{07F878F5-D8DD-4379-BF44-1D94797BDF1D}" type="slidenum">
              <a:rPr kumimoji="0" lang="en-US" altLang="zh-TW" sz="1400">
                <a:latin typeface="Gill Sans MT" panose="020B0502020104020203" pitchFamily="34" charset="0"/>
              </a:rPr>
              <a:pPr algn="r" eaLnBrk="1" hangingPunct="1"/>
              <a:t>‹#›</a:t>
            </a:fld>
            <a:endParaRPr kumimoji="0" lang="zh-TW" altLang="en-US" sz="1400">
              <a:latin typeface="Gill Sans MT" panose="020B0502020104020203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35360" y="980728"/>
            <a:ext cx="11617291" cy="540060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8694271-A8BF-4FD6-8B7B-7FEAEF4D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2517" y="6456364"/>
            <a:ext cx="1344083" cy="365125"/>
          </a:xfrm>
        </p:spPr>
        <p:txBody>
          <a:bodyPr/>
          <a:lstStyle>
            <a:lvl1pPr algn="r">
              <a:defRPr b="1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67CC58C-8793-42FD-85E7-9077CE63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8318" y="6456364"/>
            <a:ext cx="5568949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777D946-D06B-445F-B9EE-C6493272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6867" y="6456364"/>
            <a:ext cx="1344084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2011/7/14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997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B82D0-AC32-47EA-AA59-C58B3F79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E24B24-76BA-4807-8ED9-52BC00DB1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08F2C8-00A6-4121-878D-36789E57A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DBC7BD-CDFA-49D0-A695-0BFDD893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75A064-C61A-489A-9FA2-4BC16F17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AA969-2A5F-4CD8-810A-D7713000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86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184C3-5058-4107-BEF6-FD250699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B2232B-88B0-402C-A983-F125AAC72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56EBE1-41DC-40EA-90D5-9692B00C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63D4E-A38B-4C16-82E5-9916BDDB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FC8E21-77EB-415F-8751-AFF03DC0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474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592010-F4C2-4756-8A61-69CD30C5F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D71C1-8E1E-47B6-B35E-06FA13D2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22A97E-B947-457A-AB02-61F7B47E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99F49-A68C-4214-BEBB-8311B576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813570-21DE-4A0F-A8FD-16FF060D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5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48CCEF06-F055-4C02-A0BD-319A37741F30}"/>
              </a:ext>
            </a:extLst>
          </p:cNvPr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6E5EC17D-D087-4EE1-8785-69B5D32382FE}"/>
              </a:ext>
            </a:extLst>
          </p:cNvPr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DA62849F-F56F-4C1C-B9DF-57619B89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7258C488-5856-401C-8708-6F2DB65B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2448FF87-BEDE-4E14-BD88-8D4850FA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fld id="{1A363480-EB25-4885-8F58-FB65ABC1B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8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5F0035F-F9A5-4D47-BEF1-FD49A7DB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2DEFADAB-4AC4-44FD-98D8-A5079455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360E38E0-B5E7-4F3A-B080-F82D5D27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E6C88-9A26-4967-A5FA-78AC1F0E6D3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35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>
            <a:extLst>
              <a:ext uri="{FF2B5EF4-FFF2-40B4-BE49-F238E27FC236}">
                <a16:creationId xmlns:a16="http://schemas.microsoft.com/office/drawing/2014/main" id="{2E393706-AA7D-4532-984E-AF3215EF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8" name="頁尾版面配置區 2">
            <a:extLst>
              <a:ext uri="{FF2B5EF4-FFF2-40B4-BE49-F238E27FC236}">
                <a16:creationId xmlns:a16="http://schemas.microsoft.com/office/drawing/2014/main" id="{0C053DEB-C043-40F7-9382-4C67E860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9" name="投影片編號版面配置區 22">
            <a:extLst>
              <a:ext uri="{FF2B5EF4-FFF2-40B4-BE49-F238E27FC236}">
                <a16:creationId xmlns:a16="http://schemas.microsoft.com/office/drawing/2014/main" id="{A1742C45-F009-4F37-BD0D-4C8DD3F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3686C-042A-4864-8FED-915AF4367A7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6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5">
            <a:extLst>
              <a:ext uri="{FF2B5EF4-FFF2-40B4-BE49-F238E27FC236}">
                <a16:creationId xmlns:a16="http://schemas.microsoft.com/office/drawing/2014/main" id="{1FEB7BFA-04C2-4AD3-9ADD-1389A7E6416F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日期版面配置區 2">
            <a:extLst>
              <a:ext uri="{FF2B5EF4-FFF2-40B4-BE49-F238E27FC236}">
                <a16:creationId xmlns:a16="http://schemas.microsoft.com/office/drawing/2014/main" id="{97E4602F-6C62-4DA4-9A4A-84B5D202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60F66F9-44DE-45C0-9267-E168562D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29E6EA9-A390-45FE-9C54-341A1A4F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F3C4A-9F66-4D39-BA65-D77419ED39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83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接點 4">
            <a:extLst>
              <a:ext uri="{FF2B5EF4-FFF2-40B4-BE49-F238E27FC236}">
                <a16:creationId xmlns:a16="http://schemas.microsoft.com/office/drawing/2014/main" id="{9C288563-68ED-4A4E-A87F-28DC94AC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3" name="等腰三角形 5">
            <a:extLst>
              <a:ext uri="{FF2B5EF4-FFF2-40B4-BE49-F238E27FC236}">
                <a16:creationId xmlns:a16="http://schemas.microsoft.com/office/drawing/2014/main" id="{A3386CD8-F161-4153-952D-2C75D7BF25F9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4" name="日期版面配置區 1">
            <a:extLst>
              <a:ext uri="{FF2B5EF4-FFF2-40B4-BE49-F238E27FC236}">
                <a16:creationId xmlns:a16="http://schemas.microsoft.com/office/drawing/2014/main" id="{037BE58B-9658-42D6-98E8-9546DABC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299847D5-25D9-4AD0-9830-0C736DA1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845887BC-12B2-4B05-89F4-A7B6BCA9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021AA-A580-4CAC-90D4-EBE9503E73D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5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7">
            <a:extLst>
              <a:ext uri="{FF2B5EF4-FFF2-40B4-BE49-F238E27FC236}">
                <a16:creationId xmlns:a16="http://schemas.microsoft.com/office/drawing/2014/main" id="{9D96B72D-C723-42B3-9588-CC5AEE8A0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6" name="直線接點 9">
            <a:extLst>
              <a:ext uri="{FF2B5EF4-FFF2-40B4-BE49-F238E27FC236}">
                <a16:creationId xmlns:a16="http://schemas.microsoft.com/office/drawing/2014/main" id="{284521B0-DADE-4971-ABC7-257FD69DBE4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7" name="等腰三角形 8">
            <a:extLst>
              <a:ext uri="{FF2B5EF4-FFF2-40B4-BE49-F238E27FC236}">
                <a16:creationId xmlns:a16="http://schemas.microsoft.com/office/drawing/2014/main" id="{E36EE3F3-BF43-4708-A281-9161224A5C7F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7846EB26-A488-439C-932A-B8DEA3C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劉建宏</a:t>
            </a:r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D4FC6286-400E-4945-A099-B736A8A3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2F96B194-CAD6-421E-9276-66216EF0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D978B-9314-40D8-989D-DD081338F34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7">
            <a:extLst>
              <a:ext uri="{FF2B5EF4-FFF2-40B4-BE49-F238E27FC236}">
                <a16:creationId xmlns:a16="http://schemas.microsoft.com/office/drawing/2014/main" id="{343A87C0-74BF-4F16-97EC-26096F41D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1A8ABB7D-A850-42E6-91A9-FF8731044510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DC5C9209-133C-442E-95B1-4DC9D14E0C7D}"/>
              </a:ext>
            </a:extLst>
          </p:cNvPr>
          <p:cNvSpPr/>
          <p:nvPr/>
        </p:nvSpPr>
        <p:spPr>
          <a:xfrm>
            <a:off x="609601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207A7B93-F8A9-49CC-A04E-838483B3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D08B8C36-67BE-4C79-95C9-DBD8FB5F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356D8258-7166-4C05-B2D7-33E6332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48C23-8D30-452F-A2B7-86E11E3034D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3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21">
            <a:extLst>
              <a:ext uri="{FF2B5EF4-FFF2-40B4-BE49-F238E27FC236}">
                <a16:creationId xmlns:a16="http://schemas.microsoft.com/office/drawing/2014/main" id="{B6B06972-1FAB-484E-8985-F66C0AB3E9F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4918" y="152401"/>
            <a:ext cx="111379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文字版面配置區 12">
            <a:extLst>
              <a:ext uri="{FF2B5EF4-FFF2-40B4-BE49-F238E27FC236}">
                <a16:creationId xmlns:a16="http://schemas.microsoft.com/office/drawing/2014/main" id="{FF38F6BA-14F0-4562-864C-279F212EDC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34433" y="981076"/>
            <a:ext cx="11618384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861DDA48-EF6B-4975-ACAA-D0B36171D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6785" y="6456364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6D174D-4F44-4A77-8259-C15AA5BA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5033" y="6456364"/>
            <a:ext cx="46736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8478B65F-1532-457C-8E37-171D21B31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800" y="6456364"/>
            <a:ext cx="2641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fld id="{8F103A6A-E153-4011-9D94-F295CA4D50DF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031" name="直線接點 27">
            <a:extLst>
              <a:ext uri="{FF2B5EF4-FFF2-40B4-BE49-F238E27FC236}">
                <a16:creationId xmlns:a16="http://schemas.microsoft.com/office/drawing/2014/main" id="{35385505-D461-424A-8794-CFE72B09E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3" y="6453188"/>
            <a:ext cx="11618384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1032" name="直線接點 28">
            <a:extLst>
              <a:ext uri="{FF2B5EF4-FFF2-40B4-BE49-F238E27FC236}">
                <a16:creationId xmlns:a16="http://schemas.microsoft.com/office/drawing/2014/main" id="{17438F44-2B4A-4D41-8B8E-B755FAE99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3" y="908050"/>
            <a:ext cx="11618384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074C5A1-855F-403B-8537-316DD026DFEA}"/>
              </a:ext>
            </a:extLst>
          </p:cNvPr>
          <p:cNvSpPr>
            <a:spLocks noChangeAspect="1"/>
          </p:cNvSpPr>
          <p:nvPr/>
        </p:nvSpPr>
        <p:spPr>
          <a:xfrm rot="5400000">
            <a:off x="298451" y="343959"/>
            <a:ext cx="457200" cy="38523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pic>
        <p:nvPicPr>
          <p:cNvPr id="2058" name="Picture 2" descr="http://140.116.72.245/images/labbar.jpg">
            <a:extLst>
              <a:ext uri="{FF2B5EF4-FFF2-40B4-BE49-F238E27FC236}">
                <a16:creationId xmlns:a16="http://schemas.microsoft.com/office/drawing/2014/main" id="{41A313B2-972C-4F30-A92B-A6952852AF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96064"/>
            <a:ext cx="244263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36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A37AF4-259A-4204-A9DD-6D584AD8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D63A97-13FF-49B7-A910-92CCDB42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D8DB60-D1FF-4869-85A4-B55F38C63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80D5-BE9B-400F-9423-B4F80893734B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D9F090-8291-4686-B987-97BFFDF7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2FB36-71F3-463E-874A-04AE74A5C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C487-78E4-49E4-8560-1A36B911D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5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A7C6CE0E-B27F-47B9-AFA8-2D781CE7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450" y="2524125"/>
            <a:ext cx="6858000" cy="1158875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Embedded System Laboratory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4E798E-425A-4762-BA97-0B9D3DC8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450" y="3683000"/>
            <a:ext cx="6769100" cy="533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TW" dirty="0"/>
              <a:t>Lecture 3: Timer &amp; Interrupt</a:t>
            </a:r>
          </a:p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FBCF90C-D56A-4250-A69A-2FDD9BD98880}"/>
              </a:ext>
            </a:extLst>
          </p:cNvPr>
          <p:cNvSpPr txBox="1">
            <a:spLocks/>
          </p:cNvSpPr>
          <p:nvPr/>
        </p:nvSpPr>
        <p:spPr bwMode="auto">
          <a:xfrm>
            <a:off x="2743200" y="1573214"/>
            <a:ext cx="6858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1"/>
                </a:solidFill>
                <a:latin typeface="Century Schoolbook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2020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Summer Training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41082F-7CAC-416F-8024-633EB4B47B06}"/>
              </a:ext>
            </a:extLst>
          </p:cNvPr>
          <p:cNvSpPr txBox="1"/>
          <p:nvPr/>
        </p:nvSpPr>
        <p:spPr>
          <a:xfrm>
            <a:off x="9480550" y="6401116"/>
            <a:ext cx="26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Made by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許家偉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2020/7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Exceptions in ARM_v8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4 exception levels</a:t>
            </a:r>
          </a:p>
          <a:p>
            <a:pPr>
              <a:defRPr/>
            </a:pPr>
            <a:r>
              <a:rPr lang="en-US" altLang="zh-TW" dirty="0"/>
              <a:t>EL0</a:t>
            </a:r>
          </a:p>
          <a:p>
            <a:pPr lvl="1">
              <a:defRPr/>
            </a:pPr>
            <a:r>
              <a:rPr lang="en-US" altLang="zh-TW" dirty="0"/>
              <a:t>User process</a:t>
            </a:r>
          </a:p>
          <a:p>
            <a:pPr>
              <a:defRPr/>
            </a:pPr>
            <a:r>
              <a:rPr lang="en-US" altLang="zh-TW" dirty="0"/>
              <a:t>EL1</a:t>
            </a:r>
          </a:p>
          <a:p>
            <a:pPr lvl="1">
              <a:defRPr/>
            </a:pPr>
            <a:r>
              <a:rPr lang="en-US" altLang="zh-TW" dirty="0"/>
              <a:t>Guest OS level</a:t>
            </a:r>
          </a:p>
          <a:p>
            <a:pPr>
              <a:defRPr/>
            </a:pPr>
            <a:r>
              <a:rPr lang="en-US" altLang="zh-TW" dirty="0"/>
              <a:t>EL2</a:t>
            </a:r>
          </a:p>
          <a:p>
            <a:pPr lvl="1">
              <a:defRPr/>
            </a:pPr>
            <a:r>
              <a:rPr lang="en-US" altLang="zh-TW" dirty="0"/>
              <a:t>Host OS level</a:t>
            </a:r>
          </a:p>
          <a:p>
            <a:pPr>
              <a:defRPr/>
            </a:pPr>
            <a:r>
              <a:rPr lang="en-US" altLang="zh-TW" dirty="0"/>
              <a:t>EL3</a:t>
            </a:r>
          </a:p>
          <a:p>
            <a:pPr lvl="1">
              <a:defRPr/>
            </a:pPr>
            <a:r>
              <a:rPr lang="en-US" altLang="zh-TW" dirty="0"/>
              <a:t>Hardware level</a:t>
            </a:r>
          </a:p>
          <a:p>
            <a:pPr>
              <a:defRPr/>
            </a:pPr>
            <a:r>
              <a:rPr lang="en-US" altLang="zh-TW" dirty="0" err="1"/>
              <a:t>CurrentEL</a:t>
            </a:r>
            <a:r>
              <a:rPr lang="en-US" altLang="zh-TW" dirty="0"/>
              <a:t> register </a:t>
            </a:r>
          </a:p>
          <a:p>
            <a:pPr marL="274638" lvl="1" indent="0">
              <a:buNone/>
              <a:defRPr/>
            </a:pPr>
            <a:endParaRPr lang="en-US" altLang="zh-TW" dirty="0"/>
          </a:p>
          <a:p>
            <a:pPr lvl="1">
              <a:defRPr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26A5EE-7B94-47AE-8A67-03C749C3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25" y="3681028"/>
            <a:ext cx="507753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7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Exceptions in ARM_v8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16 exception handlers</a:t>
            </a:r>
          </a:p>
          <a:p>
            <a:pPr>
              <a:defRPr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3C75E5-2C51-4A04-B196-6A4F6198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7831"/>
            <a:ext cx="12192000" cy="47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0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Interrupt vector table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6939B0-0208-4291-AE00-931CCBC86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23" y="1571208"/>
            <a:ext cx="5548294" cy="13361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5276F0-4975-4DA1-9622-0B20F5AD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830" y="1480232"/>
            <a:ext cx="7602170" cy="537776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5F71FA-6FB8-4D18-BAAD-22A0F1B64238}"/>
              </a:ext>
            </a:extLst>
          </p:cNvPr>
          <p:cNvSpPr txBox="1"/>
          <p:nvPr/>
        </p:nvSpPr>
        <p:spPr>
          <a:xfrm>
            <a:off x="239349" y="3266975"/>
            <a:ext cx="369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offset is 0x080 = 2^7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65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7CAFF6D-1CBE-4163-89AC-2F2B5C35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6" y="1647525"/>
            <a:ext cx="11822175" cy="2867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Point to vector table</a:t>
            </a:r>
          </a:p>
          <a:p>
            <a:pPr>
              <a:defRPr/>
            </a:pPr>
            <a:endParaRPr lang="en-US" altLang="zh-TW" b="1" dirty="0"/>
          </a:p>
          <a:p>
            <a:pPr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45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980728"/>
            <a:ext cx="5760640" cy="54006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Maintain a stack</a:t>
            </a:r>
          </a:p>
          <a:p>
            <a:pPr lvl="1">
              <a:defRPr/>
            </a:pPr>
            <a:r>
              <a:rPr lang="en-US" altLang="zh-TW" dirty="0"/>
              <a:t>Store all current regs. before going to ISR</a:t>
            </a:r>
          </a:p>
          <a:p>
            <a:pPr lvl="1">
              <a:defRPr/>
            </a:pPr>
            <a:r>
              <a:rPr lang="en-US" altLang="zh-TW" dirty="0"/>
              <a:t>Pop stack after finishing ISR</a:t>
            </a:r>
          </a:p>
          <a:p>
            <a:pPr>
              <a:defRPr/>
            </a:pPr>
            <a:endParaRPr lang="en-US" altLang="zh-TW" b="1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9B7600-5B5B-4732-973E-17D5A99F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68" y="0"/>
            <a:ext cx="5681826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01F9BD-617D-4319-AB08-6F59745E0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1" y="2889911"/>
            <a:ext cx="442021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ISR</a:t>
            </a:r>
          </a:p>
          <a:p>
            <a:pPr>
              <a:defRPr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AFD681-838F-4F8F-982E-991E7DE4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82" y="1742845"/>
            <a:ext cx="927864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3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980728"/>
            <a:ext cx="5760640" cy="54006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Enable IRQ interrupt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E821CD-DC7B-4752-BF72-5A17C1F7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605" y="270666"/>
            <a:ext cx="5658678" cy="418186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FAB40C0-2FC3-4B01-B04F-DC8E99589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643" y="4439477"/>
            <a:ext cx="7338591" cy="22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Enable timer interrupt</a:t>
            </a:r>
          </a:p>
          <a:p>
            <a:pPr>
              <a:defRPr/>
            </a:pPr>
            <a:endParaRPr lang="en-US" altLang="zh-TW" b="1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552CA6-9C43-4556-BF74-5B9783F6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21" y="166076"/>
            <a:ext cx="7923879" cy="42543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1BC172A-A4AE-4319-BAD9-7FEBCA49C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121" y="4406755"/>
            <a:ext cx="7648138" cy="23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7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980728"/>
            <a:ext cx="5760640" cy="54006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Masking/unmasking interrupts</a:t>
            </a:r>
          </a:p>
          <a:p>
            <a:pPr lvl="1">
              <a:defRPr/>
            </a:pPr>
            <a:r>
              <a:rPr lang="en-US" altLang="zh-TW" dirty="0"/>
              <a:t>D : Mask debug exceptions</a:t>
            </a:r>
          </a:p>
          <a:p>
            <a:pPr lvl="1">
              <a:defRPr/>
            </a:pPr>
            <a:r>
              <a:rPr lang="en-US" altLang="zh-TW" dirty="0"/>
              <a:t>A : Masks </a:t>
            </a:r>
            <a:r>
              <a:rPr lang="en-US" altLang="zh-TW" dirty="0" err="1"/>
              <a:t>SErrors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I   : Masks IRQs</a:t>
            </a:r>
          </a:p>
          <a:p>
            <a:pPr lvl="1">
              <a:defRPr/>
            </a:pPr>
            <a:r>
              <a:rPr lang="en-US" altLang="zh-TW" dirty="0"/>
              <a:t>F  : Masks FIQs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118B71-7C52-4DCD-8CE4-9E1BAF0D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0728"/>
            <a:ext cx="557290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6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Timer </a:t>
            </a:r>
            <a:r>
              <a:rPr lang="en-US" altLang="zh-TW" dirty="0" err="1"/>
              <a:t>init</a:t>
            </a:r>
            <a:r>
              <a:rPr lang="en-US" altLang="zh-TW" dirty="0"/>
              <a:t> &amp; handle</a:t>
            </a:r>
          </a:p>
          <a:p>
            <a:pPr>
              <a:defRPr/>
            </a:pPr>
            <a:endParaRPr lang="en-US" altLang="zh-TW" b="1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268ECD-6BE9-48D3-9C75-E762B633E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10" y="208642"/>
            <a:ext cx="6744641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1AF9E81-16F0-4097-8A10-A602532B5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740" y="981076"/>
            <a:ext cx="11571078" cy="5400675"/>
          </a:xfrm>
        </p:spPr>
        <p:txBody>
          <a:bodyPr/>
          <a:lstStyle/>
          <a:p>
            <a:pPr eaLnBrk="1" hangingPunct="1"/>
            <a:r>
              <a:rPr lang="it-IT" altLang="zh-TW" dirty="0"/>
              <a:t>Introduction of Interrupt</a:t>
            </a:r>
          </a:p>
          <a:p>
            <a:pPr eaLnBrk="1" hangingPunct="1"/>
            <a:r>
              <a:rPr lang="it-IT" altLang="zh-TW" dirty="0"/>
              <a:t>Introduction of Timer</a:t>
            </a:r>
          </a:p>
          <a:p>
            <a:pPr eaLnBrk="1" hangingPunct="1"/>
            <a:r>
              <a:rPr lang="en-US" altLang="zh-TW" dirty="0"/>
              <a:t>Exceptions in ARM_v8</a:t>
            </a:r>
          </a:p>
          <a:p>
            <a:pPr eaLnBrk="1" hangingPunct="1"/>
            <a:r>
              <a:rPr lang="en-US" altLang="zh-TW" dirty="0"/>
              <a:t>Implementation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When interrupt occurs , the IRQ pending bit will be set.</a:t>
            </a:r>
          </a:p>
          <a:p>
            <a:pPr>
              <a:defRPr/>
            </a:pPr>
            <a:r>
              <a:rPr lang="en-US" altLang="zh-TW" dirty="0"/>
              <a:t>Check which interrupt occurred </a:t>
            </a:r>
          </a:p>
          <a:p>
            <a:pPr>
              <a:defRPr/>
            </a:pPr>
            <a:endParaRPr lang="en-US" altLang="zh-TW" b="1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8F461C-4359-405D-A366-03A419FB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61" y="2571636"/>
            <a:ext cx="10069330" cy="33056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3B9F96-6BE1-498F-8252-BD5EA31BB60F}"/>
              </a:ext>
            </a:extLst>
          </p:cNvPr>
          <p:cNvSpPr/>
          <p:nvPr/>
        </p:nvSpPr>
        <p:spPr>
          <a:xfrm>
            <a:off x="915561" y="2571636"/>
            <a:ext cx="767465" cy="449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C99FEC-09E1-466A-B1CC-FB67C1C345A3}"/>
              </a:ext>
            </a:extLst>
          </p:cNvPr>
          <p:cNvSpPr txBox="1"/>
          <p:nvPr/>
        </p:nvSpPr>
        <p:spPr>
          <a:xfrm>
            <a:off x="1057779" y="2652164"/>
            <a:ext cx="11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IRQ</a:t>
            </a:r>
            <a:endParaRPr lang="zh-TW" altLang="en-US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36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8CB88-FD53-4448-9926-5E031249C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Practice time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C3FE81-7261-446E-A300-FDFC275D6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38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Using two timers to control LEDs</a:t>
            </a:r>
          </a:p>
          <a:p>
            <a:pPr>
              <a:defRPr/>
            </a:pPr>
            <a:r>
              <a:rPr lang="en-US" altLang="zh-TW" dirty="0"/>
              <a:t>Timer 1 </a:t>
            </a:r>
          </a:p>
          <a:p>
            <a:pPr lvl="1">
              <a:defRPr/>
            </a:pPr>
            <a:r>
              <a:rPr lang="en-US" altLang="zh-TW" dirty="0"/>
              <a:t>LEDs blinks one after one  (</a:t>
            </a:r>
            <a:r>
              <a:rPr lang="zh-TW" altLang="en-US" dirty="0"/>
              <a:t>一個接著一個閃爍</a:t>
            </a:r>
            <a:r>
              <a:rPr lang="en-US" altLang="zh-TW" dirty="0"/>
              <a:t>)</a:t>
            </a:r>
          </a:p>
          <a:p>
            <a:pPr>
              <a:defRPr/>
            </a:pPr>
            <a:r>
              <a:rPr lang="en-US" altLang="zh-TW" dirty="0"/>
              <a:t>Timer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lvl="1">
              <a:defRPr/>
            </a:pPr>
            <a:r>
              <a:rPr lang="en-US" altLang="zh-TW" dirty="0"/>
              <a:t>LEDs full light up and down (</a:t>
            </a:r>
            <a:r>
              <a:rPr lang="zh-TW" altLang="en-US" dirty="0"/>
              <a:t>全部一起亮</a:t>
            </a:r>
            <a:r>
              <a:rPr lang="en-US" altLang="zh-TW" dirty="0"/>
              <a:t>,</a:t>
            </a:r>
            <a:r>
              <a:rPr lang="zh-TW" altLang="en-US" dirty="0"/>
              <a:t>全部一起暗</a:t>
            </a:r>
            <a:r>
              <a:rPr lang="en-US" altLang="zh-TW" dirty="0"/>
              <a:t>)</a:t>
            </a:r>
          </a:p>
          <a:p>
            <a:pPr>
              <a:defRPr/>
            </a:pPr>
            <a:r>
              <a:rPr lang="en-US" altLang="zh-TW" dirty="0"/>
              <a:t>The two timers should have obvious difference of time interval </a:t>
            </a:r>
          </a:p>
          <a:p>
            <a:pPr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96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Introduction of Interrupt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What is “Interrupt”?</a:t>
            </a:r>
          </a:p>
          <a:p>
            <a:pPr lvl="1">
              <a:defRPr/>
            </a:pPr>
            <a:r>
              <a:rPr lang="en-US" altLang="zh-TW" dirty="0"/>
              <a:t>An event that requires the CPU to stop normal process execution and perform some service.</a:t>
            </a:r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r>
              <a:rPr lang="en-US" altLang="zh-TW" dirty="0"/>
              <a:t>Usually generated by hardware (although they can be initiated by software).</a:t>
            </a:r>
          </a:p>
          <a:p>
            <a:pPr>
              <a:defRPr/>
            </a:pPr>
            <a:endParaRPr lang="en-US" altLang="zh-TW" dirty="0"/>
          </a:p>
          <a:p>
            <a:pPr lvl="1">
              <a:defRPr/>
            </a:pPr>
            <a:r>
              <a:rPr lang="en-US" altLang="zh-TW" dirty="0"/>
              <a:t>Often indicate that an event has occurred that needs an urgent response.</a:t>
            </a:r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r>
              <a:rPr lang="en-US" altLang="zh-TW" dirty="0"/>
              <a:t>Interrupts may occur at any time.</a:t>
            </a:r>
          </a:p>
          <a:p>
            <a:pPr marL="457200" lvl="1" indent="0">
              <a:buNone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D75DBD-7510-4586-897D-0C815B28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Introduction of Interrupt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10243" name="內容版面配置區 4">
            <a:extLst>
              <a:ext uri="{FF2B5EF4-FFF2-40B4-BE49-F238E27FC236}">
                <a16:creationId xmlns:a16="http://schemas.microsoft.com/office/drawing/2014/main" id="{186A9D85-D2E8-496B-939F-BD2B0E12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Calibri" panose="020F0502020204030204" pitchFamily="34" charset="0"/>
                <a:cs typeface="Times New Roman" panose="02020603050405020304" pitchFamily="18" charset="0"/>
              </a:rPr>
              <a:t>Before we have interrupts, the technique we used is:</a:t>
            </a:r>
          </a:p>
          <a:p>
            <a:pPr lvl="1"/>
            <a:r>
              <a:rPr lang="en-US" altLang="zh-TW" sz="2800">
                <a:latin typeface="Calibri" panose="020F0502020204030204" pitchFamily="34" charset="0"/>
                <a:cs typeface="Times New Roman" panose="02020603050405020304" pitchFamily="18" charset="0"/>
              </a:rPr>
              <a:t>Busy Waiting.(Polling)</a:t>
            </a:r>
          </a:p>
          <a:p>
            <a:pPr marL="914400" lvl="2" indent="0">
              <a:buNone/>
            </a:pPr>
            <a:r>
              <a:rPr lang="en-US" altLang="zh-TW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altLang="zh-TW"/>
              <a:t>A process repeatedly checks to see if a condition is true.</a:t>
            </a:r>
            <a:endParaRPr lang="en-US" altLang="zh-TW">
              <a:cs typeface="Times New Roman" panose="02020603050405020304" pitchFamily="18" charset="0"/>
            </a:endParaRPr>
          </a:p>
          <a:p>
            <a:pPr lvl="1"/>
            <a:endParaRPr lang="en-US" altLang="zh-TW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Calibri" panose="020F0502020204030204" pitchFamily="34" charset="0"/>
                <a:cs typeface="Times New Roman" panose="02020603050405020304" pitchFamily="18" charset="0"/>
              </a:rPr>
              <a:t>But now we use interrupts.</a:t>
            </a:r>
            <a:endParaRPr lang="zh-TW" altLang="en-US"/>
          </a:p>
        </p:txBody>
      </p:sp>
      <p:sp>
        <p:nvSpPr>
          <p:cNvPr id="10244" name="文字方塊 5">
            <a:extLst>
              <a:ext uri="{FF2B5EF4-FFF2-40B4-BE49-F238E27FC236}">
                <a16:creationId xmlns:a16="http://schemas.microsoft.com/office/drawing/2014/main" id="{874FA067-50B4-4FF1-8093-726F9CFE0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132263"/>
            <a:ext cx="8208963" cy="138430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marL="0" lvl="1">
              <a:spcBef>
                <a:spcPct val="0"/>
              </a:spcBef>
              <a:buClrTx/>
              <a:buNone/>
            </a:pPr>
            <a:r>
              <a:rPr lang="en-US" altLang="zh-TW">
                <a:latin typeface="Century" panose="02040604050505020304" pitchFamily="18" charset="0"/>
              </a:rPr>
              <a:t>I</a:t>
            </a:r>
            <a:r>
              <a:rPr lang="en-US" altLang="zh-TW" sz="2000">
                <a:latin typeface="Century" panose="02040604050505020304" pitchFamily="18" charset="0"/>
              </a:rPr>
              <a:t>n systems programming, an interrupt is a signal to the processor </a:t>
            </a:r>
            <a:r>
              <a:rPr lang="en-US" altLang="zh-TW" sz="2000" b="1" u="sng">
                <a:latin typeface="Century" panose="02040604050505020304" pitchFamily="18" charset="0"/>
              </a:rPr>
              <a:t>emitted </a:t>
            </a:r>
            <a:r>
              <a:rPr lang="en-US" altLang="zh-TW" sz="2000" u="sng">
                <a:latin typeface="Century" panose="02040604050505020304" pitchFamily="18" charset="0"/>
              </a:rPr>
              <a:t>by</a:t>
            </a:r>
            <a:r>
              <a:rPr lang="en-US" altLang="zh-TW" sz="2000" b="1" u="sng">
                <a:latin typeface="Century" panose="02040604050505020304" pitchFamily="18" charset="0"/>
              </a:rPr>
              <a:t> hardware </a:t>
            </a:r>
            <a:r>
              <a:rPr lang="en-US" altLang="zh-TW" sz="2000" u="sng">
                <a:latin typeface="Century" panose="02040604050505020304" pitchFamily="18" charset="0"/>
              </a:rPr>
              <a:t>or</a:t>
            </a:r>
            <a:r>
              <a:rPr lang="en-US" altLang="zh-TW" sz="2000" b="1" u="sng">
                <a:latin typeface="Century" panose="02040604050505020304" pitchFamily="18" charset="0"/>
              </a:rPr>
              <a:t> software </a:t>
            </a:r>
            <a:r>
              <a:rPr lang="en-US" altLang="zh-TW" sz="2000">
                <a:latin typeface="Century" panose="02040604050505020304" pitchFamily="18" charset="0"/>
              </a:rPr>
              <a:t>indicating an event that </a:t>
            </a:r>
            <a:r>
              <a:rPr lang="en-US" altLang="zh-TW" sz="2000" b="1">
                <a:latin typeface="Century" panose="02040604050505020304" pitchFamily="18" charset="0"/>
              </a:rPr>
              <a:t>needs immediate attention</a:t>
            </a:r>
            <a:r>
              <a:rPr lang="en-US" altLang="zh-TW" sz="2000">
                <a:latin typeface="Century" panose="02040604050505020304" pitchFamily="18" charset="0"/>
              </a:rPr>
              <a:t>.</a:t>
            </a:r>
            <a:endParaRPr lang="zh-TW" altLang="en-US" sz="2000">
              <a:latin typeface="Century" panose="02040604050505020304" pitchFamily="18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Century" panose="02040604050505020304" pitchFamily="18" charset="0"/>
                <a:ea typeface="新細明體" panose="02020500000000000000" pitchFamily="18" charset="-120"/>
              </a:rPr>
              <a:t>-Wikipedia, the savior of teaching assistants</a:t>
            </a:r>
            <a:endParaRPr lang="zh-TW" altLang="en-US" sz="2000">
              <a:latin typeface="Century" panose="020406040505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DF51D00A-8851-41DB-80B1-F2EB46AC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Introduction of Interrupt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</a:rPr>
              <a:t> is interrupt</a:t>
            </a:r>
            <a:endParaRPr lang="zh-TW" altLang="en-US" dirty="0">
              <a:latin typeface="Century" panose="020406040505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74B4E8F-CAE8-41FE-9131-BE073B71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4925" y="1084264"/>
            <a:ext cx="1847850" cy="1684337"/>
          </a:xfr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709F345-6527-42C6-8FE8-393FF395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9" y="2686050"/>
            <a:ext cx="1849437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4FA81BA-BBA2-4632-A9D4-06B6E1CA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4325939"/>
            <a:ext cx="184785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0F66FE3B-8B5D-4BCA-B3CC-3AA33E5F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1184275"/>
            <a:ext cx="1849438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C5162005-1FB8-46C7-8A5B-49D04E4D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4564063"/>
            <a:ext cx="184943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EA4FD7DF-32BB-4537-BEC4-5CC91830A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9" y="2832100"/>
            <a:ext cx="1849437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id="{57F9C4BB-D8D3-4ACB-874F-5E82526F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4" y="1365250"/>
            <a:ext cx="1849437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內容版面配置區 3">
            <a:extLst>
              <a:ext uri="{FF2B5EF4-FFF2-40B4-BE49-F238E27FC236}">
                <a16:creationId xmlns:a16="http://schemas.microsoft.com/office/drawing/2014/main" id="{2FD93EE0-CF3B-4863-BBE8-A24F85A93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403725"/>
            <a:ext cx="18478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104EDF-3038-4DA8-8338-A6A6A21F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2474914"/>
            <a:ext cx="2178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文字方塊 12">
            <a:extLst>
              <a:ext uri="{FF2B5EF4-FFF2-40B4-BE49-F238E27FC236}">
                <a16:creationId xmlns:a16="http://schemas.microsoft.com/office/drawing/2014/main" id="{2350B717-C09C-4B24-9873-6C0FBDAC4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243013"/>
            <a:ext cx="3516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Busy waiting is just like…</a:t>
            </a:r>
            <a:endParaRPr lang="zh-TW" altLang="en-US" sz="24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90AE67-8314-4B99-9926-3FBC284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4783138"/>
            <a:ext cx="191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haroni" panose="020B0604020202020204" pitchFamily="2" charset="-79"/>
                <a:ea typeface="新細明體" panose="02020500000000000000" pitchFamily="18" charset="-120"/>
                <a:cs typeface="Aharoni" panose="020B0604020202020204" pitchFamily="2" charset="-79"/>
              </a:rPr>
              <a:t>The keypad</a:t>
            </a:r>
            <a:endParaRPr lang="zh-TW" altLang="en-US" sz="2400">
              <a:latin typeface="Aharoni" panose="020B0604020202020204" pitchFamily="2" charset="-79"/>
              <a:ea typeface="新細明體" panose="02020500000000000000" pitchFamily="18" charset="-120"/>
              <a:cs typeface="Aharoni" panose="020B0604020202020204" pitchFamily="2" charset="-79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87C6185-C9CB-456B-BF15-6FA79B680E9C}"/>
              </a:ext>
            </a:extLst>
          </p:cNvPr>
          <p:cNvCxnSpPr/>
          <p:nvPr/>
        </p:nvCxnSpPr>
        <p:spPr>
          <a:xfrm flipV="1">
            <a:off x="3962401" y="5456238"/>
            <a:ext cx="1025525" cy="577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8C398E-223E-4B9A-854F-E48551D1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6" y="5881688"/>
            <a:ext cx="2640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haroni" panose="020B0604020202020204" pitchFamily="2" charset="-79"/>
                <a:ea typeface="新細明體" panose="02020500000000000000" pitchFamily="18" charset="-120"/>
                <a:cs typeface="Aharoni" panose="020B0604020202020204" pitchFamily="2" charset="-79"/>
              </a:rPr>
              <a:t>And it’s our </a:t>
            </a:r>
            <a:r>
              <a:rPr lang="en-US" altLang="zh-TW" sz="2400">
                <a:latin typeface="Aharoni" panose="020B0604020202020204" pitchFamily="2" charset="-79"/>
                <a:ea typeface="新細明體" panose="02020500000000000000" pitchFamily="18" charset="-120"/>
                <a:cs typeface="Aharoni" panose="020B0604020202020204" pitchFamily="2" charset="-79"/>
              </a:rPr>
              <a:t>CPU</a:t>
            </a:r>
            <a:endParaRPr lang="zh-TW" altLang="en-US" sz="2400">
              <a:latin typeface="Aharoni" panose="020B0604020202020204" pitchFamily="2" charset="-79"/>
              <a:ea typeface="新細明體" panose="02020500000000000000" pitchFamily="18" charset="-120"/>
              <a:cs typeface="Aharoni" panose="020B0604020202020204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F3E0E22D-1351-4B6F-84A9-089C61A4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Introduction of Interrupt</a:t>
            </a:r>
            <a:endParaRPr lang="zh-TW" altLang="en-US" dirty="0"/>
          </a:p>
        </p:txBody>
      </p:sp>
      <p:pic>
        <p:nvPicPr>
          <p:cNvPr id="13315" name="Picture 2" descr="http://cdn.alltheragefaces.com/img/faces/large/neutral-feel-like-a-sir-clean-l.png">
            <a:extLst>
              <a:ext uri="{FF2B5EF4-FFF2-40B4-BE49-F238E27FC236}">
                <a16:creationId xmlns:a16="http://schemas.microsoft.com/office/drawing/2014/main" id="{1A5DD683-A4CD-4E92-810F-106312EAEB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2751" y="2462214"/>
            <a:ext cx="4926013" cy="3806825"/>
          </a:xfrm>
        </p:spPr>
      </p:pic>
      <p:pic>
        <p:nvPicPr>
          <p:cNvPr id="1028" name="Picture 4" descr="http://cdn.alltheragefaces.com/img/faces/large/determined-serious-chiseled-not-okay-l.png">
            <a:extLst>
              <a:ext uri="{FF2B5EF4-FFF2-40B4-BE49-F238E27FC236}">
                <a16:creationId xmlns:a16="http://schemas.microsoft.com/office/drawing/2014/main" id="{D79D88DB-727D-403E-A5ED-EA31323CC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1" y="1316039"/>
            <a:ext cx="184467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形圖說文字 5">
            <a:extLst>
              <a:ext uri="{FF2B5EF4-FFF2-40B4-BE49-F238E27FC236}">
                <a16:creationId xmlns:a16="http://schemas.microsoft.com/office/drawing/2014/main" id="{B7F15439-8ADD-4A2A-925E-266B1CB85569}"/>
              </a:ext>
            </a:extLst>
          </p:cNvPr>
          <p:cNvSpPr/>
          <p:nvPr/>
        </p:nvSpPr>
        <p:spPr>
          <a:xfrm>
            <a:off x="4870450" y="1208089"/>
            <a:ext cx="2743200" cy="954087"/>
          </a:xfrm>
          <a:prstGeom prst="wedgeEllipseCallout">
            <a:avLst>
              <a:gd name="adj1" fmla="val 60940"/>
              <a:gd name="adj2" fmla="val 5206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An emergency happened,  Your Majesty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形圖說文字 6">
            <a:extLst>
              <a:ext uri="{FF2B5EF4-FFF2-40B4-BE49-F238E27FC236}">
                <a16:creationId xmlns:a16="http://schemas.microsoft.com/office/drawing/2014/main" id="{4DD35515-F0BE-42B4-B40C-74A30983EE84}"/>
              </a:ext>
            </a:extLst>
          </p:cNvPr>
          <p:cNvSpPr/>
          <p:nvPr/>
        </p:nvSpPr>
        <p:spPr>
          <a:xfrm>
            <a:off x="6337301" y="3638550"/>
            <a:ext cx="2601913" cy="1074738"/>
          </a:xfrm>
          <a:prstGeom prst="wedgeEllipseCallout">
            <a:avLst>
              <a:gd name="adj1" fmla="val -61574"/>
              <a:gd name="adj2" fmla="val 4039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Ok, I’m going to handle it.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319" name="文字方塊 9">
            <a:extLst>
              <a:ext uri="{FF2B5EF4-FFF2-40B4-BE49-F238E27FC236}">
                <a16:creationId xmlns:a16="http://schemas.microsoft.com/office/drawing/2014/main" id="{31311672-146E-412C-87EE-A1544667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1" y="1182688"/>
            <a:ext cx="3516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interrupt is just like…</a:t>
            </a:r>
            <a:endParaRPr lang="zh-TW" altLang="en-US" sz="24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1DBF88C3-1AA8-4FA7-AE8D-C017E24A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Interrupt</a:t>
            </a:r>
            <a:endParaRPr lang="zh-TW" altLang="en-US" dirty="0"/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88FBB1B5-9253-4DFD-8DD6-1852B2081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980728"/>
            <a:ext cx="11617291" cy="5400600"/>
          </a:xfrm>
        </p:spPr>
        <p:txBody>
          <a:bodyPr/>
          <a:lstStyle/>
          <a:p>
            <a:r>
              <a:rPr lang="en-US" altLang="zh-TW" dirty="0"/>
              <a:t>When an interrupt occurs, the processor :</a:t>
            </a:r>
          </a:p>
          <a:p>
            <a:pPr marL="914400" lvl="1" indent="-457200">
              <a:buFont typeface="Calibri" panose="020F0502020204030204" pitchFamily="34" charset="0"/>
              <a:buAutoNum type="alphaUcPeriod"/>
            </a:pPr>
            <a:r>
              <a:rPr lang="en-US" altLang="zh-TW" dirty="0"/>
              <a:t>Save current status (reg. data, return address)</a:t>
            </a:r>
          </a:p>
          <a:p>
            <a:pPr marL="914400" lvl="1" indent="-457200">
              <a:buFont typeface="Calibri" panose="020F0502020204030204" pitchFamily="34" charset="0"/>
              <a:buAutoNum type="alphaUcPeriod"/>
            </a:pPr>
            <a:r>
              <a:rPr lang="en-US" altLang="zh-TW" dirty="0" err="1"/>
              <a:t>Goto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interrupt service routine</a:t>
            </a:r>
          </a:p>
          <a:p>
            <a:pPr marL="914400" lvl="1" indent="-457200">
              <a:buFont typeface="Calibri" panose="020F0502020204030204" pitchFamily="34" charset="0"/>
              <a:buAutoNum type="alphaUcPeriod"/>
            </a:pPr>
            <a:r>
              <a:rPr lang="en-US" altLang="zh-TW" dirty="0" err="1">
                <a:solidFill>
                  <a:schemeClr val="tx1"/>
                </a:solidFill>
              </a:rPr>
              <a:t>Fininshed</a:t>
            </a:r>
            <a:r>
              <a:rPr lang="en-US" altLang="zh-TW" dirty="0">
                <a:solidFill>
                  <a:schemeClr val="tx1"/>
                </a:solidFill>
              </a:rPr>
              <a:t>, back to original execution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38EDEA3-A623-4BA9-9451-5A423B8C0F04}"/>
              </a:ext>
            </a:extLst>
          </p:cNvPr>
          <p:cNvSpPr txBox="1"/>
          <p:nvPr/>
        </p:nvSpPr>
        <p:spPr>
          <a:xfrm>
            <a:off x="3827653" y="2819106"/>
            <a:ext cx="17272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800" spc="-25" dirty="0">
                <a:latin typeface="Courier New"/>
                <a:cs typeface="Courier New"/>
              </a:rPr>
              <a:t>main</a:t>
            </a:r>
            <a:r>
              <a:rPr sz="2800" spc="-20" dirty="0">
                <a:latin typeface="Courier New"/>
                <a:cs typeface="Courier New"/>
              </a:rPr>
              <a:t>(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){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7EA8158-5C01-4A2C-9151-36AE011B1CD5}"/>
              </a:ext>
            </a:extLst>
          </p:cNvPr>
          <p:cNvSpPr txBox="1"/>
          <p:nvPr/>
        </p:nvSpPr>
        <p:spPr>
          <a:xfrm>
            <a:off x="4678553" y="3331869"/>
            <a:ext cx="2579688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800" spc="-30" dirty="0">
                <a:latin typeface="Courier New"/>
                <a:cs typeface="Courier New"/>
              </a:rPr>
              <a:t>w</a:t>
            </a:r>
            <a:r>
              <a:rPr sz="2800" spc="-25" dirty="0">
                <a:latin typeface="Courier New"/>
                <a:cs typeface="Courier New"/>
              </a:rPr>
              <a:t>hile</a:t>
            </a:r>
            <a:r>
              <a:rPr sz="2800" spc="-35" dirty="0">
                <a:latin typeface="Courier New"/>
                <a:cs typeface="Courier New"/>
              </a:rPr>
              <a:t>(</a:t>
            </a:r>
            <a:r>
              <a:rPr sz="2800" spc="-25" dirty="0">
                <a:solidFill>
                  <a:srgbClr val="00AFEF"/>
                </a:solidFill>
                <a:latin typeface="Courier New"/>
                <a:cs typeface="Courier New"/>
              </a:rPr>
              <a:t>tru</a:t>
            </a:r>
            <a:r>
              <a:rPr sz="2800" spc="-35" dirty="0">
                <a:solidFill>
                  <a:srgbClr val="00AFEF"/>
                </a:solidFill>
                <a:latin typeface="Courier New"/>
                <a:cs typeface="Courier New"/>
              </a:rPr>
              <a:t>e</a:t>
            </a:r>
            <a:r>
              <a:rPr sz="2800" spc="-20" dirty="0">
                <a:latin typeface="Courier New"/>
                <a:cs typeface="Courier New"/>
              </a:rPr>
              <a:t>){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CA347DB-2CC1-4A95-858E-AE47ACCC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654" y="6417969"/>
            <a:ext cx="136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zh-TW">
                <a:latin typeface="Calibri" panose="020F0502020204030204" pitchFamily="34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A355DC3-E9C4-495C-A9ED-8434E688C3A3}"/>
              </a:ext>
            </a:extLst>
          </p:cNvPr>
          <p:cNvSpPr>
            <a:spLocks/>
          </p:cNvSpPr>
          <p:nvPr/>
        </p:nvSpPr>
        <p:spPr bwMode="auto">
          <a:xfrm>
            <a:off x="5321491" y="5087643"/>
            <a:ext cx="703262" cy="1136650"/>
          </a:xfrm>
          <a:custGeom>
            <a:avLst/>
            <a:gdLst>
              <a:gd name="T0" fmla="*/ 174834 w 704214"/>
              <a:gd name="T1" fmla="*/ 784478 h 1136650"/>
              <a:gd name="T2" fmla="*/ 0 w 704214"/>
              <a:gd name="T3" fmla="*/ 991996 h 1136650"/>
              <a:gd name="T4" fmla="*/ 174834 w 704214"/>
              <a:gd name="T5" fmla="*/ 1136522 h 1136650"/>
              <a:gd name="T6" fmla="*/ 174834 w 704214"/>
              <a:gd name="T7" fmla="*/ 1048511 h 1136650"/>
              <a:gd name="T8" fmla="*/ 223695 w 704214"/>
              <a:gd name="T9" fmla="*/ 1027918 h 1136650"/>
              <a:gd name="T10" fmla="*/ 270788 w 704214"/>
              <a:gd name="T11" fmla="*/ 1002704 h 1136650"/>
              <a:gd name="T12" fmla="*/ 316014 w 704214"/>
              <a:gd name="T13" fmla="*/ 973081 h 1136650"/>
              <a:gd name="T14" fmla="*/ 359264 w 704214"/>
              <a:gd name="T15" fmla="*/ 939259 h 1136650"/>
              <a:gd name="T16" fmla="*/ 400431 w 704214"/>
              <a:gd name="T17" fmla="*/ 901451 h 1136650"/>
              <a:gd name="T18" fmla="*/ 427582 w 704214"/>
              <a:gd name="T19" fmla="*/ 872489 h 1136650"/>
              <a:gd name="T20" fmla="*/ 174834 w 704214"/>
              <a:gd name="T21" fmla="*/ 872489 h 1136650"/>
              <a:gd name="T22" fmla="*/ 174834 w 704214"/>
              <a:gd name="T23" fmla="*/ 784478 h 1136650"/>
              <a:gd name="T24" fmla="*/ 696567 w 704214"/>
              <a:gd name="T25" fmla="*/ 0 h 1136650"/>
              <a:gd name="T26" fmla="*/ 691273 w 704214"/>
              <a:gd name="T27" fmla="*/ 62193 h 1136650"/>
              <a:gd name="T28" fmla="*/ 683319 w 704214"/>
              <a:gd name="T29" fmla="*/ 123222 h 1136650"/>
              <a:gd name="T30" fmla="*/ 672784 w 704214"/>
              <a:gd name="T31" fmla="*/ 182955 h 1136650"/>
              <a:gd name="T32" fmla="*/ 659744 w 704214"/>
              <a:gd name="T33" fmla="*/ 241261 h 1136650"/>
              <a:gd name="T34" fmla="*/ 644279 w 704214"/>
              <a:gd name="T35" fmla="*/ 298007 h 1136650"/>
              <a:gd name="T36" fmla="*/ 626469 w 704214"/>
              <a:gd name="T37" fmla="*/ 353062 h 1136650"/>
              <a:gd name="T38" fmla="*/ 606390 w 704214"/>
              <a:gd name="T39" fmla="*/ 406294 h 1136650"/>
              <a:gd name="T40" fmla="*/ 584122 w 704214"/>
              <a:gd name="T41" fmla="*/ 457571 h 1136650"/>
              <a:gd name="T42" fmla="*/ 559744 w 704214"/>
              <a:gd name="T43" fmla="*/ 506762 h 1136650"/>
              <a:gd name="T44" fmla="*/ 533336 w 704214"/>
              <a:gd name="T45" fmla="*/ 553735 h 1136650"/>
              <a:gd name="T46" fmla="*/ 504974 w 704214"/>
              <a:gd name="T47" fmla="*/ 598359 h 1136650"/>
              <a:gd name="T48" fmla="*/ 474738 w 704214"/>
              <a:gd name="T49" fmla="*/ 640500 h 1136650"/>
              <a:gd name="T50" fmla="*/ 442707 w 704214"/>
              <a:gd name="T51" fmla="*/ 680028 h 1136650"/>
              <a:gd name="T52" fmla="*/ 408960 w 704214"/>
              <a:gd name="T53" fmla="*/ 716812 h 1136650"/>
              <a:gd name="T54" fmla="*/ 373575 w 704214"/>
              <a:gd name="T55" fmla="*/ 750718 h 1136650"/>
              <a:gd name="T56" fmla="*/ 336630 w 704214"/>
              <a:gd name="T57" fmla="*/ 781616 h 1136650"/>
              <a:gd name="T58" fmla="*/ 298205 w 704214"/>
              <a:gd name="T59" fmla="*/ 809374 h 1136650"/>
              <a:gd name="T60" fmla="*/ 258378 w 704214"/>
              <a:gd name="T61" fmla="*/ 833860 h 1136650"/>
              <a:gd name="T62" fmla="*/ 217229 w 704214"/>
              <a:gd name="T63" fmla="*/ 854943 h 1136650"/>
              <a:gd name="T64" fmla="*/ 174834 w 704214"/>
              <a:gd name="T65" fmla="*/ 872489 h 1136650"/>
              <a:gd name="T66" fmla="*/ 427582 w 704214"/>
              <a:gd name="T67" fmla="*/ 872489 h 1136650"/>
              <a:gd name="T68" fmla="*/ 476104 w 704214"/>
              <a:gd name="T69" fmla="*/ 814725 h 1136650"/>
              <a:gd name="T70" fmla="*/ 510395 w 704214"/>
              <a:gd name="T71" fmla="*/ 766230 h 1136650"/>
              <a:gd name="T72" fmla="*/ 542186 w 704214"/>
              <a:gd name="T73" fmla="*/ 714596 h 1136650"/>
              <a:gd name="T74" fmla="*/ 571367 w 704214"/>
              <a:gd name="T75" fmla="*/ 660034 h 1136650"/>
              <a:gd name="T76" fmla="*/ 597838 w 704214"/>
              <a:gd name="T77" fmla="*/ 602757 h 1136650"/>
              <a:gd name="T78" fmla="*/ 621487 w 704214"/>
              <a:gd name="T79" fmla="*/ 542976 h 1136650"/>
              <a:gd name="T80" fmla="*/ 642213 w 704214"/>
              <a:gd name="T81" fmla="*/ 480903 h 1136650"/>
              <a:gd name="T82" fmla="*/ 659909 w 704214"/>
              <a:gd name="T83" fmla="*/ 416750 h 1136650"/>
              <a:gd name="T84" fmla="*/ 674472 w 704214"/>
              <a:gd name="T85" fmla="*/ 350728 h 1136650"/>
              <a:gd name="T86" fmla="*/ 685793 w 704214"/>
              <a:gd name="T87" fmla="*/ 283049 h 1136650"/>
              <a:gd name="T88" fmla="*/ 693768 w 704214"/>
              <a:gd name="T89" fmla="*/ 213925 h 1136650"/>
              <a:gd name="T90" fmla="*/ 698292 w 704214"/>
              <a:gd name="T91" fmla="*/ 143568 h 1136650"/>
              <a:gd name="T92" fmla="*/ 699260 w 704214"/>
              <a:gd name="T93" fmla="*/ 72188 h 1136650"/>
              <a:gd name="T94" fmla="*/ 696567 w 704214"/>
              <a:gd name="T95" fmla="*/ 0 h 113665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704214" h="1136650">
                <a:moveTo>
                  <a:pt x="176021" y="784478"/>
                </a:moveTo>
                <a:lnTo>
                  <a:pt x="0" y="991996"/>
                </a:lnTo>
                <a:lnTo>
                  <a:pt x="176021" y="1136522"/>
                </a:lnTo>
                <a:lnTo>
                  <a:pt x="176021" y="1048511"/>
                </a:lnTo>
                <a:lnTo>
                  <a:pt x="225213" y="1027918"/>
                </a:lnTo>
                <a:lnTo>
                  <a:pt x="272627" y="1002704"/>
                </a:lnTo>
                <a:lnTo>
                  <a:pt x="318159" y="973081"/>
                </a:lnTo>
                <a:lnTo>
                  <a:pt x="361702" y="939259"/>
                </a:lnTo>
                <a:lnTo>
                  <a:pt x="403149" y="901451"/>
                </a:lnTo>
                <a:lnTo>
                  <a:pt x="430484" y="872489"/>
                </a:lnTo>
                <a:lnTo>
                  <a:pt x="176021" y="872489"/>
                </a:lnTo>
                <a:lnTo>
                  <a:pt x="176021" y="784478"/>
                </a:lnTo>
                <a:close/>
              </a:path>
              <a:path w="704214" h="1136650">
                <a:moveTo>
                  <a:pt x="701294" y="0"/>
                </a:moveTo>
                <a:lnTo>
                  <a:pt x="695965" y="62193"/>
                </a:lnTo>
                <a:lnTo>
                  <a:pt x="687957" y="123222"/>
                </a:lnTo>
                <a:lnTo>
                  <a:pt x="677350" y="182955"/>
                </a:lnTo>
                <a:lnTo>
                  <a:pt x="664222" y="241261"/>
                </a:lnTo>
                <a:lnTo>
                  <a:pt x="648652" y="298007"/>
                </a:lnTo>
                <a:lnTo>
                  <a:pt x="630720" y="353062"/>
                </a:lnTo>
                <a:lnTo>
                  <a:pt x="610505" y="406294"/>
                </a:lnTo>
                <a:lnTo>
                  <a:pt x="588087" y="457571"/>
                </a:lnTo>
                <a:lnTo>
                  <a:pt x="563544" y="506762"/>
                </a:lnTo>
                <a:lnTo>
                  <a:pt x="536956" y="553735"/>
                </a:lnTo>
                <a:lnTo>
                  <a:pt x="508401" y="598359"/>
                </a:lnTo>
                <a:lnTo>
                  <a:pt x="477960" y="640500"/>
                </a:lnTo>
                <a:lnTo>
                  <a:pt x="445712" y="680028"/>
                </a:lnTo>
                <a:lnTo>
                  <a:pt x="411736" y="716812"/>
                </a:lnTo>
                <a:lnTo>
                  <a:pt x="376110" y="750718"/>
                </a:lnTo>
                <a:lnTo>
                  <a:pt x="338915" y="781616"/>
                </a:lnTo>
                <a:lnTo>
                  <a:pt x="300229" y="809374"/>
                </a:lnTo>
                <a:lnTo>
                  <a:pt x="260132" y="833860"/>
                </a:lnTo>
                <a:lnTo>
                  <a:pt x="218703" y="854943"/>
                </a:lnTo>
                <a:lnTo>
                  <a:pt x="176021" y="872489"/>
                </a:lnTo>
                <a:lnTo>
                  <a:pt x="430484" y="872489"/>
                </a:lnTo>
                <a:lnTo>
                  <a:pt x="479334" y="814725"/>
                </a:lnTo>
                <a:lnTo>
                  <a:pt x="513860" y="766230"/>
                </a:lnTo>
                <a:lnTo>
                  <a:pt x="545866" y="714596"/>
                </a:lnTo>
                <a:lnTo>
                  <a:pt x="575246" y="660034"/>
                </a:lnTo>
                <a:lnTo>
                  <a:pt x="601895" y="602757"/>
                </a:lnTo>
                <a:lnTo>
                  <a:pt x="625705" y="542976"/>
                </a:lnTo>
                <a:lnTo>
                  <a:pt x="646572" y="480903"/>
                </a:lnTo>
                <a:lnTo>
                  <a:pt x="664388" y="416750"/>
                </a:lnTo>
                <a:lnTo>
                  <a:pt x="679049" y="350728"/>
                </a:lnTo>
                <a:lnTo>
                  <a:pt x="690447" y="283049"/>
                </a:lnTo>
                <a:lnTo>
                  <a:pt x="698476" y="213925"/>
                </a:lnTo>
                <a:lnTo>
                  <a:pt x="703031" y="143568"/>
                </a:lnTo>
                <a:lnTo>
                  <a:pt x="704006" y="72188"/>
                </a:lnTo>
                <a:lnTo>
                  <a:pt x="701294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74A79CD-095C-452D-99BC-B38CB43AD488}"/>
              </a:ext>
            </a:extLst>
          </p:cNvPr>
          <p:cNvSpPr>
            <a:spLocks/>
          </p:cNvSpPr>
          <p:nvPr/>
        </p:nvSpPr>
        <p:spPr bwMode="auto">
          <a:xfrm>
            <a:off x="5321491" y="4006555"/>
            <a:ext cx="703262" cy="1168400"/>
          </a:xfrm>
          <a:custGeom>
            <a:avLst/>
            <a:gdLst>
              <a:gd name="T0" fmla="*/ 0 w 704214"/>
              <a:gd name="T1" fmla="*/ 0 h 1168400"/>
              <a:gd name="T2" fmla="*/ 0 w 704214"/>
              <a:gd name="T3" fmla="*/ 176022 h 1168400"/>
              <a:gd name="T4" fmla="*/ 57358 w 704214"/>
              <a:gd name="T5" fmla="*/ 179310 h 1168400"/>
              <a:gd name="T6" fmla="*/ 113440 w 704214"/>
              <a:gd name="T7" fmla="*/ 189005 h 1168400"/>
              <a:gd name="T8" fmla="*/ 168065 w 704214"/>
              <a:gd name="T9" fmla="*/ 204851 h 1168400"/>
              <a:gd name="T10" fmla="*/ 221052 w 704214"/>
              <a:gd name="T11" fmla="*/ 226593 h 1168400"/>
              <a:gd name="T12" fmla="*/ 272220 w 704214"/>
              <a:gd name="T13" fmla="*/ 253976 h 1168400"/>
              <a:gd name="T14" fmla="*/ 321395 w 704214"/>
              <a:gd name="T15" fmla="*/ 286744 h 1168400"/>
              <a:gd name="T16" fmla="*/ 368391 w 704214"/>
              <a:gd name="T17" fmla="*/ 324642 h 1168400"/>
              <a:gd name="T18" fmla="*/ 413029 w 704214"/>
              <a:gd name="T19" fmla="*/ 367416 h 1168400"/>
              <a:gd name="T20" fmla="*/ 455130 w 704214"/>
              <a:gd name="T21" fmla="*/ 414808 h 1168400"/>
              <a:gd name="T22" fmla="*/ 494516 w 704214"/>
              <a:gd name="T23" fmla="*/ 466566 h 1168400"/>
              <a:gd name="T24" fmla="*/ 531002 w 704214"/>
              <a:gd name="T25" fmla="*/ 522432 h 1168400"/>
              <a:gd name="T26" fmla="*/ 564414 w 704214"/>
              <a:gd name="T27" fmla="*/ 582152 h 1168400"/>
              <a:gd name="T28" fmla="*/ 594568 w 704214"/>
              <a:gd name="T29" fmla="*/ 645471 h 1168400"/>
              <a:gd name="T30" fmla="*/ 621286 w 704214"/>
              <a:gd name="T31" fmla="*/ 712133 h 1168400"/>
              <a:gd name="T32" fmla="*/ 644386 w 704214"/>
              <a:gd name="T33" fmla="*/ 781883 h 1168400"/>
              <a:gd name="T34" fmla="*/ 663690 w 704214"/>
              <a:gd name="T35" fmla="*/ 854466 h 1168400"/>
              <a:gd name="T36" fmla="*/ 679018 w 704214"/>
              <a:gd name="T37" fmla="*/ 929626 h 1168400"/>
              <a:gd name="T38" fmla="*/ 690189 w 704214"/>
              <a:gd name="T39" fmla="*/ 1007108 h 1168400"/>
              <a:gd name="T40" fmla="*/ 697023 w 704214"/>
              <a:gd name="T41" fmla="*/ 1086658 h 1168400"/>
              <a:gd name="T42" fmla="*/ 699341 w 704214"/>
              <a:gd name="T43" fmla="*/ 1168019 h 1168400"/>
              <a:gd name="T44" fmla="*/ 699341 w 704214"/>
              <a:gd name="T45" fmla="*/ 991996 h 1168400"/>
              <a:gd name="T46" fmla="*/ 697023 w 704214"/>
              <a:gd name="T47" fmla="*/ 910636 h 1168400"/>
              <a:gd name="T48" fmla="*/ 690189 w 704214"/>
              <a:gd name="T49" fmla="*/ 831086 h 1168400"/>
              <a:gd name="T50" fmla="*/ 679018 w 704214"/>
              <a:gd name="T51" fmla="*/ 753604 h 1168400"/>
              <a:gd name="T52" fmla="*/ 663690 w 704214"/>
              <a:gd name="T53" fmla="*/ 678444 h 1168400"/>
              <a:gd name="T54" fmla="*/ 644386 w 704214"/>
              <a:gd name="T55" fmla="*/ 605861 h 1168400"/>
              <a:gd name="T56" fmla="*/ 621286 w 704214"/>
              <a:gd name="T57" fmla="*/ 536111 h 1168400"/>
              <a:gd name="T58" fmla="*/ 594568 w 704214"/>
              <a:gd name="T59" fmla="*/ 469449 h 1168400"/>
              <a:gd name="T60" fmla="*/ 564414 w 704214"/>
              <a:gd name="T61" fmla="*/ 406130 h 1168400"/>
              <a:gd name="T62" fmla="*/ 531002 w 704214"/>
              <a:gd name="T63" fmla="*/ 346410 h 1168400"/>
              <a:gd name="T64" fmla="*/ 494516 w 704214"/>
              <a:gd name="T65" fmla="*/ 290544 h 1168400"/>
              <a:gd name="T66" fmla="*/ 455130 w 704214"/>
              <a:gd name="T67" fmla="*/ 238786 h 1168400"/>
              <a:gd name="T68" fmla="*/ 413029 w 704214"/>
              <a:gd name="T69" fmla="*/ 191394 h 1168400"/>
              <a:gd name="T70" fmla="*/ 368391 w 704214"/>
              <a:gd name="T71" fmla="*/ 148620 h 1168400"/>
              <a:gd name="T72" fmla="*/ 321395 w 704214"/>
              <a:gd name="T73" fmla="*/ 110722 h 1168400"/>
              <a:gd name="T74" fmla="*/ 272220 w 704214"/>
              <a:gd name="T75" fmla="*/ 77954 h 1168400"/>
              <a:gd name="T76" fmla="*/ 221052 w 704214"/>
              <a:gd name="T77" fmla="*/ 50571 h 1168400"/>
              <a:gd name="T78" fmla="*/ 168065 w 704214"/>
              <a:gd name="T79" fmla="*/ 28829 h 1168400"/>
              <a:gd name="T80" fmla="*/ 113440 w 704214"/>
              <a:gd name="T81" fmla="*/ 12983 h 1168400"/>
              <a:gd name="T82" fmla="*/ 57358 w 704214"/>
              <a:gd name="T83" fmla="*/ 3288 h 1168400"/>
              <a:gd name="T84" fmla="*/ 0 w 704214"/>
              <a:gd name="T85" fmla="*/ 0 h 11684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04214" h="1168400">
                <a:moveTo>
                  <a:pt x="0" y="0"/>
                </a:moveTo>
                <a:lnTo>
                  <a:pt x="0" y="176022"/>
                </a:lnTo>
                <a:lnTo>
                  <a:pt x="57748" y="179310"/>
                </a:lnTo>
                <a:lnTo>
                  <a:pt x="114210" y="189005"/>
                </a:lnTo>
                <a:lnTo>
                  <a:pt x="169206" y="204851"/>
                </a:lnTo>
                <a:lnTo>
                  <a:pt x="222552" y="226593"/>
                </a:lnTo>
                <a:lnTo>
                  <a:pt x="274069" y="253976"/>
                </a:lnTo>
                <a:lnTo>
                  <a:pt x="323576" y="286744"/>
                </a:lnTo>
                <a:lnTo>
                  <a:pt x="370891" y="324642"/>
                </a:lnTo>
                <a:lnTo>
                  <a:pt x="415832" y="367416"/>
                </a:lnTo>
                <a:lnTo>
                  <a:pt x="458219" y="414808"/>
                </a:lnTo>
                <a:lnTo>
                  <a:pt x="497871" y="466566"/>
                </a:lnTo>
                <a:lnTo>
                  <a:pt x="534607" y="522432"/>
                </a:lnTo>
                <a:lnTo>
                  <a:pt x="568244" y="582152"/>
                </a:lnTo>
                <a:lnTo>
                  <a:pt x="598603" y="645471"/>
                </a:lnTo>
                <a:lnTo>
                  <a:pt x="625502" y="712133"/>
                </a:lnTo>
                <a:lnTo>
                  <a:pt x="648759" y="781883"/>
                </a:lnTo>
                <a:lnTo>
                  <a:pt x="668194" y="854466"/>
                </a:lnTo>
                <a:lnTo>
                  <a:pt x="683626" y="929626"/>
                </a:lnTo>
                <a:lnTo>
                  <a:pt x="694873" y="1007108"/>
                </a:lnTo>
                <a:lnTo>
                  <a:pt x="701754" y="1086658"/>
                </a:lnTo>
                <a:lnTo>
                  <a:pt x="704088" y="1168019"/>
                </a:lnTo>
                <a:lnTo>
                  <a:pt x="704088" y="991996"/>
                </a:lnTo>
                <a:lnTo>
                  <a:pt x="701754" y="910636"/>
                </a:lnTo>
                <a:lnTo>
                  <a:pt x="694873" y="831086"/>
                </a:lnTo>
                <a:lnTo>
                  <a:pt x="683626" y="753604"/>
                </a:lnTo>
                <a:lnTo>
                  <a:pt x="668194" y="678444"/>
                </a:lnTo>
                <a:lnTo>
                  <a:pt x="648759" y="605861"/>
                </a:lnTo>
                <a:lnTo>
                  <a:pt x="625502" y="536111"/>
                </a:lnTo>
                <a:lnTo>
                  <a:pt x="598603" y="469449"/>
                </a:lnTo>
                <a:lnTo>
                  <a:pt x="568244" y="406130"/>
                </a:lnTo>
                <a:lnTo>
                  <a:pt x="534607" y="346410"/>
                </a:lnTo>
                <a:lnTo>
                  <a:pt x="497871" y="290544"/>
                </a:lnTo>
                <a:lnTo>
                  <a:pt x="458219" y="238786"/>
                </a:lnTo>
                <a:lnTo>
                  <a:pt x="415832" y="191394"/>
                </a:lnTo>
                <a:lnTo>
                  <a:pt x="370891" y="148620"/>
                </a:lnTo>
                <a:lnTo>
                  <a:pt x="323576" y="110722"/>
                </a:lnTo>
                <a:lnTo>
                  <a:pt x="274069" y="77954"/>
                </a:lnTo>
                <a:lnTo>
                  <a:pt x="222552" y="50571"/>
                </a:lnTo>
                <a:lnTo>
                  <a:pt x="169206" y="28829"/>
                </a:lnTo>
                <a:lnTo>
                  <a:pt x="114210" y="12983"/>
                </a:lnTo>
                <a:lnTo>
                  <a:pt x="57748" y="3288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FFFE99F-AA9A-4F85-9097-31D4BB13104E}"/>
              </a:ext>
            </a:extLst>
          </p:cNvPr>
          <p:cNvSpPr>
            <a:spLocks/>
          </p:cNvSpPr>
          <p:nvPr/>
        </p:nvSpPr>
        <p:spPr bwMode="auto">
          <a:xfrm>
            <a:off x="5321491" y="4006555"/>
            <a:ext cx="703262" cy="2217738"/>
          </a:xfrm>
          <a:custGeom>
            <a:avLst/>
            <a:gdLst>
              <a:gd name="T0" fmla="*/ 697023 w 704214"/>
              <a:gd name="T1" fmla="*/ 1088996 h 2216785"/>
              <a:gd name="T2" fmla="*/ 679018 w 704214"/>
              <a:gd name="T3" fmla="*/ 931626 h 2216785"/>
              <a:gd name="T4" fmla="*/ 644386 w 704214"/>
              <a:gd name="T5" fmla="*/ 783565 h 2216785"/>
              <a:gd name="T6" fmla="*/ 594568 w 704214"/>
              <a:gd name="T7" fmla="*/ 646860 h 2216785"/>
              <a:gd name="T8" fmla="*/ 531002 w 704214"/>
              <a:gd name="T9" fmla="*/ 523557 h 2216785"/>
              <a:gd name="T10" fmla="*/ 455130 w 704214"/>
              <a:gd name="T11" fmla="*/ 415700 h 2216785"/>
              <a:gd name="T12" fmla="*/ 368391 w 704214"/>
              <a:gd name="T13" fmla="*/ 325342 h 2216785"/>
              <a:gd name="T14" fmla="*/ 272220 w 704214"/>
              <a:gd name="T15" fmla="*/ 254521 h 2216785"/>
              <a:gd name="T16" fmla="*/ 168065 w 704214"/>
              <a:gd name="T17" fmla="*/ 205291 h 2216785"/>
              <a:gd name="T18" fmla="*/ 57358 w 704214"/>
              <a:gd name="T19" fmla="*/ 179695 h 2216785"/>
              <a:gd name="T20" fmla="*/ 0 w 704214"/>
              <a:gd name="T21" fmla="*/ 0 h 2216785"/>
              <a:gd name="T22" fmla="*/ 113440 w 704214"/>
              <a:gd name="T23" fmla="*/ 13013 h 2216785"/>
              <a:gd name="T24" fmla="*/ 221052 w 704214"/>
              <a:gd name="T25" fmla="*/ 50681 h 2216785"/>
              <a:gd name="T26" fmla="*/ 321395 w 704214"/>
              <a:gd name="T27" fmla="*/ 110962 h 2216785"/>
              <a:gd name="T28" fmla="*/ 413029 w 704214"/>
              <a:gd name="T29" fmla="*/ 191804 h 2216785"/>
              <a:gd name="T30" fmla="*/ 494516 w 704214"/>
              <a:gd name="T31" fmla="*/ 291169 h 2216785"/>
              <a:gd name="T32" fmla="*/ 564414 w 704214"/>
              <a:gd name="T33" fmla="*/ 407005 h 2216785"/>
              <a:gd name="T34" fmla="*/ 621286 w 704214"/>
              <a:gd name="T35" fmla="*/ 537265 h 2216785"/>
              <a:gd name="T36" fmla="*/ 663690 w 704214"/>
              <a:gd name="T37" fmla="*/ 679904 h 2216785"/>
              <a:gd name="T38" fmla="*/ 690189 w 704214"/>
              <a:gd name="T39" fmla="*/ 832874 h 2216785"/>
              <a:gd name="T40" fmla="*/ 699341 w 704214"/>
              <a:gd name="T41" fmla="*/ 994130 h 2216785"/>
              <a:gd name="T42" fmla="*/ 697738 w 704214"/>
              <a:gd name="T43" fmla="*/ 1238057 h 2216785"/>
              <a:gd name="T44" fmla="*/ 685194 w 704214"/>
              <a:gd name="T45" fmla="*/ 1369854 h 2216785"/>
              <a:gd name="T46" fmla="*/ 660812 w 704214"/>
              <a:gd name="T47" fmla="*/ 1496186 h 2216785"/>
              <a:gd name="T48" fmla="*/ 625326 w 704214"/>
              <a:gd name="T49" fmla="*/ 1615700 h 2216785"/>
              <a:gd name="T50" fmla="*/ 579473 w 704214"/>
              <a:gd name="T51" fmla="*/ 1727046 h 2216785"/>
              <a:gd name="T52" fmla="*/ 523989 w 704214"/>
              <a:gd name="T53" fmla="*/ 1828869 h 2216785"/>
              <a:gd name="T54" fmla="*/ 459605 w 704214"/>
              <a:gd name="T55" fmla="*/ 1919817 h 2216785"/>
              <a:gd name="T56" fmla="*/ 387064 w 704214"/>
              <a:gd name="T57" fmla="*/ 1998537 h 2216785"/>
              <a:gd name="T58" fmla="*/ 307098 w 704214"/>
              <a:gd name="T59" fmla="*/ 2063679 h 2216785"/>
              <a:gd name="T60" fmla="*/ 220442 w 704214"/>
              <a:gd name="T61" fmla="*/ 2113889 h 2216785"/>
              <a:gd name="T62" fmla="*/ 174834 w 704214"/>
              <a:gd name="T63" fmla="*/ 2221172 h 2216785"/>
              <a:gd name="T64" fmla="*/ 174834 w 704214"/>
              <a:gd name="T65" fmla="*/ 1868371 h 2216785"/>
              <a:gd name="T66" fmla="*/ 217229 w 704214"/>
              <a:gd name="T67" fmla="*/ 1938986 h 2216785"/>
              <a:gd name="T68" fmla="*/ 298205 w 704214"/>
              <a:gd name="T69" fmla="*/ 1893320 h 2216785"/>
              <a:gd name="T70" fmla="*/ 373575 w 704214"/>
              <a:gd name="T71" fmla="*/ 1834537 h 2216785"/>
              <a:gd name="T72" fmla="*/ 442707 w 704214"/>
              <a:gd name="T73" fmla="*/ 1763696 h 2216785"/>
              <a:gd name="T74" fmla="*/ 504974 w 704214"/>
              <a:gd name="T75" fmla="*/ 1681850 h 2216785"/>
              <a:gd name="T76" fmla="*/ 559744 w 704214"/>
              <a:gd name="T77" fmla="*/ 1590056 h 2216785"/>
              <a:gd name="T78" fmla="*/ 606390 w 704214"/>
              <a:gd name="T79" fmla="*/ 1489372 h 2216785"/>
              <a:gd name="T80" fmla="*/ 644279 w 704214"/>
              <a:gd name="T81" fmla="*/ 1380852 h 2216785"/>
              <a:gd name="T82" fmla="*/ 672784 w 704214"/>
              <a:gd name="T83" fmla="*/ 1265553 h 2216785"/>
              <a:gd name="T84" fmla="*/ 691273 w 704214"/>
              <a:gd name="T85" fmla="*/ 1144531 h 221678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04214" h="2216785">
                <a:moveTo>
                  <a:pt x="704088" y="1168019"/>
                </a:moveTo>
                <a:lnTo>
                  <a:pt x="701754" y="1086658"/>
                </a:lnTo>
                <a:lnTo>
                  <a:pt x="694873" y="1007108"/>
                </a:lnTo>
                <a:lnTo>
                  <a:pt x="683626" y="929626"/>
                </a:lnTo>
                <a:lnTo>
                  <a:pt x="668194" y="854466"/>
                </a:lnTo>
                <a:lnTo>
                  <a:pt x="648759" y="781883"/>
                </a:lnTo>
                <a:lnTo>
                  <a:pt x="625502" y="712133"/>
                </a:lnTo>
                <a:lnTo>
                  <a:pt x="598603" y="645471"/>
                </a:lnTo>
                <a:lnTo>
                  <a:pt x="568244" y="582152"/>
                </a:lnTo>
                <a:lnTo>
                  <a:pt x="534607" y="522432"/>
                </a:lnTo>
                <a:lnTo>
                  <a:pt x="497871" y="466566"/>
                </a:lnTo>
                <a:lnTo>
                  <a:pt x="458219" y="414808"/>
                </a:lnTo>
                <a:lnTo>
                  <a:pt x="415832" y="367416"/>
                </a:lnTo>
                <a:lnTo>
                  <a:pt x="370891" y="324642"/>
                </a:lnTo>
                <a:lnTo>
                  <a:pt x="323576" y="286744"/>
                </a:lnTo>
                <a:lnTo>
                  <a:pt x="274069" y="253976"/>
                </a:lnTo>
                <a:lnTo>
                  <a:pt x="222552" y="226593"/>
                </a:lnTo>
                <a:lnTo>
                  <a:pt x="169206" y="204851"/>
                </a:lnTo>
                <a:lnTo>
                  <a:pt x="114210" y="189005"/>
                </a:lnTo>
                <a:lnTo>
                  <a:pt x="57748" y="179310"/>
                </a:lnTo>
                <a:lnTo>
                  <a:pt x="0" y="176022"/>
                </a:lnTo>
                <a:lnTo>
                  <a:pt x="0" y="0"/>
                </a:lnTo>
                <a:lnTo>
                  <a:pt x="57748" y="3288"/>
                </a:lnTo>
                <a:lnTo>
                  <a:pt x="114210" y="12983"/>
                </a:lnTo>
                <a:lnTo>
                  <a:pt x="169206" y="28829"/>
                </a:lnTo>
                <a:lnTo>
                  <a:pt x="222552" y="50571"/>
                </a:lnTo>
                <a:lnTo>
                  <a:pt x="274069" y="77954"/>
                </a:lnTo>
                <a:lnTo>
                  <a:pt x="323576" y="110722"/>
                </a:lnTo>
                <a:lnTo>
                  <a:pt x="370891" y="148620"/>
                </a:lnTo>
                <a:lnTo>
                  <a:pt x="415832" y="191394"/>
                </a:lnTo>
                <a:lnTo>
                  <a:pt x="458219" y="238786"/>
                </a:lnTo>
                <a:lnTo>
                  <a:pt x="497871" y="290544"/>
                </a:lnTo>
                <a:lnTo>
                  <a:pt x="534607" y="346410"/>
                </a:lnTo>
                <a:lnTo>
                  <a:pt x="568244" y="406130"/>
                </a:lnTo>
                <a:lnTo>
                  <a:pt x="598603" y="469449"/>
                </a:lnTo>
                <a:lnTo>
                  <a:pt x="625502" y="536111"/>
                </a:lnTo>
                <a:lnTo>
                  <a:pt x="648759" y="605861"/>
                </a:lnTo>
                <a:lnTo>
                  <a:pt x="668194" y="678444"/>
                </a:lnTo>
                <a:lnTo>
                  <a:pt x="683626" y="753604"/>
                </a:lnTo>
                <a:lnTo>
                  <a:pt x="694873" y="831086"/>
                </a:lnTo>
                <a:lnTo>
                  <a:pt x="701754" y="910636"/>
                </a:lnTo>
                <a:lnTo>
                  <a:pt x="704088" y="991996"/>
                </a:lnTo>
                <a:lnTo>
                  <a:pt x="704088" y="1168019"/>
                </a:lnTo>
                <a:lnTo>
                  <a:pt x="702474" y="1235399"/>
                </a:lnTo>
                <a:lnTo>
                  <a:pt x="697696" y="1301753"/>
                </a:lnTo>
                <a:lnTo>
                  <a:pt x="689845" y="1366913"/>
                </a:lnTo>
                <a:lnTo>
                  <a:pt x="679015" y="1430709"/>
                </a:lnTo>
                <a:lnTo>
                  <a:pt x="665297" y="1492974"/>
                </a:lnTo>
                <a:lnTo>
                  <a:pt x="648785" y="1553538"/>
                </a:lnTo>
                <a:lnTo>
                  <a:pt x="629570" y="1612232"/>
                </a:lnTo>
                <a:lnTo>
                  <a:pt x="607746" y="1668888"/>
                </a:lnTo>
                <a:lnTo>
                  <a:pt x="583406" y="1723338"/>
                </a:lnTo>
                <a:lnTo>
                  <a:pt x="556640" y="1775412"/>
                </a:lnTo>
                <a:lnTo>
                  <a:pt x="527544" y="1824942"/>
                </a:lnTo>
                <a:lnTo>
                  <a:pt x="496208" y="1871759"/>
                </a:lnTo>
                <a:lnTo>
                  <a:pt x="462725" y="1915695"/>
                </a:lnTo>
                <a:lnTo>
                  <a:pt x="427189" y="1956580"/>
                </a:lnTo>
                <a:lnTo>
                  <a:pt x="389691" y="1994247"/>
                </a:lnTo>
                <a:lnTo>
                  <a:pt x="350324" y="2028526"/>
                </a:lnTo>
                <a:lnTo>
                  <a:pt x="309182" y="2059249"/>
                </a:lnTo>
                <a:lnTo>
                  <a:pt x="266355" y="2086246"/>
                </a:lnTo>
                <a:lnTo>
                  <a:pt x="221938" y="2109351"/>
                </a:lnTo>
                <a:lnTo>
                  <a:pt x="176021" y="2128393"/>
                </a:lnTo>
                <a:lnTo>
                  <a:pt x="176021" y="2216404"/>
                </a:lnTo>
                <a:lnTo>
                  <a:pt x="0" y="2071877"/>
                </a:lnTo>
                <a:lnTo>
                  <a:pt x="176021" y="1864360"/>
                </a:lnTo>
                <a:lnTo>
                  <a:pt x="176021" y="1952370"/>
                </a:lnTo>
                <a:lnTo>
                  <a:pt x="218703" y="1934824"/>
                </a:lnTo>
                <a:lnTo>
                  <a:pt x="260132" y="1913741"/>
                </a:lnTo>
                <a:lnTo>
                  <a:pt x="300229" y="1889255"/>
                </a:lnTo>
                <a:lnTo>
                  <a:pt x="338915" y="1861497"/>
                </a:lnTo>
                <a:lnTo>
                  <a:pt x="376110" y="1830599"/>
                </a:lnTo>
                <a:lnTo>
                  <a:pt x="411736" y="1796693"/>
                </a:lnTo>
                <a:lnTo>
                  <a:pt x="445712" y="1759909"/>
                </a:lnTo>
                <a:lnTo>
                  <a:pt x="477960" y="1720381"/>
                </a:lnTo>
                <a:lnTo>
                  <a:pt x="508401" y="1678240"/>
                </a:lnTo>
                <a:lnTo>
                  <a:pt x="536956" y="1633616"/>
                </a:lnTo>
                <a:lnTo>
                  <a:pt x="563544" y="1586643"/>
                </a:lnTo>
                <a:lnTo>
                  <a:pt x="588087" y="1537452"/>
                </a:lnTo>
                <a:lnTo>
                  <a:pt x="610505" y="1486175"/>
                </a:lnTo>
                <a:lnTo>
                  <a:pt x="630720" y="1432943"/>
                </a:lnTo>
                <a:lnTo>
                  <a:pt x="648652" y="1377888"/>
                </a:lnTo>
                <a:lnTo>
                  <a:pt x="664222" y="1321142"/>
                </a:lnTo>
                <a:lnTo>
                  <a:pt x="677350" y="1262836"/>
                </a:lnTo>
                <a:lnTo>
                  <a:pt x="687957" y="1203103"/>
                </a:lnTo>
                <a:lnTo>
                  <a:pt x="695965" y="1142074"/>
                </a:lnTo>
                <a:lnTo>
                  <a:pt x="701294" y="1079881"/>
                </a:lnTo>
              </a:path>
            </a:pathLst>
          </a:custGeom>
          <a:noFill/>
          <a:ln w="25908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49FC3C5-5666-404A-BE1A-31645BC7186A}"/>
              </a:ext>
            </a:extLst>
          </p:cNvPr>
          <p:cNvSpPr>
            <a:spLocks/>
          </p:cNvSpPr>
          <p:nvPr/>
        </p:nvSpPr>
        <p:spPr bwMode="auto">
          <a:xfrm>
            <a:off x="4462653" y="3968455"/>
            <a:ext cx="723900" cy="1155700"/>
          </a:xfrm>
          <a:custGeom>
            <a:avLst/>
            <a:gdLst>
              <a:gd name="T0" fmla="*/ 542845 w 723900"/>
              <a:gd name="T1" fmla="*/ 0 h 1156335"/>
              <a:gd name="T2" fmla="*/ 542845 w 723900"/>
              <a:gd name="T3" fmla="*/ 90174 h 1156335"/>
              <a:gd name="T4" fmla="*/ 492231 w 723900"/>
              <a:gd name="T5" fmla="*/ 111039 h 1156335"/>
              <a:gd name="T6" fmla="*/ 443447 w 723900"/>
              <a:gd name="T7" fmla="*/ 136593 h 1156335"/>
              <a:gd name="T8" fmla="*/ 396603 w 723900"/>
              <a:gd name="T9" fmla="*/ 166619 h 1156335"/>
              <a:gd name="T10" fmla="*/ 351808 w 723900"/>
              <a:gd name="T11" fmla="*/ 200907 h 1156335"/>
              <a:gd name="T12" fmla="*/ 309170 w 723900"/>
              <a:gd name="T13" fmla="*/ 239238 h 1156335"/>
              <a:gd name="T14" fmla="*/ 268799 w 723900"/>
              <a:gd name="T15" fmla="*/ 281397 h 1156335"/>
              <a:gd name="T16" fmla="*/ 230805 w 723900"/>
              <a:gd name="T17" fmla="*/ 327171 h 1156335"/>
              <a:gd name="T18" fmla="*/ 195296 w 723900"/>
              <a:gd name="T19" fmla="*/ 376341 h 1156335"/>
              <a:gd name="T20" fmla="*/ 162382 w 723900"/>
              <a:gd name="T21" fmla="*/ 428693 h 1156335"/>
              <a:gd name="T22" fmla="*/ 132173 w 723900"/>
              <a:gd name="T23" fmla="*/ 484015 h 1156335"/>
              <a:gd name="T24" fmla="*/ 104776 w 723900"/>
              <a:gd name="T25" fmla="*/ 542087 h 1156335"/>
              <a:gd name="T26" fmla="*/ 80303 w 723900"/>
              <a:gd name="T27" fmla="*/ 602695 h 1156335"/>
              <a:gd name="T28" fmla="*/ 58861 w 723900"/>
              <a:gd name="T29" fmla="*/ 665625 h 1156335"/>
              <a:gd name="T30" fmla="*/ 40560 w 723900"/>
              <a:gd name="T31" fmla="*/ 730661 h 1156335"/>
              <a:gd name="T32" fmla="*/ 25510 w 723900"/>
              <a:gd name="T33" fmla="*/ 797587 h 1156335"/>
              <a:gd name="T34" fmla="*/ 13820 w 723900"/>
              <a:gd name="T35" fmla="*/ 866188 h 1156335"/>
              <a:gd name="T36" fmla="*/ 5598 w 723900"/>
              <a:gd name="T37" fmla="*/ 936248 h 1156335"/>
              <a:gd name="T38" fmla="*/ 955 w 723900"/>
              <a:gd name="T39" fmla="*/ 1007553 h 1156335"/>
              <a:gd name="T40" fmla="*/ 0 w 723900"/>
              <a:gd name="T41" fmla="*/ 1079888 h 1156335"/>
              <a:gd name="T42" fmla="*/ 2841 w 723900"/>
              <a:gd name="T43" fmla="*/ 1153036 h 1156335"/>
              <a:gd name="T44" fmla="*/ 8367 w 723900"/>
              <a:gd name="T45" fmla="*/ 1090148 h 1156335"/>
              <a:gd name="T46" fmla="*/ 16642 w 723900"/>
              <a:gd name="T47" fmla="*/ 1028437 h 1156335"/>
              <a:gd name="T48" fmla="*/ 27584 w 723900"/>
              <a:gd name="T49" fmla="*/ 968037 h 1156335"/>
              <a:gd name="T50" fmla="*/ 41113 w 723900"/>
              <a:gd name="T51" fmla="*/ 909080 h 1156335"/>
              <a:gd name="T52" fmla="*/ 57146 w 723900"/>
              <a:gd name="T53" fmla="*/ 851701 h 1156335"/>
              <a:gd name="T54" fmla="*/ 75603 w 723900"/>
              <a:gd name="T55" fmla="*/ 796031 h 1156335"/>
              <a:gd name="T56" fmla="*/ 96402 w 723900"/>
              <a:gd name="T57" fmla="*/ 742204 h 1156335"/>
              <a:gd name="T58" fmla="*/ 119461 w 723900"/>
              <a:gd name="T59" fmla="*/ 690352 h 1156335"/>
              <a:gd name="T60" fmla="*/ 144699 w 723900"/>
              <a:gd name="T61" fmla="*/ 640610 h 1156335"/>
              <a:gd name="T62" fmla="*/ 172035 w 723900"/>
              <a:gd name="T63" fmla="*/ 593109 h 1156335"/>
              <a:gd name="T64" fmla="*/ 201387 w 723900"/>
              <a:gd name="T65" fmla="*/ 547983 h 1156335"/>
              <a:gd name="T66" fmla="*/ 232673 w 723900"/>
              <a:gd name="T67" fmla="*/ 505365 h 1156335"/>
              <a:gd name="T68" fmla="*/ 265813 w 723900"/>
              <a:gd name="T69" fmla="*/ 465387 h 1156335"/>
              <a:gd name="T70" fmla="*/ 300725 w 723900"/>
              <a:gd name="T71" fmla="*/ 428183 h 1156335"/>
              <a:gd name="T72" fmla="*/ 337327 w 723900"/>
              <a:gd name="T73" fmla="*/ 393886 h 1156335"/>
              <a:gd name="T74" fmla="*/ 375538 w 723900"/>
              <a:gd name="T75" fmla="*/ 362629 h 1156335"/>
              <a:gd name="T76" fmla="*/ 415277 w 723900"/>
              <a:gd name="T77" fmla="*/ 334544 h 1156335"/>
              <a:gd name="T78" fmla="*/ 456462 w 723900"/>
              <a:gd name="T79" fmla="*/ 309765 h 1156335"/>
              <a:gd name="T80" fmla="*/ 499012 w 723900"/>
              <a:gd name="T81" fmla="*/ 288423 h 1156335"/>
              <a:gd name="T82" fmla="*/ 542845 w 723900"/>
              <a:gd name="T83" fmla="*/ 270654 h 1156335"/>
              <a:gd name="T84" fmla="*/ 619789 w 723900"/>
              <a:gd name="T85" fmla="*/ 270654 h 1156335"/>
              <a:gd name="T86" fmla="*/ 723820 w 723900"/>
              <a:gd name="T87" fmla="*/ 148561 h 1156335"/>
              <a:gd name="T88" fmla="*/ 542845 w 723900"/>
              <a:gd name="T89" fmla="*/ 0 h 1156335"/>
              <a:gd name="T90" fmla="*/ 619789 w 723900"/>
              <a:gd name="T91" fmla="*/ 270654 h 1156335"/>
              <a:gd name="T92" fmla="*/ 542845 w 723900"/>
              <a:gd name="T93" fmla="*/ 270654 h 1156335"/>
              <a:gd name="T94" fmla="*/ 542845 w 723900"/>
              <a:gd name="T95" fmla="*/ 360957 h 1156335"/>
              <a:gd name="T96" fmla="*/ 619789 w 723900"/>
              <a:gd name="T97" fmla="*/ 270654 h 11563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23900" h="1156335">
                <a:moveTo>
                  <a:pt x="542845" y="0"/>
                </a:moveTo>
                <a:lnTo>
                  <a:pt x="542845" y="90424"/>
                </a:lnTo>
                <a:lnTo>
                  <a:pt x="492231" y="111344"/>
                </a:lnTo>
                <a:lnTo>
                  <a:pt x="443447" y="136968"/>
                </a:lnTo>
                <a:lnTo>
                  <a:pt x="396603" y="167079"/>
                </a:lnTo>
                <a:lnTo>
                  <a:pt x="351808" y="201460"/>
                </a:lnTo>
                <a:lnTo>
                  <a:pt x="309170" y="239897"/>
                </a:lnTo>
                <a:lnTo>
                  <a:pt x="268799" y="282172"/>
                </a:lnTo>
                <a:lnTo>
                  <a:pt x="230805" y="328071"/>
                </a:lnTo>
                <a:lnTo>
                  <a:pt x="195296" y="377376"/>
                </a:lnTo>
                <a:lnTo>
                  <a:pt x="162382" y="429873"/>
                </a:lnTo>
                <a:lnTo>
                  <a:pt x="132173" y="485346"/>
                </a:lnTo>
                <a:lnTo>
                  <a:pt x="104776" y="543578"/>
                </a:lnTo>
                <a:lnTo>
                  <a:pt x="80303" y="604353"/>
                </a:lnTo>
                <a:lnTo>
                  <a:pt x="58861" y="667456"/>
                </a:lnTo>
                <a:lnTo>
                  <a:pt x="40560" y="732670"/>
                </a:lnTo>
                <a:lnTo>
                  <a:pt x="25510" y="799780"/>
                </a:lnTo>
                <a:lnTo>
                  <a:pt x="13820" y="868570"/>
                </a:lnTo>
                <a:lnTo>
                  <a:pt x="5598" y="938823"/>
                </a:lnTo>
                <a:lnTo>
                  <a:pt x="955" y="1010325"/>
                </a:lnTo>
                <a:lnTo>
                  <a:pt x="0" y="1082858"/>
                </a:lnTo>
                <a:lnTo>
                  <a:pt x="2841" y="1156208"/>
                </a:lnTo>
                <a:lnTo>
                  <a:pt x="8367" y="1093146"/>
                </a:lnTo>
                <a:lnTo>
                  <a:pt x="16642" y="1031265"/>
                </a:lnTo>
                <a:lnTo>
                  <a:pt x="27584" y="970699"/>
                </a:lnTo>
                <a:lnTo>
                  <a:pt x="41113" y="911580"/>
                </a:lnTo>
                <a:lnTo>
                  <a:pt x="57146" y="854043"/>
                </a:lnTo>
                <a:lnTo>
                  <a:pt x="75603" y="798220"/>
                </a:lnTo>
                <a:lnTo>
                  <a:pt x="96402" y="744245"/>
                </a:lnTo>
                <a:lnTo>
                  <a:pt x="119461" y="692251"/>
                </a:lnTo>
                <a:lnTo>
                  <a:pt x="144699" y="642372"/>
                </a:lnTo>
                <a:lnTo>
                  <a:pt x="172035" y="594740"/>
                </a:lnTo>
                <a:lnTo>
                  <a:pt x="201387" y="549490"/>
                </a:lnTo>
                <a:lnTo>
                  <a:pt x="232673" y="506755"/>
                </a:lnTo>
                <a:lnTo>
                  <a:pt x="265813" y="466667"/>
                </a:lnTo>
                <a:lnTo>
                  <a:pt x="300725" y="429361"/>
                </a:lnTo>
                <a:lnTo>
                  <a:pt x="337327" y="394970"/>
                </a:lnTo>
                <a:lnTo>
                  <a:pt x="375538" y="363626"/>
                </a:lnTo>
                <a:lnTo>
                  <a:pt x="415277" y="335464"/>
                </a:lnTo>
                <a:lnTo>
                  <a:pt x="456462" y="310616"/>
                </a:lnTo>
                <a:lnTo>
                  <a:pt x="499012" y="289217"/>
                </a:lnTo>
                <a:lnTo>
                  <a:pt x="542845" y="271399"/>
                </a:lnTo>
                <a:lnTo>
                  <a:pt x="619789" y="271399"/>
                </a:lnTo>
                <a:lnTo>
                  <a:pt x="723820" y="148971"/>
                </a:lnTo>
                <a:lnTo>
                  <a:pt x="542845" y="0"/>
                </a:lnTo>
                <a:close/>
              </a:path>
              <a:path w="723900" h="1156335">
                <a:moveTo>
                  <a:pt x="619789" y="271399"/>
                </a:moveTo>
                <a:lnTo>
                  <a:pt x="542845" y="271399"/>
                </a:lnTo>
                <a:lnTo>
                  <a:pt x="542845" y="361950"/>
                </a:lnTo>
                <a:lnTo>
                  <a:pt x="619789" y="271399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6FDEFCE-EB6D-4403-A508-DAC180CABEFF}"/>
              </a:ext>
            </a:extLst>
          </p:cNvPr>
          <p:cNvSpPr>
            <a:spLocks/>
          </p:cNvSpPr>
          <p:nvPr/>
        </p:nvSpPr>
        <p:spPr bwMode="auto">
          <a:xfrm>
            <a:off x="4462653" y="5033669"/>
            <a:ext cx="723900" cy="1189037"/>
          </a:xfrm>
          <a:custGeom>
            <a:avLst/>
            <a:gdLst>
              <a:gd name="T0" fmla="*/ 0 w 723900"/>
              <a:gd name="T1" fmla="*/ 0 h 1188720"/>
              <a:gd name="T2" fmla="*/ 0 w 723900"/>
              <a:gd name="T3" fmla="*/ 181215 h 1188720"/>
              <a:gd name="T4" fmla="*/ 2399 w 723900"/>
              <a:gd name="T5" fmla="*/ 263931 h 1188720"/>
              <a:gd name="T6" fmla="*/ 9474 w 723900"/>
              <a:gd name="T7" fmla="*/ 344808 h 1188720"/>
              <a:gd name="T8" fmla="*/ 21038 w 723900"/>
              <a:gd name="T9" fmla="*/ 423583 h 1188720"/>
              <a:gd name="T10" fmla="*/ 36905 w 723900"/>
              <a:gd name="T11" fmla="*/ 499996 h 1188720"/>
              <a:gd name="T12" fmla="*/ 56888 w 723900"/>
              <a:gd name="T13" fmla="*/ 573792 h 1188720"/>
              <a:gd name="T14" fmla="*/ 80800 w 723900"/>
              <a:gd name="T15" fmla="*/ 644708 h 1188720"/>
              <a:gd name="T16" fmla="*/ 108457 w 723900"/>
              <a:gd name="T17" fmla="*/ 712484 h 1188720"/>
              <a:gd name="T18" fmla="*/ 139671 w 723900"/>
              <a:gd name="T19" fmla="*/ 776861 h 1188720"/>
              <a:gd name="T20" fmla="*/ 174256 w 723900"/>
              <a:gd name="T21" fmla="*/ 837580 h 1188720"/>
              <a:gd name="T22" fmla="*/ 212026 w 723900"/>
              <a:gd name="T23" fmla="*/ 894380 h 1188720"/>
              <a:gd name="T24" fmla="*/ 252794 w 723900"/>
              <a:gd name="T25" fmla="*/ 947004 h 1188720"/>
              <a:gd name="T26" fmla="*/ 296375 w 723900"/>
              <a:gd name="T27" fmla="*/ 995192 h 1188720"/>
              <a:gd name="T28" fmla="*/ 342581 w 723900"/>
              <a:gd name="T29" fmla="*/ 1038684 h 1188720"/>
              <a:gd name="T30" fmla="*/ 391227 w 723900"/>
              <a:gd name="T31" fmla="*/ 1077216 h 1188720"/>
              <a:gd name="T32" fmla="*/ 442126 w 723900"/>
              <a:gd name="T33" fmla="*/ 1110535 h 1188720"/>
              <a:gd name="T34" fmla="*/ 495092 w 723900"/>
              <a:gd name="T35" fmla="*/ 1138375 h 1188720"/>
              <a:gd name="T36" fmla="*/ 549939 w 723900"/>
              <a:gd name="T37" fmla="*/ 1160482 h 1188720"/>
              <a:gd name="T38" fmla="*/ 606480 w 723900"/>
              <a:gd name="T39" fmla="*/ 1176596 h 1188720"/>
              <a:gd name="T40" fmla="*/ 664529 w 723900"/>
              <a:gd name="T41" fmla="*/ 1186452 h 1188720"/>
              <a:gd name="T42" fmla="*/ 723900 w 723900"/>
              <a:gd name="T43" fmla="*/ 1189796 h 1188720"/>
              <a:gd name="T44" fmla="*/ 723900 w 723900"/>
              <a:gd name="T45" fmla="*/ 1008581 h 1188720"/>
              <a:gd name="T46" fmla="*/ 664529 w 723900"/>
              <a:gd name="T47" fmla="*/ 1005237 h 1188720"/>
              <a:gd name="T48" fmla="*/ 606480 w 723900"/>
              <a:gd name="T49" fmla="*/ 995378 h 1188720"/>
              <a:gd name="T50" fmla="*/ 549939 w 723900"/>
              <a:gd name="T51" fmla="*/ 979267 h 1188720"/>
              <a:gd name="T52" fmla="*/ 495092 w 723900"/>
              <a:gd name="T53" fmla="*/ 957160 h 1188720"/>
              <a:gd name="T54" fmla="*/ 442126 w 723900"/>
              <a:gd name="T55" fmla="*/ 929319 h 1188720"/>
              <a:gd name="T56" fmla="*/ 391227 w 723900"/>
              <a:gd name="T57" fmla="*/ 896001 h 1188720"/>
              <a:gd name="T58" fmla="*/ 342581 w 723900"/>
              <a:gd name="T59" fmla="*/ 857466 h 1188720"/>
              <a:gd name="T60" fmla="*/ 296375 w 723900"/>
              <a:gd name="T61" fmla="*/ 813977 h 1188720"/>
              <a:gd name="T62" fmla="*/ 252794 w 723900"/>
              <a:gd name="T63" fmla="*/ 765789 h 1188720"/>
              <a:gd name="T64" fmla="*/ 212026 w 723900"/>
              <a:gd name="T65" fmla="*/ 713165 h 1188720"/>
              <a:gd name="T66" fmla="*/ 174256 w 723900"/>
              <a:gd name="T67" fmla="*/ 656365 h 1188720"/>
              <a:gd name="T68" fmla="*/ 139671 w 723900"/>
              <a:gd name="T69" fmla="*/ 595646 h 1188720"/>
              <a:gd name="T70" fmla="*/ 108457 w 723900"/>
              <a:gd name="T71" fmla="*/ 531268 h 1188720"/>
              <a:gd name="T72" fmla="*/ 80800 w 723900"/>
              <a:gd name="T73" fmla="*/ 463491 h 1188720"/>
              <a:gd name="T74" fmla="*/ 56888 w 723900"/>
              <a:gd name="T75" fmla="*/ 392577 h 1188720"/>
              <a:gd name="T76" fmla="*/ 36905 w 723900"/>
              <a:gd name="T77" fmla="*/ 318781 h 1188720"/>
              <a:gd name="T78" fmla="*/ 21038 w 723900"/>
              <a:gd name="T79" fmla="*/ 242368 h 1188720"/>
              <a:gd name="T80" fmla="*/ 9474 w 723900"/>
              <a:gd name="T81" fmla="*/ 163593 h 1188720"/>
              <a:gd name="T82" fmla="*/ 2399 w 723900"/>
              <a:gd name="T83" fmla="*/ 82716 h 1188720"/>
              <a:gd name="T84" fmla="*/ 0 w 723900"/>
              <a:gd name="T85" fmla="*/ 0 h 118872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23900" h="1188720">
                <a:moveTo>
                  <a:pt x="0" y="0"/>
                </a:moveTo>
                <a:lnTo>
                  <a:pt x="0" y="180975"/>
                </a:lnTo>
                <a:lnTo>
                  <a:pt x="2399" y="263581"/>
                </a:lnTo>
                <a:lnTo>
                  <a:pt x="9474" y="344348"/>
                </a:lnTo>
                <a:lnTo>
                  <a:pt x="21038" y="423018"/>
                </a:lnTo>
                <a:lnTo>
                  <a:pt x="36905" y="499331"/>
                </a:lnTo>
                <a:lnTo>
                  <a:pt x="56888" y="573027"/>
                </a:lnTo>
                <a:lnTo>
                  <a:pt x="80800" y="643848"/>
                </a:lnTo>
                <a:lnTo>
                  <a:pt x="108457" y="711534"/>
                </a:lnTo>
                <a:lnTo>
                  <a:pt x="139671" y="775826"/>
                </a:lnTo>
                <a:lnTo>
                  <a:pt x="174256" y="836465"/>
                </a:lnTo>
                <a:lnTo>
                  <a:pt x="212026" y="893190"/>
                </a:lnTo>
                <a:lnTo>
                  <a:pt x="252794" y="945744"/>
                </a:lnTo>
                <a:lnTo>
                  <a:pt x="296375" y="993867"/>
                </a:lnTo>
                <a:lnTo>
                  <a:pt x="342581" y="1037299"/>
                </a:lnTo>
                <a:lnTo>
                  <a:pt x="391227" y="1075781"/>
                </a:lnTo>
                <a:lnTo>
                  <a:pt x="442126" y="1109055"/>
                </a:lnTo>
                <a:lnTo>
                  <a:pt x="495092" y="1136860"/>
                </a:lnTo>
                <a:lnTo>
                  <a:pt x="549939" y="1158937"/>
                </a:lnTo>
                <a:lnTo>
                  <a:pt x="606480" y="1175028"/>
                </a:lnTo>
                <a:lnTo>
                  <a:pt x="664529" y="1184872"/>
                </a:lnTo>
                <a:lnTo>
                  <a:pt x="723900" y="1188211"/>
                </a:lnTo>
                <a:lnTo>
                  <a:pt x="723900" y="1007236"/>
                </a:lnTo>
                <a:lnTo>
                  <a:pt x="664529" y="1003897"/>
                </a:lnTo>
                <a:lnTo>
                  <a:pt x="606480" y="994053"/>
                </a:lnTo>
                <a:lnTo>
                  <a:pt x="549939" y="977962"/>
                </a:lnTo>
                <a:lnTo>
                  <a:pt x="495092" y="955885"/>
                </a:lnTo>
                <a:lnTo>
                  <a:pt x="442126" y="928080"/>
                </a:lnTo>
                <a:lnTo>
                  <a:pt x="391227" y="894806"/>
                </a:lnTo>
                <a:lnTo>
                  <a:pt x="342581" y="856324"/>
                </a:lnTo>
                <a:lnTo>
                  <a:pt x="296375" y="812892"/>
                </a:lnTo>
                <a:lnTo>
                  <a:pt x="252794" y="764769"/>
                </a:lnTo>
                <a:lnTo>
                  <a:pt x="212026" y="712215"/>
                </a:lnTo>
                <a:lnTo>
                  <a:pt x="174256" y="655490"/>
                </a:lnTo>
                <a:lnTo>
                  <a:pt x="139671" y="594851"/>
                </a:lnTo>
                <a:lnTo>
                  <a:pt x="108457" y="530559"/>
                </a:lnTo>
                <a:lnTo>
                  <a:pt x="80800" y="462873"/>
                </a:lnTo>
                <a:lnTo>
                  <a:pt x="56888" y="392052"/>
                </a:lnTo>
                <a:lnTo>
                  <a:pt x="36905" y="318356"/>
                </a:lnTo>
                <a:lnTo>
                  <a:pt x="21038" y="242043"/>
                </a:lnTo>
                <a:lnTo>
                  <a:pt x="9474" y="163373"/>
                </a:lnTo>
                <a:lnTo>
                  <a:pt x="2399" y="82606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DA9C740-65A8-40F3-9AF9-0FBFDC5A5D95}"/>
              </a:ext>
            </a:extLst>
          </p:cNvPr>
          <p:cNvSpPr>
            <a:spLocks/>
          </p:cNvSpPr>
          <p:nvPr/>
        </p:nvSpPr>
        <p:spPr bwMode="auto">
          <a:xfrm>
            <a:off x="4462653" y="3968455"/>
            <a:ext cx="723900" cy="2254250"/>
          </a:xfrm>
          <a:custGeom>
            <a:avLst/>
            <a:gdLst>
              <a:gd name="T0" fmla="*/ 2399 w 723900"/>
              <a:gd name="T1" fmla="*/ 1148390 h 2254250"/>
              <a:gd name="T2" fmla="*/ 21038 w 723900"/>
              <a:gd name="T3" fmla="*/ 1307827 h 2254250"/>
              <a:gd name="T4" fmla="*/ 56888 w 723900"/>
              <a:gd name="T5" fmla="*/ 1457836 h 2254250"/>
              <a:gd name="T6" fmla="*/ 108457 w 723900"/>
              <a:gd name="T7" fmla="*/ 1596343 h 2254250"/>
              <a:gd name="T8" fmla="*/ 174256 w 723900"/>
              <a:gd name="T9" fmla="*/ 1721274 h 2254250"/>
              <a:gd name="T10" fmla="*/ 252794 w 723900"/>
              <a:gd name="T11" fmla="*/ 1830553 h 2254250"/>
              <a:gd name="T12" fmla="*/ 342581 w 723900"/>
              <a:gd name="T13" fmla="*/ 1922108 h 2254250"/>
              <a:gd name="T14" fmla="*/ 442126 w 723900"/>
              <a:gd name="T15" fmla="*/ 1993864 h 2254250"/>
              <a:gd name="T16" fmla="*/ 549939 w 723900"/>
              <a:gd name="T17" fmla="*/ 2043746 h 2254250"/>
              <a:gd name="T18" fmla="*/ 664529 w 723900"/>
              <a:gd name="T19" fmla="*/ 2069681 h 2254250"/>
              <a:gd name="T20" fmla="*/ 723900 w 723900"/>
              <a:gd name="T21" fmla="*/ 2253996 h 2254250"/>
              <a:gd name="T22" fmla="*/ 606480 w 723900"/>
              <a:gd name="T23" fmla="*/ 2240812 h 2254250"/>
              <a:gd name="T24" fmla="*/ 495092 w 723900"/>
              <a:gd name="T25" fmla="*/ 2202644 h 2254250"/>
              <a:gd name="T26" fmla="*/ 391227 w 723900"/>
              <a:gd name="T27" fmla="*/ 2141565 h 2254250"/>
              <a:gd name="T28" fmla="*/ 296375 w 723900"/>
              <a:gd name="T29" fmla="*/ 2059651 h 2254250"/>
              <a:gd name="T30" fmla="*/ 212026 w 723900"/>
              <a:gd name="T31" fmla="*/ 1958975 h 2254250"/>
              <a:gd name="T32" fmla="*/ 139671 w 723900"/>
              <a:gd name="T33" fmla="*/ 1841610 h 2254250"/>
              <a:gd name="T34" fmla="*/ 80800 w 723900"/>
              <a:gd name="T35" fmla="*/ 1709632 h 2254250"/>
              <a:gd name="T36" fmla="*/ 36905 w 723900"/>
              <a:gd name="T37" fmla="*/ 1565115 h 2254250"/>
              <a:gd name="T38" fmla="*/ 9474 w 723900"/>
              <a:gd name="T39" fmla="*/ 1410132 h 2254250"/>
              <a:gd name="T40" fmla="*/ 0 w 723900"/>
              <a:gd name="T41" fmla="*/ 1246759 h 2254250"/>
              <a:gd name="T42" fmla="*/ 1658 w 723900"/>
              <a:gd name="T43" fmla="*/ 997344 h 2254250"/>
              <a:gd name="T44" fmla="*/ 14644 w 723900"/>
              <a:gd name="T45" fmla="*/ 863768 h 2254250"/>
              <a:gd name="T46" fmla="*/ 39885 w 723900"/>
              <a:gd name="T47" fmla="*/ 735736 h 2254250"/>
              <a:gd name="T48" fmla="*/ 76619 w 723900"/>
              <a:gd name="T49" fmla="*/ 614617 h 2254250"/>
              <a:gd name="T50" fmla="*/ 124085 w 723900"/>
              <a:gd name="T51" fmla="*/ 501781 h 2254250"/>
              <a:gd name="T52" fmla="*/ 181520 w 723900"/>
              <a:gd name="T53" fmla="*/ 398597 h 2254250"/>
              <a:gd name="T54" fmla="*/ 248164 w 723900"/>
              <a:gd name="T55" fmla="*/ 306433 h 2254250"/>
              <a:gd name="T56" fmla="*/ 323252 w 723900"/>
              <a:gd name="T57" fmla="*/ 226661 h 2254250"/>
              <a:gd name="T58" fmla="*/ 406025 w 723900"/>
              <a:gd name="T59" fmla="*/ 160648 h 2254250"/>
              <a:gd name="T60" fmla="*/ 495720 w 723900"/>
              <a:gd name="T61" fmla="*/ 109764 h 2254250"/>
              <a:gd name="T62" fmla="*/ 542925 w 723900"/>
              <a:gd name="T63" fmla="*/ 0 h 2254250"/>
              <a:gd name="T64" fmla="*/ 542925 w 723900"/>
              <a:gd name="T65" fmla="*/ 361950 h 2254250"/>
              <a:gd name="T66" fmla="*/ 499092 w 723900"/>
              <a:gd name="T67" fmla="*/ 289217 h 2254250"/>
              <a:gd name="T68" fmla="*/ 415357 w 723900"/>
              <a:gd name="T69" fmla="*/ 335464 h 2254250"/>
              <a:gd name="T70" fmla="*/ 337407 w 723900"/>
              <a:gd name="T71" fmla="*/ 394970 h 2254250"/>
              <a:gd name="T72" fmla="*/ 265893 w 723900"/>
              <a:gd name="T73" fmla="*/ 466667 h 2254250"/>
              <a:gd name="T74" fmla="*/ 201467 w 723900"/>
              <a:gd name="T75" fmla="*/ 549490 h 2254250"/>
              <a:gd name="T76" fmla="*/ 144779 w 723900"/>
              <a:gd name="T77" fmla="*/ 642372 h 2254250"/>
              <a:gd name="T78" fmla="*/ 96482 w 723900"/>
              <a:gd name="T79" fmla="*/ 744245 h 2254250"/>
              <a:gd name="T80" fmla="*/ 57226 w 723900"/>
              <a:gd name="T81" fmla="*/ 854043 h 2254250"/>
              <a:gd name="T82" fmla="*/ 27664 w 723900"/>
              <a:gd name="T83" fmla="*/ 970699 h 2254250"/>
              <a:gd name="T84" fmla="*/ 8446 w 723900"/>
              <a:gd name="T85" fmla="*/ 1093146 h 22542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23900" h="2254250">
                <a:moveTo>
                  <a:pt x="0" y="1065784"/>
                </a:moveTo>
                <a:lnTo>
                  <a:pt x="2399" y="1148390"/>
                </a:lnTo>
                <a:lnTo>
                  <a:pt x="9474" y="1229157"/>
                </a:lnTo>
                <a:lnTo>
                  <a:pt x="21038" y="1307827"/>
                </a:lnTo>
                <a:lnTo>
                  <a:pt x="36905" y="1384140"/>
                </a:lnTo>
                <a:lnTo>
                  <a:pt x="56888" y="1457836"/>
                </a:lnTo>
                <a:lnTo>
                  <a:pt x="80800" y="1528657"/>
                </a:lnTo>
                <a:lnTo>
                  <a:pt x="108457" y="1596343"/>
                </a:lnTo>
                <a:lnTo>
                  <a:pt x="139671" y="1660635"/>
                </a:lnTo>
                <a:lnTo>
                  <a:pt x="174256" y="1721274"/>
                </a:lnTo>
                <a:lnTo>
                  <a:pt x="212026" y="1778000"/>
                </a:lnTo>
                <a:lnTo>
                  <a:pt x="252794" y="1830553"/>
                </a:lnTo>
                <a:lnTo>
                  <a:pt x="296375" y="1878676"/>
                </a:lnTo>
                <a:lnTo>
                  <a:pt x="342581" y="1922108"/>
                </a:lnTo>
                <a:lnTo>
                  <a:pt x="391227" y="1960590"/>
                </a:lnTo>
                <a:lnTo>
                  <a:pt x="442126" y="1993864"/>
                </a:lnTo>
                <a:lnTo>
                  <a:pt x="495092" y="2021669"/>
                </a:lnTo>
                <a:lnTo>
                  <a:pt x="549939" y="2043746"/>
                </a:lnTo>
                <a:lnTo>
                  <a:pt x="606480" y="2059837"/>
                </a:lnTo>
                <a:lnTo>
                  <a:pt x="664529" y="2069681"/>
                </a:lnTo>
                <a:lnTo>
                  <a:pt x="723900" y="2073020"/>
                </a:lnTo>
                <a:lnTo>
                  <a:pt x="723900" y="2253996"/>
                </a:lnTo>
                <a:lnTo>
                  <a:pt x="664529" y="2250656"/>
                </a:lnTo>
                <a:lnTo>
                  <a:pt x="606480" y="2240812"/>
                </a:lnTo>
                <a:lnTo>
                  <a:pt x="549939" y="2224721"/>
                </a:lnTo>
                <a:lnTo>
                  <a:pt x="495092" y="2202644"/>
                </a:lnTo>
                <a:lnTo>
                  <a:pt x="442126" y="2174839"/>
                </a:lnTo>
                <a:lnTo>
                  <a:pt x="391227" y="2141565"/>
                </a:lnTo>
                <a:lnTo>
                  <a:pt x="342581" y="2103083"/>
                </a:lnTo>
                <a:lnTo>
                  <a:pt x="296375" y="2059651"/>
                </a:lnTo>
                <a:lnTo>
                  <a:pt x="252794" y="2011528"/>
                </a:lnTo>
                <a:lnTo>
                  <a:pt x="212026" y="1958975"/>
                </a:lnTo>
                <a:lnTo>
                  <a:pt x="174256" y="1902249"/>
                </a:lnTo>
                <a:lnTo>
                  <a:pt x="139671" y="1841610"/>
                </a:lnTo>
                <a:lnTo>
                  <a:pt x="108457" y="1777318"/>
                </a:lnTo>
                <a:lnTo>
                  <a:pt x="80800" y="1709632"/>
                </a:lnTo>
                <a:lnTo>
                  <a:pt x="56888" y="1638811"/>
                </a:lnTo>
                <a:lnTo>
                  <a:pt x="36905" y="1565115"/>
                </a:lnTo>
                <a:lnTo>
                  <a:pt x="21038" y="1488802"/>
                </a:lnTo>
                <a:lnTo>
                  <a:pt x="9474" y="1410132"/>
                </a:lnTo>
                <a:lnTo>
                  <a:pt x="2399" y="1329365"/>
                </a:lnTo>
                <a:lnTo>
                  <a:pt x="0" y="1246759"/>
                </a:lnTo>
                <a:lnTo>
                  <a:pt x="0" y="1065784"/>
                </a:lnTo>
                <a:lnTo>
                  <a:pt x="1658" y="997344"/>
                </a:lnTo>
                <a:lnTo>
                  <a:pt x="6572" y="929949"/>
                </a:lnTo>
                <a:lnTo>
                  <a:pt x="14644" y="863768"/>
                </a:lnTo>
                <a:lnTo>
                  <a:pt x="25780" y="798974"/>
                </a:lnTo>
                <a:lnTo>
                  <a:pt x="39885" y="735736"/>
                </a:lnTo>
                <a:lnTo>
                  <a:pt x="56863" y="674227"/>
                </a:lnTo>
                <a:lnTo>
                  <a:pt x="76619" y="614617"/>
                </a:lnTo>
                <a:lnTo>
                  <a:pt x="99058" y="557078"/>
                </a:lnTo>
                <a:lnTo>
                  <a:pt x="124085" y="501781"/>
                </a:lnTo>
                <a:lnTo>
                  <a:pt x="151604" y="448897"/>
                </a:lnTo>
                <a:lnTo>
                  <a:pt x="181520" y="398597"/>
                </a:lnTo>
                <a:lnTo>
                  <a:pt x="213739" y="351052"/>
                </a:lnTo>
                <a:lnTo>
                  <a:pt x="248164" y="306433"/>
                </a:lnTo>
                <a:lnTo>
                  <a:pt x="284700" y="264913"/>
                </a:lnTo>
                <a:lnTo>
                  <a:pt x="323252" y="226661"/>
                </a:lnTo>
                <a:lnTo>
                  <a:pt x="363726" y="191849"/>
                </a:lnTo>
                <a:lnTo>
                  <a:pt x="406025" y="160648"/>
                </a:lnTo>
                <a:lnTo>
                  <a:pt x="450055" y="133229"/>
                </a:lnTo>
                <a:lnTo>
                  <a:pt x="495720" y="109764"/>
                </a:lnTo>
                <a:lnTo>
                  <a:pt x="542925" y="90424"/>
                </a:lnTo>
                <a:lnTo>
                  <a:pt x="542925" y="0"/>
                </a:lnTo>
                <a:lnTo>
                  <a:pt x="723900" y="148971"/>
                </a:lnTo>
                <a:lnTo>
                  <a:pt x="542925" y="361950"/>
                </a:lnTo>
                <a:lnTo>
                  <a:pt x="542925" y="271399"/>
                </a:lnTo>
                <a:lnTo>
                  <a:pt x="499092" y="289217"/>
                </a:lnTo>
                <a:lnTo>
                  <a:pt x="456542" y="310616"/>
                </a:lnTo>
                <a:lnTo>
                  <a:pt x="415357" y="335464"/>
                </a:lnTo>
                <a:lnTo>
                  <a:pt x="375618" y="363626"/>
                </a:lnTo>
                <a:lnTo>
                  <a:pt x="337407" y="394970"/>
                </a:lnTo>
                <a:lnTo>
                  <a:pt x="300805" y="429361"/>
                </a:lnTo>
                <a:lnTo>
                  <a:pt x="265893" y="466667"/>
                </a:lnTo>
                <a:lnTo>
                  <a:pt x="232753" y="506755"/>
                </a:lnTo>
                <a:lnTo>
                  <a:pt x="201467" y="549490"/>
                </a:lnTo>
                <a:lnTo>
                  <a:pt x="172115" y="594740"/>
                </a:lnTo>
                <a:lnTo>
                  <a:pt x="144779" y="642372"/>
                </a:lnTo>
                <a:lnTo>
                  <a:pt x="119541" y="692251"/>
                </a:lnTo>
                <a:lnTo>
                  <a:pt x="96482" y="744245"/>
                </a:lnTo>
                <a:lnTo>
                  <a:pt x="75683" y="798220"/>
                </a:lnTo>
                <a:lnTo>
                  <a:pt x="57226" y="854043"/>
                </a:lnTo>
                <a:lnTo>
                  <a:pt x="41193" y="911580"/>
                </a:lnTo>
                <a:lnTo>
                  <a:pt x="27664" y="970699"/>
                </a:lnTo>
                <a:lnTo>
                  <a:pt x="16721" y="1031265"/>
                </a:lnTo>
                <a:lnTo>
                  <a:pt x="8446" y="1093146"/>
                </a:lnTo>
                <a:lnTo>
                  <a:pt x="2921" y="1156208"/>
                </a:lnTo>
              </a:path>
            </a:pathLst>
          </a:custGeom>
          <a:noFill/>
          <a:ln w="25907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35D02AF6-0130-4C2B-87CA-5097F1DF99E5}"/>
              </a:ext>
            </a:extLst>
          </p:cNvPr>
          <p:cNvSpPr>
            <a:spLocks/>
          </p:cNvSpPr>
          <p:nvPr/>
        </p:nvSpPr>
        <p:spPr bwMode="auto">
          <a:xfrm>
            <a:off x="9606153" y="3928768"/>
            <a:ext cx="2095500" cy="2667000"/>
          </a:xfrm>
          <a:custGeom>
            <a:avLst/>
            <a:gdLst>
              <a:gd name="T0" fmla="*/ 0 w 2095500"/>
              <a:gd name="T1" fmla="*/ 2667000 h 2667000"/>
              <a:gd name="T2" fmla="*/ 2095500 w 2095500"/>
              <a:gd name="T3" fmla="*/ 2667000 h 2667000"/>
              <a:gd name="T4" fmla="*/ 2095500 w 2095500"/>
              <a:gd name="T5" fmla="*/ 0 h 2667000"/>
              <a:gd name="T6" fmla="*/ 0 w 2095500"/>
              <a:gd name="T7" fmla="*/ 0 h 2667000"/>
              <a:gd name="T8" fmla="*/ 0 w 2095500"/>
              <a:gd name="T9" fmla="*/ 2667000 h 2667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95500" h="2667000">
                <a:moveTo>
                  <a:pt x="0" y="2667000"/>
                </a:moveTo>
                <a:lnTo>
                  <a:pt x="2095500" y="2667000"/>
                </a:lnTo>
                <a:lnTo>
                  <a:pt x="20955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noFill/>
          <a:ln w="38100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FF43E68-5A87-4021-9D99-18BD75506D55}"/>
              </a:ext>
            </a:extLst>
          </p:cNvPr>
          <p:cNvSpPr txBox="1"/>
          <p:nvPr/>
        </p:nvSpPr>
        <p:spPr>
          <a:xfrm>
            <a:off x="10028428" y="5101931"/>
            <a:ext cx="1252538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1D82B2E-996D-492E-8878-DFEAAF6E6E0B}"/>
              </a:ext>
            </a:extLst>
          </p:cNvPr>
          <p:cNvSpPr txBox="1"/>
          <p:nvPr/>
        </p:nvSpPr>
        <p:spPr>
          <a:xfrm>
            <a:off x="8155179" y="3106443"/>
            <a:ext cx="4143375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err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3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outine</a:t>
            </a:r>
            <a:r>
              <a:rPr lang="en-US" sz="2800" spc="-20" dirty="0">
                <a:latin typeface="Calibri"/>
                <a:cs typeface="Calibri"/>
              </a:rPr>
              <a:t>(ISR)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B3554AA-F741-4D52-B0A3-9D99754C3085}"/>
              </a:ext>
            </a:extLst>
          </p:cNvPr>
          <p:cNvSpPr txBox="1"/>
          <p:nvPr/>
        </p:nvSpPr>
        <p:spPr>
          <a:xfrm>
            <a:off x="6828028" y="4963819"/>
            <a:ext cx="132715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err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3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801414B-8A8F-427D-8331-E98E56F8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929" y="5746455"/>
            <a:ext cx="3108325" cy="984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485A8219-95E4-4A39-B109-935E6B97B51C}"/>
              </a:ext>
            </a:extLst>
          </p:cNvPr>
          <p:cNvSpPr>
            <a:spLocks/>
          </p:cNvSpPr>
          <p:nvPr/>
        </p:nvSpPr>
        <p:spPr bwMode="auto">
          <a:xfrm>
            <a:off x="6748653" y="5851230"/>
            <a:ext cx="2859088" cy="819150"/>
          </a:xfrm>
          <a:custGeom>
            <a:avLst/>
            <a:gdLst>
              <a:gd name="T0" fmla="*/ 1412261 w 2858135"/>
              <a:gd name="T1" fmla="*/ 801763 h 819150"/>
              <a:gd name="T2" fmla="*/ 1431261 w 2858135"/>
              <a:gd name="T3" fmla="*/ 819025 h 819150"/>
              <a:gd name="T4" fmla="*/ 2862394 w 2858135"/>
              <a:gd name="T5" fmla="*/ 799975 h 819150"/>
              <a:gd name="T6" fmla="*/ 1431261 w 2858135"/>
              <a:gd name="T7" fmla="*/ 780925 h 819150"/>
              <a:gd name="T8" fmla="*/ 1450262 w 2858135"/>
              <a:gd name="T9" fmla="*/ 104650 h 819150"/>
              <a:gd name="T10" fmla="*/ 1412179 w 2858135"/>
              <a:gd name="T11" fmla="*/ 85600 h 819150"/>
              <a:gd name="T12" fmla="*/ 1431261 w 2858135"/>
              <a:gd name="T13" fmla="*/ 780925 h 819150"/>
              <a:gd name="T14" fmla="*/ 1450339 w 2858135"/>
              <a:gd name="T15" fmla="*/ 780925 h 819150"/>
              <a:gd name="T16" fmla="*/ 1450339 w 2858135"/>
              <a:gd name="T17" fmla="*/ 780925 h 819150"/>
              <a:gd name="T18" fmla="*/ 2862394 w 2858135"/>
              <a:gd name="T19" fmla="*/ 799975 h 819150"/>
              <a:gd name="T20" fmla="*/ 154522 w 2858135"/>
              <a:gd name="T21" fmla="*/ 0 h 819150"/>
              <a:gd name="T22" fmla="*/ 0 w 2858135"/>
              <a:gd name="T23" fmla="*/ 85600 h 819150"/>
              <a:gd name="T24" fmla="*/ 151446 w 2858135"/>
              <a:gd name="T25" fmla="*/ 171158 h 819150"/>
              <a:gd name="T26" fmla="*/ 171029 w 2858135"/>
              <a:gd name="T27" fmla="*/ 156508 h 819150"/>
              <a:gd name="T28" fmla="*/ 162068 w 2858135"/>
              <a:gd name="T29" fmla="*/ 135765 h 819150"/>
              <a:gd name="T30" fmla="*/ 37911 w 2858135"/>
              <a:gd name="T31" fmla="*/ 104650 h 819150"/>
              <a:gd name="T32" fmla="*/ 106164 w 2858135"/>
              <a:gd name="T33" fmla="*/ 66550 h 819150"/>
              <a:gd name="T34" fmla="*/ 170436 w 2858135"/>
              <a:gd name="T35" fmla="*/ 17926 h 819150"/>
              <a:gd name="T36" fmla="*/ 154522 w 2858135"/>
              <a:gd name="T37" fmla="*/ 0 h 819150"/>
              <a:gd name="T38" fmla="*/ 37911 w 2858135"/>
              <a:gd name="T39" fmla="*/ 66550 h 819150"/>
              <a:gd name="T40" fmla="*/ 108637 w 2858135"/>
              <a:gd name="T41" fmla="*/ 104650 h 819150"/>
              <a:gd name="T42" fmla="*/ 47578 w 2858135"/>
              <a:gd name="T43" fmla="*/ 102110 h 819150"/>
              <a:gd name="T44" fmla="*/ 101981 w 2858135"/>
              <a:gd name="T45" fmla="*/ 69090 h 819150"/>
              <a:gd name="T46" fmla="*/ 1431261 w 2858135"/>
              <a:gd name="T47" fmla="*/ 66550 h 819150"/>
              <a:gd name="T48" fmla="*/ 75340 w 2858135"/>
              <a:gd name="T49" fmla="*/ 85259 h 819150"/>
              <a:gd name="T50" fmla="*/ 1412181 w 2858135"/>
              <a:gd name="T51" fmla="*/ 104650 h 819150"/>
              <a:gd name="T52" fmla="*/ 1450259 w 2858135"/>
              <a:gd name="T53" fmla="*/ 85600 h 819150"/>
              <a:gd name="T54" fmla="*/ 1444156 w 2858135"/>
              <a:gd name="T55" fmla="*/ 71545 h 819150"/>
              <a:gd name="T56" fmla="*/ 1450259 w 2858135"/>
              <a:gd name="T57" fmla="*/ 85600 h 819150"/>
              <a:gd name="T58" fmla="*/ 1431261 w 2858135"/>
              <a:gd name="T59" fmla="*/ 104650 h 819150"/>
              <a:gd name="T60" fmla="*/ 1450259 w 2858135"/>
              <a:gd name="T61" fmla="*/ 85600 h 819150"/>
              <a:gd name="T62" fmla="*/ 47578 w 2858135"/>
              <a:gd name="T63" fmla="*/ 102110 h 819150"/>
              <a:gd name="T64" fmla="*/ 47578 w 2858135"/>
              <a:gd name="T65" fmla="*/ 69090 h 819150"/>
              <a:gd name="T66" fmla="*/ 47578 w 2858135"/>
              <a:gd name="T67" fmla="*/ 102110 h 819150"/>
              <a:gd name="T68" fmla="*/ 75340 w 2858135"/>
              <a:gd name="T69" fmla="*/ 85259 h 819150"/>
              <a:gd name="T70" fmla="*/ 47578 w 2858135"/>
              <a:gd name="T71" fmla="*/ 69090 h 819150"/>
              <a:gd name="T72" fmla="*/ 101981 w 2858135"/>
              <a:gd name="T73" fmla="*/ 69090 h 81915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858135" h="819150">
                <a:moveTo>
                  <a:pt x="1409827" y="85600"/>
                </a:moveTo>
                <a:lnTo>
                  <a:pt x="1409909" y="801763"/>
                </a:lnTo>
                <a:lnTo>
                  <a:pt x="1416002" y="814031"/>
                </a:lnTo>
                <a:lnTo>
                  <a:pt x="1428877" y="819025"/>
                </a:lnTo>
                <a:lnTo>
                  <a:pt x="2857627" y="819025"/>
                </a:lnTo>
                <a:lnTo>
                  <a:pt x="2857627" y="799975"/>
                </a:lnTo>
                <a:lnTo>
                  <a:pt x="1447927" y="799975"/>
                </a:lnTo>
                <a:lnTo>
                  <a:pt x="1428877" y="780925"/>
                </a:lnTo>
                <a:lnTo>
                  <a:pt x="1447924" y="780925"/>
                </a:lnTo>
                <a:lnTo>
                  <a:pt x="1447847" y="104650"/>
                </a:lnTo>
                <a:lnTo>
                  <a:pt x="1428877" y="104650"/>
                </a:lnTo>
                <a:lnTo>
                  <a:pt x="1409827" y="85600"/>
                </a:lnTo>
                <a:close/>
              </a:path>
              <a:path w="2858135" h="819150">
                <a:moveTo>
                  <a:pt x="1447924" y="780925"/>
                </a:moveTo>
                <a:lnTo>
                  <a:pt x="1428877" y="780925"/>
                </a:lnTo>
                <a:lnTo>
                  <a:pt x="1447927" y="799975"/>
                </a:lnTo>
                <a:lnTo>
                  <a:pt x="1447924" y="780925"/>
                </a:lnTo>
                <a:close/>
              </a:path>
              <a:path w="2858135" h="819150">
                <a:moveTo>
                  <a:pt x="2857627" y="780925"/>
                </a:moveTo>
                <a:lnTo>
                  <a:pt x="1447924" y="780925"/>
                </a:lnTo>
                <a:lnTo>
                  <a:pt x="1447927" y="799975"/>
                </a:lnTo>
                <a:lnTo>
                  <a:pt x="2857627" y="799975"/>
                </a:lnTo>
                <a:lnTo>
                  <a:pt x="2857627" y="780925"/>
                </a:lnTo>
                <a:close/>
              </a:path>
              <a:path w="2858135" h="819150">
                <a:moveTo>
                  <a:pt x="154266" y="0"/>
                </a:moveTo>
                <a:lnTo>
                  <a:pt x="142494" y="2415"/>
                </a:lnTo>
                <a:lnTo>
                  <a:pt x="0" y="85600"/>
                </a:lnTo>
                <a:lnTo>
                  <a:pt x="142494" y="168785"/>
                </a:lnTo>
                <a:lnTo>
                  <a:pt x="151196" y="171158"/>
                </a:lnTo>
                <a:lnTo>
                  <a:pt x="161662" y="167625"/>
                </a:lnTo>
                <a:lnTo>
                  <a:pt x="170744" y="156508"/>
                </a:lnTo>
                <a:lnTo>
                  <a:pt x="169665" y="144783"/>
                </a:lnTo>
                <a:lnTo>
                  <a:pt x="161798" y="135765"/>
                </a:lnTo>
                <a:lnTo>
                  <a:pt x="108457" y="104650"/>
                </a:lnTo>
                <a:lnTo>
                  <a:pt x="37846" y="104650"/>
                </a:lnTo>
                <a:lnTo>
                  <a:pt x="37846" y="66550"/>
                </a:lnTo>
                <a:lnTo>
                  <a:pt x="105989" y="66550"/>
                </a:lnTo>
                <a:lnTo>
                  <a:pt x="168362" y="28631"/>
                </a:lnTo>
                <a:lnTo>
                  <a:pt x="170151" y="17926"/>
                </a:lnTo>
                <a:lnTo>
                  <a:pt x="164993" y="4800"/>
                </a:lnTo>
                <a:lnTo>
                  <a:pt x="154266" y="0"/>
                </a:lnTo>
                <a:close/>
              </a:path>
              <a:path w="2858135" h="819150">
                <a:moveTo>
                  <a:pt x="105989" y="66550"/>
                </a:moveTo>
                <a:lnTo>
                  <a:pt x="37846" y="66550"/>
                </a:lnTo>
                <a:lnTo>
                  <a:pt x="37846" y="104650"/>
                </a:lnTo>
                <a:lnTo>
                  <a:pt x="108457" y="104650"/>
                </a:lnTo>
                <a:lnTo>
                  <a:pt x="104103" y="102110"/>
                </a:lnTo>
                <a:lnTo>
                  <a:pt x="47498" y="102110"/>
                </a:lnTo>
                <a:lnTo>
                  <a:pt x="47498" y="69090"/>
                </a:lnTo>
                <a:lnTo>
                  <a:pt x="101811" y="69090"/>
                </a:lnTo>
                <a:lnTo>
                  <a:pt x="105989" y="66550"/>
                </a:lnTo>
                <a:close/>
              </a:path>
              <a:path w="2858135" h="819150">
                <a:moveTo>
                  <a:pt x="1428877" y="66550"/>
                </a:moveTo>
                <a:lnTo>
                  <a:pt x="105989" y="66550"/>
                </a:lnTo>
                <a:lnTo>
                  <a:pt x="75215" y="85259"/>
                </a:lnTo>
                <a:lnTo>
                  <a:pt x="108457" y="104650"/>
                </a:lnTo>
                <a:lnTo>
                  <a:pt x="1409829" y="104650"/>
                </a:lnTo>
                <a:lnTo>
                  <a:pt x="1409827" y="85600"/>
                </a:lnTo>
                <a:lnTo>
                  <a:pt x="1447844" y="85600"/>
                </a:lnTo>
                <a:lnTo>
                  <a:pt x="1447844" y="83813"/>
                </a:lnTo>
                <a:lnTo>
                  <a:pt x="1441751" y="71545"/>
                </a:lnTo>
                <a:lnTo>
                  <a:pt x="1428877" y="66550"/>
                </a:lnTo>
                <a:close/>
              </a:path>
              <a:path w="2858135" h="819150">
                <a:moveTo>
                  <a:pt x="1447844" y="85600"/>
                </a:moveTo>
                <a:lnTo>
                  <a:pt x="1409827" y="85600"/>
                </a:lnTo>
                <a:lnTo>
                  <a:pt x="1428877" y="104650"/>
                </a:lnTo>
                <a:lnTo>
                  <a:pt x="1447847" y="104650"/>
                </a:lnTo>
                <a:lnTo>
                  <a:pt x="1447844" y="85600"/>
                </a:lnTo>
                <a:close/>
              </a:path>
              <a:path w="2858135" h="819150">
                <a:moveTo>
                  <a:pt x="47498" y="69090"/>
                </a:moveTo>
                <a:lnTo>
                  <a:pt x="47498" y="102110"/>
                </a:lnTo>
                <a:lnTo>
                  <a:pt x="75215" y="85259"/>
                </a:lnTo>
                <a:lnTo>
                  <a:pt x="47498" y="69090"/>
                </a:lnTo>
                <a:close/>
              </a:path>
              <a:path w="2858135" h="819150">
                <a:moveTo>
                  <a:pt x="75215" y="85259"/>
                </a:moveTo>
                <a:lnTo>
                  <a:pt x="47498" y="102110"/>
                </a:lnTo>
                <a:lnTo>
                  <a:pt x="104103" y="102110"/>
                </a:lnTo>
                <a:lnTo>
                  <a:pt x="75215" y="85259"/>
                </a:lnTo>
                <a:close/>
              </a:path>
              <a:path w="2858135" h="819150">
                <a:moveTo>
                  <a:pt x="101811" y="69090"/>
                </a:moveTo>
                <a:lnTo>
                  <a:pt x="47498" y="69090"/>
                </a:lnTo>
                <a:lnTo>
                  <a:pt x="75215" y="85259"/>
                </a:lnTo>
                <a:lnTo>
                  <a:pt x="101811" y="6909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96C291F-C48C-4A58-B1C8-40D198DA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378" y="3531893"/>
            <a:ext cx="3106738" cy="11985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 New Roman" panose="02020603050405020304" pitchFamily="18" charset="0"/>
              <a:buChar char="-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442DA84-17E1-46E3-93D4-E26D94D4EF88}"/>
              </a:ext>
            </a:extLst>
          </p:cNvPr>
          <p:cNvSpPr>
            <a:spLocks/>
          </p:cNvSpPr>
          <p:nvPr/>
        </p:nvSpPr>
        <p:spPr bwMode="auto">
          <a:xfrm>
            <a:off x="6748653" y="3636668"/>
            <a:ext cx="2859088" cy="1033462"/>
          </a:xfrm>
          <a:custGeom>
            <a:avLst/>
            <a:gdLst>
              <a:gd name="T0" fmla="*/ 0 w 2858135"/>
              <a:gd name="T1" fmla="*/ 993776 h 1033779"/>
              <a:gd name="T2" fmla="*/ 1431134 w 2858135"/>
              <a:gd name="T3" fmla="*/ 1031817 h 1033779"/>
              <a:gd name="T4" fmla="*/ 1450132 w 2858135"/>
              <a:gd name="T5" fmla="*/ 1014563 h 1033779"/>
              <a:gd name="T6" fmla="*/ 1412052 w 2858135"/>
              <a:gd name="T7" fmla="*/ 1012796 h 1033779"/>
              <a:gd name="T8" fmla="*/ 2756227 w 2858135"/>
              <a:gd name="T9" fmla="*/ 66450 h 1033779"/>
              <a:gd name="T10" fmla="*/ 1418237 w 2858135"/>
              <a:gd name="T11" fmla="*/ 71435 h 1033779"/>
              <a:gd name="T12" fmla="*/ 1412052 w 2858135"/>
              <a:gd name="T13" fmla="*/ 1012796 h 1033779"/>
              <a:gd name="T14" fmla="*/ 1450134 w 2858135"/>
              <a:gd name="T15" fmla="*/ 993776 h 1033779"/>
              <a:gd name="T16" fmla="*/ 1431134 w 2858135"/>
              <a:gd name="T17" fmla="*/ 104490 h 1033779"/>
              <a:gd name="T18" fmla="*/ 2786467 w 2858135"/>
              <a:gd name="T19" fmla="*/ 85470 h 1033779"/>
              <a:gd name="T20" fmla="*/ 2756227 w 2858135"/>
              <a:gd name="T21" fmla="*/ 66450 h 1033779"/>
              <a:gd name="T22" fmla="*/ 1431134 w 2858135"/>
              <a:gd name="T23" fmla="*/ 993776 h 1033779"/>
              <a:gd name="T24" fmla="*/ 1450132 w 2858135"/>
              <a:gd name="T25" fmla="*/ 1012796 h 1033779"/>
              <a:gd name="T26" fmla="*/ 2787053 w 2858135"/>
              <a:gd name="T27" fmla="*/ 85129 h 1033779"/>
              <a:gd name="T28" fmla="*/ 2692445 w 2858135"/>
              <a:gd name="T29" fmla="*/ 144563 h 1033779"/>
              <a:gd name="T30" fmla="*/ 2700462 w 2858135"/>
              <a:gd name="T31" fmla="*/ 167370 h 1033779"/>
              <a:gd name="T32" fmla="*/ 2719663 w 2858135"/>
              <a:gd name="T33" fmla="*/ 168525 h 1033779"/>
              <a:gd name="T34" fmla="*/ 2824485 w 2858135"/>
              <a:gd name="T35" fmla="*/ 104490 h 1033779"/>
              <a:gd name="T36" fmla="*/ 2814817 w 2858135"/>
              <a:gd name="T37" fmla="*/ 101955 h 1033779"/>
              <a:gd name="T38" fmla="*/ 1450215 w 2858135"/>
              <a:gd name="T39" fmla="*/ 85470 h 1033779"/>
              <a:gd name="T40" fmla="*/ 1450213 w 2858135"/>
              <a:gd name="T41" fmla="*/ 104490 h 1033779"/>
              <a:gd name="T42" fmla="*/ 2786467 w 2858135"/>
              <a:gd name="T43" fmla="*/ 85470 h 1033779"/>
              <a:gd name="T44" fmla="*/ 1450213 w 2858135"/>
              <a:gd name="T45" fmla="*/ 104490 h 1033779"/>
              <a:gd name="T46" fmla="*/ 2786467 w 2858135"/>
              <a:gd name="T47" fmla="*/ 85470 h 1033779"/>
              <a:gd name="T48" fmla="*/ 2824485 w 2858135"/>
              <a:gd name="T49" fmla="*/ 66450 h 1033779"/>
              <a:gd name="T50" fmla="*/ 2829707 w 2858135"/>
              <a:gd name="T51" fmla="*/ 104490 h 1033779"/>
              <a:gd name="T52" fmla="*/ 2829707 w 2858135"/>
              <a:gd name="T53" fmla="*/ 66450 h 1033779"/>
              <a:gd name="T54" fmla="*/ 2787053 w 2858135"/>
              <a:gd name="T55" fmla="*/ 85129 h 1033779"/>
              <a:gd name="T56" fmla="*/ 2814817 w 2858135"/>
              <a:gd name="T57" fmla="*/ 68985 h 1033779"/>
              <a:gd name="T58" fmla="*/ 2814817 w 2858135"/>
              <a:gd name="T59" fmla="*/ 68985 h 1033779"/>
              <a:gd name="T60" fmla="*/ 2824485 w 2858135"/>
              <a:gd name="T61" fmla="*/ 101955 h 1033779"/>
              <a:gd name="T62" fmla="*/ 2707870 w 2858135"/>
              <a:gd name="T63" fmla="*/ 0 h 1033779"/>
              <a:gd name="T64" fmla="*/ 2691958 w 2858135"/>
              <a:gd name="T65" fmla="*/ 17901 h 1033779"/>
              <a:gd name="T66" fmla="*/ 2787053 w 2858135"/>
              <a:gd name="T67" fmla="*/ 85129 h 1033779"/>
              <a:gd name="T68" fmla="*/ 2824485 w 2858135"/>
              <a:gd name="T69" fmla="*/ 68985 h 1033779"/>
              <a:gd name="T70" fmla="*/ 2829707 w 2858135"/>
              <a:gd name="T71" fmla="*/ 66450 h 1033779"/>
              <a:gd name="T72" fmla="*/ 2707870 w 2858135"/>
              <a:gd name="T73" fmla="*/ 0 h 103377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858135" h="1033779">
                <a:moveTo>
                  <a:pt x="1409701" y="995301"/>
                </a:moveTo>
                <a:lnTo>
                  <a:pt x="0" y="995301"/>
                </a:lnTo>
                <a:lnTo>
                  <a:pt x="0" y="1033401"/>
                </a:lnTo>
                <a:lnTo>
                  <a:pt x="1428750" y="1033401"/>
                </a:lnTo>
                <a:lnTo>
                  <a:pt x="1441624" y="1028362"/>
                </a:lnTo>
                <a:lnTo>
                  <a:pt x="1447717" y="1016119"/>
                </a:lnTo>
                <a:lnTo>
                  <a:pt x="1447717" y="1014351"/>
                </a:lnTo>
                <a:lnTo>
                  <a:pt x="1409700" y="1014351"/>
                </a:lnTo>
                <a:lnTo>
                  <a:pt x="1409701" y="995301"/>
                </a:lnTo>
                <a:close/>
              </a:path>
              <a:path w="2858135" h="1033779">
                <a:moveTo>
                  <a:pt x="2751637" y="66550"/>
                </a:moveTo>
                <a:lnTo>
                  <a:pt x="1428750" y="66550"/>
                </a:lnTo>
                <a:lnTo>
                  <a:pt x="1415875" y="71545"/>
                </a:lnTo>
                <a:lnTo>
                  <a:pt x="1409782" y="83813"/>
                </a:lnTo>
                <a:lnTo>
                  <a:pt x="1409700" y="1014351"/>
                </a:lnTo>
                <a:lnTo>
                  <a:pt x="1428750" y="995301"/>
                </a:lnTo>
                <a:lnTo>
                  <a:pt x="1447719" y="995301"/>
                </a:lnTo>
                <a:lnTo>
                  <a:pt x="1447798" y="104650"/>
                </a:lnTo>
                <a:lnTo>
                  <a:pt x="1428750" y="104650"/>
                </a:lnTo>
                <a:lnTo>
                  <a:pt x="1447800" y="85600"/>
                </a:lnTo>
                <a:lnTo>
                  <a:pt x="2781826" y="85600"/>
                </a:lnTo>
                <a:lnTo>
                  <a:pt x="2782411" y="85259"/>
                </a:lnTo>
                <a:lnTo>
                  <a:pt x="2751637" y="66550"/>
                </a:lnTo>
                <a:close/>
              </a:path>
              <a:path w="2858135" h="1033779">
                <a:moveTo>
                  <a:pt x="1447719" y="995301"/>
                </a:moveTo>
                <a:lnTo>
                  <a:pt x="1428750" y="995301"/>
                </a:lnTo>
                <a:lnTo>
                  <a:pt x="1409700" y="1014351"/>
                </a:lnTo>
                <a:lnTo>
                  <a:pt x="1447717" y="1014351"/>
                </a:lnTo>
                <a:lnTo>
                  <a:pt x="1447719" y="995301"/>
                </a:lnTo>
                <a:close/>
              </a:path>
              <a:path w="2858135" h="1033779">
                <a:moveTo>
                  <a:pt x="2782411" y="85259"/>
                </a:moveTo>
                <a:lnTo>
                  <a:pt x="2695829" y="135765"/>
                </a:lnTo>
                <a:lnTo>
                  <a:pt x="2687961" y="144783"/>
                </a:lnTo>
                <a:lnTo>
                  <a:pt x="2686882" y="156508"/>
                </a:lnTo>
                <a:lnTo>
                  <a:pt x="2695964" y="167625"/>
                </a:lnTo>
                <a:lnTo>
                  <a:pt x="2706430" y="171158"/>
                </a:lnTo>
                <a:lnTo>
                  <a:pt x="2715133" y="168785"/>
                </a:lnTo>
                <a:lnTo>
                  <a:pt x="2824994" y="104650"/>
                </a:lnTo>
                <a:lnTo>
                  <a:pt x="2819781" y="104650"/>
                </a:lnTo>
                <a:lnTo>
                  <a:pt x="2819781" y="102110"/>
                </a:lnTo>
                <a:lnTo>
                  <a:pt x="2810129" y="102110"/>
                </a:lnTo>
                <a:lnTo>
                  <a:pt x="2782411" y="85259"/>
                </a:lnTo>
                <a:close/>
              </a:path>
              <a:path w="2858135" h="1033779">
                <a:moveTo>
                  <a:pt x="1447800" y="85600"/>
                </a:moveTo>
                <a:lnTo>
                  <a:pt x="1428750" y="104650"/>
                </a:lnTo>
                <a:lnTo>
                  <a:pt x="1447798" y="104650"/>
                </a:lnTo>
                <a:lnTo>
                  <a:pt x="1447800" y="85600"/>
                </a:lnTo>
                <a:close/>
              </a:path>
              <a:path w="2858135" h="1033779">
                <a:moveTo>
                  <a:pt x="2781826" y="85600"/>
                </a:moveTo>
                <a:lnTo>
                  <a:pt x="1447800" y="85600"/>
                </a:lnTo>
                <a:lnTo>
                  <a:pt x="1447798" y="104650"/>
                </a:lnTo>
                <a:lnTo>
                  <a:pt x="2749169" y="104650"/>
                </a:lnTo>
                <a:lnTo>
                  <a:pt x="2781826" y="85600"/>
                </a:lnTo>
                <a:close/>
              </a:path>
              <a:path w="2858135" h="1033779">
                <a:moveTo>
                  <a:pt x="2824994" y="66550"/>
                </a:moveTo>
                <a:lnTo>
                  <a:pt x="2819781" y="66550"/>
                </a:lnTo>
                <a:lnTo>
                  <a:pt x="2819781" y="104650"/>
                </a:lnTo>
                <a:lnTo>
                  <a:pt x="2824994" y="104650"/>
                </a:lnTo>
                <a:lnTo>
                  <a:pt x="2857627" y="85600"/>
                </a:lnTo>
                <a:lnTo>
                  <a:pt x="2824994" y="66550"/>
                </a:lnTo>
                <a:close/>
              </a:path>
              <a:path w="2858135" h="1033779">
                <a:moveTo>
                  <a:pt x="2810129" y="69090"/>
                </a:moveTo>
                <a:lnTo>
                  <a:pt x="2782411" y="85259"/>
                </a:lnTo>
                <a:lnTo>
                  <a:pt x="2810129" y="102110"/>
                </a:lnTo>
                <a:lnTo>
                  <a:pt x="2810129" y="69090"/>
                </a:lnTo>
                <a:close/>
              </a:path>
              <a:path w="2858135" h="1033779">
                <a:moveTo>
                  <a:pt x="2819781" y="69090"/>
                </a:moveTo>
                <a:lnTo>
                  <a:pt x="2810129" y="69090"/>
                </a:lnTo>
                <a:lnTo>
                  <a:pt x="2810129" y="102110"/>
                </a:lnTo>
                <a:lnTo>
                  <a:pt x="2819781" y="102110"/>
                </a:lnTo>
                <a:lnTo>
                  <a:pt x="2819781" y="69090"/>
                </a:lnTo>
                <a:close/>
              </a:path>
              <a:path w="2858135" h="1033779">
                <a:moveTo>
                  <a:pt x="2703360" y="0"/>
                </a:moveTo>
                <a:lnTo>
                  <a:pt x="2692633" y="4800"/>
                </a:lnTo>
                <a:lnTo>
                  <a:pt x="2687475" y="17926"/>
                </a:lnTo>
                <a:lnTo>
                  <a:pt x="2689264" y="28631"/>
                </a:lnTo>
                <a:lnTo>
                  <a:pt x="2782411" y="85259"/>
                </a:lnTo>
                <a:lnTo>
                  <a:pt x="2810129" y="69090"/>
                </a:lnTo>
                <a:lnTo>
                  <a:pt x="2819781" y="69090"/>
                </a:lnTo>
                <a:lnTo>
                  <a:pt x="2819781" y="66550"/>
                </a:lnTo>
                <a:lnTo>
                  <a:pt x="2824994" y="66550"/>
                </a:lnTo>
                <a:lnTo>
                  <a:pt x="2715133" y="2415"/>
                </a:lnTo>
                <a:lnTo>
                  <a:pt x="2703360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Introduction of Timer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The counter increases its value by 1 after each clock tick</a:t>
            </a:r>
          </a:p>
          <a:p>
            <a:pPr>
              <a:defRPr/>
            </a:pPr>
            <a:r>
              <a:rPr lang="en-US" altLang="zh-TW" dirty="0"/>
              <a:t>When counter is equal to compare register, the interrupt occurs</a:t>
            </a:r>
            <a:endParaRPr lang="zh-TW" altLang="en-US" dirty="0"/>
          </a:p>
        </p:txBody>
      </p:sp>
      <p:pic>
        <p:nvPicPr>
          <p:cNvPr id="4" name="Picture 2" descr="https://www.embedded.com/wp-content/uploads/media-1074981-0209bcfig1.gif">
            <a:extLst>
              <a:ext uri="{FF2B5EF4-FFF2-40B4-BE49-F238E27FC236}">
                <a16:creationId xmlns:a16="http://schemas.microsoft.com/office/drawing/2014/main" id="{493B6A32-B18E-405B-B3EF-1DD700536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2" y="2555360"/>
            <a:ext cx="10931338" cy="382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5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44089-58CA-44BD-81E8-346769B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Exceptions in ARM_v8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59C87-C64B-4E26-A2E4-5AF8C7C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4 types of exception</a:t>
            </a:r>
          </a:p>
          <a:p>
            <a:pPr>
              <a:defRPr/>
            </a:pPr>
            <a:r>
              <a:rPr lang="en-US" altLang="zh-TW" b="1" dirty="0"/>
              <a:t>Synchronous exception</a:t>
            </a:r>
          </a:p>
          <a:p>
            <a:pPr lvl="1">
              <a:defRPr/>
            </a:pPr>
            <a:r>
              <a:rPr lang="en-US" altLang="zh-TW" dirty="0"/>
              <a:t>software interrupt ,</a:t>
            </a:r>
            <a:r>
              <a:rPr lang="zh-TW" altLang="en-US" dirty="0"/>
              <a:t> </a:t>
            </a:r>
            <a:r>
              <a:rPr lang="en-US" altLang="zh-TW" dirty="0"/>
              <a:t>ex:</a:t>
            </a:r>
            <a:r>
              <a:rPr lang="zh-TW" altLang="en-US" dirty="0"/>
              <a:t> </a:t>
            </a:r>
            <a:r>
              <a:rPr lang="en-US" altLang="zh-TW" dirty="0"/>
              <a:t>store data at an </a:t>
            </a:r>
            <a:r>
              <a:rPr lang="en-US" altLang="zh-TW" dirty="0" err="1"/>
              <a:t>unexistent</a:t>
            </a:r>
            <a:r>
              <a:rPr lang="en-US" altLang="zh-TW" dirty="0"/>
              <a:t> memory location</a:t>
            </a:r>
            <a:endParaRPr lang="en-US" altLang="zh-TW" b="1" dirty="0"/>
          </a:p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</a:rPr>
              <a:t>IRQ (Interrupt Request)</a:t>
            </a:r>
          </a:p>
          <a:p>
            <a:pPr lvl="1">
              <a:defRPr/>
            </a:pPr>
            <a:r>
              <a:rPr lang="en-US" altLang="zh-TW" dirty="0"/>
              <a:t>Asynchronous interrupts , generated by external hardware</a:t>
            </a:r>
            <a:endParaRPr lang="en-US" altLang="zh-TW" b="1" dirty="0"/>
          </a:p>
          <a:p>
            <a:pPr>
              <a:defRPr/>
            </a:pPr>
            <a:r>
              <a:rPr lang="en-US" altLang="zh-TW" b="1" dirty="0"/>
              <a:t>FIQ (Fast Interrupt Request)</a:t>
            </a:r>
          </a:p>
          <a:p>
            <a:pPr lvl="1">
              <a:defRPr/>
            </a:pPr>
            <a:r>
              <a:rPr lang="en-US" altLang="zh-TW" dirty="0"/>
              <a:t>Prioritizing IRQ</a:t>
            </a:r>
          </a:p>
          <a:p>
            <a:pPr>
              <a:defRPr/>
            </a:pPr>
            <a:r>
              <a:rPr lang="en-US" altLang="zh-TW" b="1" dirty="0" err="1"/>
              <a:t>SError</a:t>
            </a:r>
            <a:r>
              <a:rPr lang="en-US" altLang="zh-TW" b="1" dirty="0"/>
              <a:t> (System Error)</a:t>
            </a:r>
          </a:p>
          <a:p>
            <a:pPr lvl="1">
              <a:defRPr/>
            </a:pPr>
            <a:r>
              <a:rPr lang="en-US" altLang="zh-TW" dirty="0"/>
              <a:t>Indicates error condition generated by external hardware</a:t>
            </a:r>
          </a:p>
          <a:p>
            <a:pPr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905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610</Words>
  <Application>Microsoft Office PowerPoint</Application>
  <PresentationFormat>寬螢幕</PresentationFormat>
  <Paragraphs>135</Paragraphs>
  <Slides>22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9" baseType="lpstr">
      <vt:lpstr>微軟正黑體</vt:lpstr>
      <vt:lpstr>新細明體</vt:lpstr>
      <vt:lpstr>標楷體</vt:lpstr>
      <vt:lpstr>Aharoni</vt:lpstr>
      <vt:lpstr>Arial</vt:lpstr>
      <vt:lpstr>Bookman Old Style</vt:lpstr>
      <vt:lpstr>Calibri</vt:lpstr>
      <vt:lpstr>Calibri Light</vt:lpstr>
      <vt:lpstr>Century</vt:lpstr>
      <vt:lpstr>Century Schoolbook</vt:lpstr>
      <vt:lpstr>Courier New</vt:lpstr>
      <vt:lpstr>Gill Sans MT</vt:lpstr>
      <vt:lpstr>Times New Roman</vt:lpstr>
      <vt:lpstr>Wingdings</vt:lpstr>
      <vt:lpstr>Wingdings 3</vt:lpstr>
      <vt:lpstr>原創</vt:lpstr>
      <vt:lpstr>Office 佈景主題</vt:lpstr>
      <vt:lpstr>Embedded System Laboratory</vt:lpstr>
      <vt:lpstr>Outline</vt:lpstr>
      <vt:lpstr>Introduction of Interrupt</vt:lpstr>
      <vt:lpstr>Introduction of Interrupt</vt:lpstr>
      <vt:lpstr>Introduction of Interrupt is interrupt</vt:lpstr>
      <vt:lpstr>Introduction of Interrupt</vt:lpstr>
      <vt:lpstr>Introduction to Interrupt</vt:lpstr>
      <vt:lpstr>Introduction of Timer</vt:lpstr>
      <vt:lpstr>Exceptions in ARM_v8</vt:lpstr>
      <vt:lpstr>Exceptions in ARM_v8</vt:lpstr>
      <vt:lpstr>Exceptions in ARM_v8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Practice time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Laboratory</dc:title>
  <dc:creator>家偉 許</dc:creator>
  <cp:lastModifiedBy>家偉 許</cp:lastModifiedBy>
  <cp:revision>17</cp:revision>
  <dcterms:created xsi:type="dcterms:W3CDTF">2020-07-18T06:12:56Z</dcterms:created>
  <dcterms:modified xsi:type="dcterms:W3CDTF">2020-07-18T17:24:39Z</dcterms:modified>
</cp:coreProperties>
</file>