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42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CF832-2E69-B6FF-9B17-E24853173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0F854-47E6-A329-FCD4-63D7CC59E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79F0D-3CC4-85BB-1D42-15176172D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5361-C283-4058-98BE-96D30E46F29D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DC49C-C674-9F92-57A5-000FAC5A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4838C-3138-D1AA-176E-F211128C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63B6-1874-40D0-A437-9230AFFE6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7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0DCA-0681-AB90-019E-7C3B8CA0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8C9BD-220F-9843-86B8-44C415EA3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24C4F-4E5C-F4E0-CF29-44CD2F37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5361-C283-4058-98BE-96D30E46F29D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C3767-E78A-82B6-2579-7C2EA5EB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C6BFF-6960-8C72-F965-F6C7073B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63B6-1874-40D0-A437-9230AFFE6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89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197DB0-9A04-E2B5-D159-F30D1D1DB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AB93B-4EE7-D9FF-8564-EA59EAC34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34237-08F3-18FB-454D-B64A9478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5361-C283-4058-98BE-96D30E46F29D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9DBCD-6EB3-592C-B074-4FDDD5BC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87A6E-616E-C4A9-AD43-291887AC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63B6-1874-40D0-A437-9230AFFE6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16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0B19-CBE7-5FE0-B621-28BEA0AE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9F27-65DA-F5A5-E193-A5D8BEE02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4D4F9-3076-69BA-3F60-242AC96E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5361-C283-4058-98BE-96D30E46F29D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5874E-1137-76DD-3DDB-8495C0FB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A99E5-904D-729F-E4BA-EDC3C13F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63B6-1874-40D0-A437-9230AFFE6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88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2EDCA-D392-D3B6-380B-7920AA65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1A2C8-3284-7F14-2343-B7152F3DD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E654D-50F5-2165-E7A7-A474FF78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5361-C283-4058-98BE-96D30E46F29D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3E782-60A7-0F23-F03A-D64FF9D5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55B8E-0EC0-6FB1-A51C-8F0A37E48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63B6-1874-40D0-A437-9230AFFE6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33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06C2-68D7-F8C3-CEE1-F3923827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2CE56-7165-5914-89C1-8D86BFC6F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E2F57-CFCA-C7DC-51E0-566097D68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BE7F5-0C0C-11F2-34AC-59F433FD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5361-C283-4058-98BE-96D30E46F29D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10B00-BFB7-F16A-29FD-7A212A11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FE600-C515-966A-91EE-9459887F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63B6-1874-40D0-A437-9230AFFE6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1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07D0-0F46-9719-F199-15AFB101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3A486-EA89-3387-94EE-F609B7678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24D4B-5435-C513-C60D-CEE9AA72E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0E76D-CBA3-8CD9-DBE4-F8DA33CB1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C8FDF-9127-628C-EE4E-B6C202CE0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97C877-8A8C-1791-8D55-8C8CCB95E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5361-C283-4058-98BE-96D30E46F29D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17348-8614-0F75-34A2-1872C366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2E36F0-77AC-3265-226D-B860088D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63B6-1874-40D0-A437-9230AFFE6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02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9E1F-1F12-0945-7814-E50A65B78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6F793-9750-C6E4-1938-829BF9B51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5361-C283-4058-98BE-96D30E46F29D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ACF4B2-6ECF-FA14-9F4C-F712CBE7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6541E-9618-F60F-4564-E83C7CEC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63B6-1874-40D0-A437-9230AFFE6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35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9A340-164E-0D15-9DB5-09531057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5361-C283-4058-98BE-96D30E46F29D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32DA35-E2EA-3D66-0507-D7D37548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8A794-2EDD-FD57-0B7E-9E578A08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63B6-1874-40D0-A437-9230AFFE6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2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B01A-60F3-68FC-44D8-244B759F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2D11A-4428-4D92-36B3-F14CA633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69D0C-E2C2-7578-0D59-F31FE29A0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F4EC7-5DB7-8BD2-6808-C3AE0C91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5361-C283-4058-98BE-96D30E46F29D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9D346-D561-FC9C-E751-2F4F8A81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FD2A8-0870-8E98-0962-EC7CC210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63B6-1874-40D0-A437-9230AFFE6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14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BB04-8AE9-9F23-4DB0-E4A5B4CD0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51DE8-31F3-A011-4578-598D93EC6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608FA-5C10-46AA-2FFC-0D5F21A21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66898-9ED5-DBF7-C3C1-906F69DC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5361-C283-4058-98BE-96D30E46F29D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5E353-82CE-2C34-D696-AFCDE6D8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CBD54-1C87-CC15-8083-CDAD3FB4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63B6-1874-40D0-A437-9230AFFE6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30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FFB794-2AE3-DFE2-EB8D-8EC8E908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6D1D1-5027-FC2F-3C98-872AF9A26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DE703-C336-D7D9-AA0A-71305E9C11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D5361-C283-4058-98BE-96D30E46F29D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385C1-87AE-9882-7ADC-98E5654B1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BC8B3-70F5-E83A-4703-76A046A0F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C63B6-1874-40D0-A437-9230AFFE6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41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48C2-EE93-69DB-948A-FB03936EC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F0B98-7AD5-B03F-EB02-2C0A6C088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Preview Image">
            <a:extLst>
              <a:ext uri="{FF2B5EF4-FFF2-40B4-BE49-F238E27FC236}">
                <a16:creationId xmlns:a16="http://schemas.microsoft.com/office/drawing/2014/main" id="{BA5FAA96-4E19-2853-48BB-6BEDB0FAC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49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Preview Image">
            <a:extLst>
              <a:ext uri="{FF2B5EF4-FFF2-40B4-BE49-F238E27FC236}">
                <a16:creationId xmlns:a16="http://schemas.microsoft.com/office/drawing/2014/main" id="{DAD4531D-87C0-7905-4BD8-255F27B45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627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Preview Image">
            <a:extLst>
              <a:ext uri="{FF2B5EF4-FFF2-40B4-BE49-F238E27FC236}">
                <a16:creationId xmlns:a16="http://schemas.microsoft.com/office/drawing/2014/main" id="{D45163C7-474D-078E-AE87-3B9292CA5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412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Preview Image">
            <a:extLst>
              <a:ext uri="{FF2B5EF4-FFF2-40B4-BE49-F238E27FC236}">
                <a16:creationId xmlns:a16="http://schemas.microsoft.com/office/drawing/2014/main" id="{FAFDE30F-2064-D670-ABC4-36916EE2A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11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eview Image">
            <a:extLst>
              <a:ext uri="{FF2B5EF4-FFF2-40B4-BE49-F238E27FC236}">
                <a16:creationId xmlns:a16="http://schemas.microsoft.com/office/drawing/2014/main" id="{4D5DF50B-C458-7096-E77F-0C36D0AB8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1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eview Image">
            <a:extLst>
              <a:ext uri="{FF2B5EF4-FFF2-40B4-BE49-F238E27FC236}">
                <a16:creationId xmlns:a16="http://schemas.microsoft.com/office/drawing/2014/main" id="{D62499B2-D678-AA75-5F7C-8A3D9D8BE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48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review Image">
            <a:extLst>
              <a:ext uri="{FF2B5EF4-FFF2-40B4-BE49-F238E27FC236}">
                <a16:creationId xmlns:a16="http://schemas.microsoft.com/office/drawing/2014/main" id="{058C9D7B-381A-4FC5-9739-7CFF659F9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8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review Image">
            <a:extLst>
              <a:ext uri="{FF2B5EF4-FFF2-40B4-BE49-F238E27FC236}">
                <a16:creationId xmlns:a16="http://schemas.microsoft.com/office/drawing/2014/main" id="{28C2E25A-52B1-4684-D196-A1F797A00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88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review Image">
            <a:extLst>
              <a:ext uri="{FF2B5EF4-FFF2-40B4-BE49-F238E27FC236}">
                <a16:creationId xmlns:a16="http://schemas.microsoft.com/office/drawing/2014/main" id="{D9CB573F-163E-FE63-1450-414D4F129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33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review Image">
            <a:extLst>
              <a:ext uri="{FF2B5EF4-FFF2-40B4-BE49-F238E27FC236}">
                <a16:creationId xmlns:a16="http://schemas.microsoft.com/office/drawing/2014/main" id="{64BD27AF-EB68-7195-80F6-4CF032D6C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24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review Image">
            <a:extLst>
              <a:ext uri="{FF2B5EF4-FFF2-40B4-BE49-F238E27FC236}">
                <a16:creationId xmlns:a16="http://schemas.microsoft.com/office/drawing/2014/main" id="{3FB594F2-E08F-C6AB-2FA6-FB8AD560D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00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Preview Image">
            <a:extLst>
              <a:ext uri="{FF2B5EF4-FFF2-40B4-BE49-F238E27FC236}">
                <a16:creationId xmlns:a16="http://schemas.microsoft.com/office/drawing/2014/main" id="{A62C9B3B-A0BB-E232-5EA0-5C61BD533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15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Ishita Das</dc:creator>
  <cp:lastModifiedBy>Ishita Das</cp:lastModifiedBy>
  <cp:revision>1</cp:revision>
  <dcterms:created xsi:type="dcterms:W3CDTF">2025-01-16T21:04:05Z</dcterms:created>
  <dcterms:modified xsi:type="dcterms:W3CDTF">2025-01-16T21:04:05Z</dcterms:modified>
</cp:coreProperties>
</file>