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59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62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5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32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14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9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AC61-5363-44DA-AE36-8E97199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 dirty="0"/>
              <a:t>Women in the Workforce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4749-2D45-4931-95C1-AAB3038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What are the effects of increased </a:t>
            </a:r>
          </a:p>
          <a:p>
            <a:r>
              <a:rPr lang="en-US" sz="1800" dirty="0">
                <a:solidFill>
                  <a:srgbClr val="2A1A00"/>
                </a:solidFill>
              </a:rPr>
              <a:t>women in the workforce?</a:t>
            </a:r>
          </a:p>
        </p:txBody>
      </p:sp>
    </p:spTree>
    <p:extLst>
      <p:ext uri="{BB962C8B-B14F-4D97-AF65-F5344CB8AC3E}">
        <p14:creationId xmlns:p14="http://schemas.microsoft.com/office/powerpoint/2010/main" val="17363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had more time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46351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Explore what other factors have contributed to a declining birth rate.</a:t>
            </a: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an increase in GDP.</a:t>
            </a:r>
          </a:p>
          <a:p>
            <a:r>
              <a:rPr lang="en-US" dirty="0">
                <a:solidFill>
                  <a:schemeClr val="tx1"/>
                </a:solidFill>
              </a:rPr>
              <a:t>Dive into the demographics of pet owners.</a:t>
            </a:r>
          </a:p>
          <a:p>
            <a:r>
              <a:rPr lang="en-US" dirty="0">
                <a:solidFill>
                  <a:schemeClr val="tx1"/>
                </a:solidFill>
              </a:rPr>
              <a:t>Identify what other factors have contributed to increased pet expenditure.</a:t>
            </a:r>
          </a:p>
          <a:p>
            <a:r>
              <a:rPr lang="en-US" dirty="0">
                <a:solidFill>
                  <a:schemeClr val="tx1"/>
                </a:solidFill>
              </a:rPr>
              <a:t>Explore Urbanization and how it relates to women in the workforce.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FA0-E863-4A48-9224-4DE9B712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20" y="2757356"/>
            <a:ext cx="6524160" cy="1343287"/>
          </a:xfrm>
        </p:spPr>
        <p:txBody>
          <a:bodyPr>
            <a:no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8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21C22-F976-4E7F-A44B-534B9A3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507"/>
            <a:ext cx="3292821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99B2D-9476-47E9-805D-D92FFD8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5032"/>
            <a:ext cx="6998549" cy="551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Since the 1960s, there has been a noticeable influx of women in the workforce.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a number of variables that have been impacted by an increased percentage of women in the workforce and in this presentation we will discover what those variables are.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9B1D8-02B0-4D19-A817-3D69608C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25682"/>
          <a:stretch/>
        </p:blipFill>
        <p:spPr>
          <a:xfrm>
            <a:off x="8387729" y="746582"/>
            <a:ext cx="3292821" cy="53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2E-890C-48C4-91FD-1DDCAF2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95330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5BE-44E5-4461-BAB4-E69CED11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8733"/>
            <a:ext cx="9769248" cy="485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effects of increased women in the workforce?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GDP been impacted (if at all)?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birth rate been impacted (if at all)?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does this data vary by region?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there other unrelated societal changes that could potentially mimic the same trends?</a:t>
            </a:r>
          </a:p>
        </p:txBody>
      </p:sp>
    </p:spTree>
    <p:extLst>
      <p:ext uri="{BB962C8B-B14F-4D97-AF65-F5344CB8AC3E}">
        <p14:creationId xmlns:p14="http://schemas.microsoft.com/office/powerpoint/2010/main" val="78026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69AA62-4BD0-4A18-BC53-C63AB4FB6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67" y="826029"/>
            <a:ext cx="9726462" cy="520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772" y="330009"/>
            <a:ext cx="4156053" cy="869998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What are the effects of increased women in the workforce?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2716" y="1519417"/>
            <a:ext cx="3836355" cy="481234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Growing GDP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Declining Birth Rates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Increase in Pet Expenditures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C2A40-DED0-4DA5-8F3F-F9EA280D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8" y="3925589"/>
            <a:ext cx="3382592" cy="253694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B3FED-784C-4D76-9F56-53B40023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45" y="3925589"/>
            <a:ext cx="3382592" cy="2536944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07B7EF-A979-459E-9413-9C41857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5" y="312820"/>
            <a:ext cx="6267449" cy="33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14" y="356611"/>
            <a:ext cx="4048554" cy="5637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GDP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8573" y="1482963"/>
            <a:ext cx="3916750" cy="48123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GDP has increased as more women join the workforce.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“…women's participation in the economy is critical because when women are able to fulfill their economic potential, GDP goes up and poverty goes down” </a:t>
            </a:r>
          </a:p>
          <a:p>
            <a:pPr algn="r"/>
            <a:r>
              <a:rPr lang="en-US" sz="1800" dirty="0"/>
              <a:t>– US News</a:t>
            </a:r>
          </a:p>
          <a:p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FB766B-9DCB-498B-898D-F247BEA1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5" y="134626"/>
            <a:ext cx="6097451" cy="32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527199-57CC-4477-BB9B-B00532BE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5" y="3484263"/>
            <a:ext cx="6414551" cy="329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52" y="327844"/>
            <a:ext cx="3590074" cy="887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birth rate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852" y="1474382"/>
            <a:ext cx="3590074" cy="50557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Birth rates have been declining since the 1960s.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Though there maybe other contributing factors, women in the workforce is one of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“Economics, alternative lifestyles, waiting to find the optimal partner, building a career — these all factor into delaying childbirth or couples having fewer children.”</a:t>
            </a:r>
          </a:p>
          <a:p>
            <a:pPr algn="r"/>
            <a:r>
              <a:rPr lang="en-US" sz="1800" dirty="0"/>
              <a:t>	- </a:t>
            </a:r>
            <a:r>
              <a:rPr lang="en-US" dirty="0"/>
              <a:t>Dr. James </a:t>
            </a:r>
            <a:r>
              <a:rPr lang="en-US" dirty="0" err="1"/>
              <a:t>Grifo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BC166-F83A-4D54-B273-7B996BDAB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8" y="1215385"/>
            <a:ext cx="6253868" cy="46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302509"/>
            <a:ext cx="3274308" cy="563766"/>
          </a:xfrm>
        </p:spPr>
        <p:txBody>
          <a:bodyPr>
            <a:normAutofit fontScale="90000"/>
          </a:bodyPr>
          <a:lstStyle/>
          <a:p>
            <a:r>
              <a:rPr lang="en-US" dirty="0"/>
              <a:t>Soaring pet Expenditure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0A6A65-D6E9-42C4-BFE7-E711722A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5" y="1218560"/>
            <a:ext cx="5852172" cy="43891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093155"/>
            <a:ext cx="3092115" cy="4812345"/>
          </a:xfrm>
        </p:spPr>
        <p:txBody>
          <a:bodyPr/>
          <a:lstStyle/>
          <a:p>
            <a:r>
              <a:rPr lang="en-US" dirty="0"/>
              <a:t>Birth rates are going down but pet expenditure rates are going up…</a:t>
            </a:r>
          </a:p>
          <a:p>
            <a:endParaRPr lang="en-US" dirty="0"/>
          </a:p>
          <a:p>
            <a:r>
              <a:rPr lang="en-US" dirty="0"/>
              <a:t>What does this imply?</a:t>
            </a:r>
          </a:p>
          <a:p>
            <a:endParaRPr lang="en-US" dirty="0"/>
          </a:p>
          <a:p>
            <a:r>
              <a:rPr lang="en-US" dirty="0"/>
              <a:t>Are people replacing children with pets?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48B4F-2D9E-4F32-917E-95A4A92C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26" y="4333587"/>
            <a:ext cx="3484466" cy="20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4635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Pain Points:</a:t>
            </a:r>
          </a:p>
          <a:p>
            <a:r>
              <a:rPr lang="en-US" dirty="0">
                <a:solidFill>
                  <a:schemeClr val="tx1"/>
                </a:solidFill>
              </a:rPr>
              <a:t>Finding credible data sources with sufficient amount of data to analyze.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did we fix it?</a:t>
            </a:r>
          </a:p>
          <a:p>
            <a:r>
              <a:rPr lang="en-US" dirty="0">
                <a:solidFill>
                  <a:schemeClr val="tx1"/>
                </a:solidFill>
              </a:rPr>
              <a:t>Cleaning up the data to get uniform, compatible formats.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did we fix it?</a:t>
            </a:r>
          </a:p>
          <a:p>
            <a:r>
              <a:rPr lang="en-US" dirty="0">
                <a:solidFill>
                  <a:schemeClr val="tx1"/>
                </a:solidFill>
              </a:rPr>
              <a:t>Merging percentage of women in the workforce &amp; growing GDP into one graph.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did we fix it?</a:t>
            </a:r>
          </a:p>
          <a:p>
            <a:r>
              <a:rPr lang="en-US" dirty="0">
                <a:solidFill>
                  <a:schemeClr val="tx1"/>
                </a:solidFill>
              </a:rPr>
              <a:t>Trouble with API call.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did we fix it?</a:t>
            </a:r>
          </a:p>
          <a:p>
            <a:r>
              <a:rPr lang="en-US" dirty="0">
                <a:solidFill>
                  <a:schemeClr val="tx1"/>
                </a:solidFill>
              </a:rPr>
              <a:t>Once we pulled the API data, we found it to be very nested.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did we fix it?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“I have not failed. I've just found 10,000 ways that won't work.” - Thomas Edison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171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459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Women in the Workforce</vt:lpstr>
      <vt:lpstr>OVERVIEW</vt:lpstr>
      <vt:lpstr>Questions:</vt:lpstr>
      <vt:lpstr>PowerPoint Presentation</vt:lpstr>
      <vt:lpstr>What are the effects of increased women in the workforce?</vt:lpstr>
      <vt:lpstr>How has the GDP been impacted (if at all)?</vt:lpstr>
      <vt:lpstr>How has the birth rate been impacted (if at all)?</vt:lpstr>
      <vt:lpstr>Soaring pet Expenditure Rates</vt:lpstr>
      <vt:lpstr>Data Cleanup</vt:lpstr>
      <vt:lpstr>IF we had more time we would…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dc:creator>Tamara Najjar</dc:creator>
  <cp:lastModifiedBy>Tamara Najjar</cp:lastModifiedBy>
  <cp:revision>26</cp:revision>
  <dcterms:created xsi:type="dcterms:W3CDTF">2019-06-26T23:52:43Z</dcterms:created>
  <dcterms:modified xsi:type="dcterms:W3CDTF">2019-06-29T19:01:22Z</dcterms:modified>
</cp:coreProperties>
</file>