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8" r:id="rId7"/>
    <p:sldId id="269" r:id="rId8"/>
    <p:sldId id="261" r:id="rId9"/>
    <p:sldId id="258" r:id="rId10"/>
    <p:sldId id="259" r:id="rId11"/>
    <p:sldId id="267" r:id="rId12"/>
    <p:sldId id="263" r:id="rId13"/>
    <p:sldId id="264" r:id="rId14"/>
    <p:sldId id="265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71" d="100"/>
          <a:sy n="71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Eclipse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 smtClean="0"/>
            <a:t>Git</a:t>
          </a:r>
          <a:r>
            <a:rPr lang="en-US" dirty="0" smtClean="0"/>
            <a:t> hub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Java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 custScaleX="132231" custScaleY="11466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ScaleX="150093" custScaleY="117252"/>
      <dgm:spPr/>
    </dgm:pt>
    <dgm:pt modelId="{25E3B37B-74D0-4A88-B4DE-941AD611607D}" type="pres">
      <dgm:prSet presAssocID="{91A66877-AC1C-46D9-BF2C-6024B638DEA9}" presName="iconRect" presStyleLbl="node1" presStyleIdx="1" presStyleCnt="3" custScaleX="197528" custScaleY="13838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Collections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Linear Search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FBD12C0-1C2A-49A1-AE5C-2DAE6BFF891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Exception handling</a:t>
          </a:r>
          <a:endParaRPr lang="en-US" dirty="0"/>
        </a:p>
      </dgm:t>
    </dgm:pt>
    <dgm:pt modelId="{E82F1B7A-C169-4853-957C-1A1FAFAD78EE}" type="parTrans" cxnId="{DC03CB62-123F-4FB1-9C0A-27A75BB101C1}">
      <dgm:prSet/>
      <dgm:spPr/>
      <dgm:t>
        <a:bodyPr/>
        <a:lstStyle/>
        <a:p>
          <a:endParaRPr lang="en-US"/>
        </a:p>
      </dgm:t>
    </dgm:pt>
    <dgm:pt modelId="{8E355AEB-4BD2-45A1-8F0D-98C9C94C0B0B}" type="sibTrans" cxnId="{DC03CB62-123F-4FB1-9C0A-27A75BB101C1}">
      <dgm:prSet/>
      <dgm:spPr/>
      <dgm:t>
        <a:bodyPr/>
        <a:lstStyle/>
        <a:p>
          <a:endParaRPr lang="en-US"/>
        </a:p>
      </dgm:t>
    </dgm:pt>
    <dgm:pt modelId="{2CBD661D-95D8-4A0A-B648-C11EA16943C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File Concept </a:t>
          </a:r>
          <a:endParaRPr lang="en-US" dirty="0"/>
        </a:p>
      </dgm:t>
    </dgm:pt>
    <dgm:pt modelId="{4E5A8717-6E3A-4030-BB90-83497E13D092}" type="parTrans" cxnId="{84D0BFB4-4CBF-473B-95A7-B2B62746DA3D}">
      <dgm:prSet/>
      <dgm:spPr/>
      <dgm:t>
        <a:bodyPr/>
        <a:lstStyle/>
        <a:p>
          <a:endParaRPr lang="en-US"/>
        </a:p>
      </dgm:t>
    </dgm:pt>
    <dgm:pt modelId="{48E33906-C7CD-4020-B08B-CA0ED20D6311}" type="sibTrans" cxnId="{84D0BFB4-4CBF-473B-95A7-B2B62746DA3D}">
      <dgm:prSet/>
      <dgm:spPr/>
      <dgm:t>
        <a:bodyPr/>
        <a:lstStyle/>
        <a:p>
          <a:endParaRPr lang="en-US"/>
        </a:p>
      </dgm:t>
    </dgm:pt>
    <dgm:pt modelId="{001617C9-F78F-41F0-895D-B7D9F4C7812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Compare method</a:t>
          </a:r>
          <a:endParaRPr lang="en-US" dirty="0"/>
        </a:p>
      </dgm:t>
    </dgm:pt>
    <dgm:pt modelId="{90A90313-EEC9-4BCE-9B83-827C1F7F4A21}" type="parTrans" cxnId="{F1C06E0C-5FB4-49B0-8871-0241E95F3454}">
      <dgm:prSet/>
      <dgm:spPr/>
      <dgm:t>
        <a:bodyPr/>
        <a:lstStyle/>
        <a:p>
          <a:endParaRPr lang="en-US"/>
        </a:p>
      </dgm:t>
    </dgm:pt>
    <dgm:pt modelId="{91CFB5D4-7368-4E69-818E-E9ADFEA6A86D}" type="sibTrans" cxnId="{F1C06E0C-5FB4-49B0-8871-0241E95F345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FD116CCE-86E1-4297-A95C-69723A828A8B}" type="pres">
      <dgm:prSet presAssocID="{0BEF68B8-1228-47BB-83B5-7B9CD1E3F84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44AC8-917B-4AB6-A048-6F049BA28C54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5"/>
      <dgm:spPr/>
    </dgm:pt>
    <dgm:pt modelId="{C863EB39-D0DE-4285-AF86-D1D2220DDA4F}" type="pres">
      <dgm:prSet presAssocID="{5605D28D-2CE6-4513-8566-952984E21E1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29DB6-C30B-4364-8872-1E4EFDADDE29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5"/>
      <dgm:spPr/>
    </dgm:pt>
    <dgm:pt modelId="{E88C218F-DF1C-47B8-B0D0-160258167D52}" type="pres">
      <dgm:prSet presAssocID="{EFBD12C0-1C2A-49A1-AE5C-2DAE6BFF891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93901-75A8-4006-BE5B-DD58BBE154BF}" type="pres">
      <dgm:prSet presAssocID="{EFBD12C0-1C2A-49A1-AE5C-2DAE6BFF8911}" presName="accent_3" presStyleCnt="0"/>
      <dgm:spPr/>
    </dgm:pt>
    <dgm:pt modelId="{0473D51E-4C72-454F-97F9-722865F6C359}" type="pres">
      <dgm:prSet presAssocID="{EFBD12C0-1C2A-49A1-AE5C-2DAE6BFF8911}" presName="accentRepeatNode" presStyleLbl="solidFgAcc1" presStyleIdx="2" presStyleCnt="5"/>
      <dgm:spPr/>
    </dgm:pt>
    <dgm:pt modelId="{94588262-054A-48F0-850B-40E2BF24E28E}" type="pres">
      <dgm:prSet presAssocID="{2CBD661D-95D8-4A0A-B648-C11EA16943C6}" presName="text_4" presStyleLbl="node1" presStyleIdx="3" presStyleCnt="5" custLinFactNeighborX="-1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93F92-C5AE-41B7-AEE5-54CFA5C0CD44}" type="pres">
      <dgm:prSet presAssocID="{2CBD661D-95D8-4A0A-B648-C11EA16943C6}" presName="accent_4" presStyleCnt="0"/>
      <dgm:spPr/>
    </dgm:pt>
    <dgm:pt modelId="{4967FF11-FAAA-438F-A407-22237BBC575D}" type="pres">
      <dgm:prSet presAssocID="{2CBD661D-95D8-4A0A-B648-C11EA16943C6}" presName="accentRepeatNode" presStyleLbl="solidFgAcc1" presStyleIdx="3" presStyleCnt="5"/>
      <dgm:spPr/>
    </dgm:pt>
    <dgm:pt modelId="{C2470438-20D2-465F-B17D-91F231AC6783}" type="pres">
      <dgm:prSet presAssocID="{001617C9-F78F-41F0-895D-B7D9F4C781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ECAD-4E91-4B29-8F9E-4B7C0595B594}" type="pres">
      <dgm:prSet presAssocID="{001617C9-F78F-41F0-895D-B7D9F4C78122}" presName="accent_5" presStyleCnt="0"/>
      <dgm:spPr/>
    </dgm:pt>
    <dgm:pt modelId="{728A97B5-621E-4700-901B-15E2B96020E8}" type="pres">
      <dgm:prSet presAssocID="{001617C9-F78F-41F0-895D-B7D9F4C78122}" presName="accentRepeatNode" presStyleLbl="solidFgAcc1" presStyleIdx="4" presStyleCnt="5"/>
      <dgm:spPr/>
    </dgm:pt>
  </dgm:ptLst>
  <dgm:cxnLst>
    <dgm:cxn modelId="{A81A6B23-DC3F-4E30-9BE6-1199F307E150}" type="presOf" srcId="{FD949706-EDCC-4ADC-8EDF-8EDA49C92325}" destId="{D79B43FC-100B-4A0D-A4D5-0D2D04B99064}" srcOrd="0" destOrd="0" presId="urn:microsoft.com/office/officeart/2008/layout/VerticalCurved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1C06E0C-5FB4-49B0-8871-0241E95F3454}" srcId="{7E5AA53B-3EEE-4DE4-BB81-9044890C2946}" destId="{001617C9-F78F-41F0-895D-B7D9F4C78122}" srcOrd="4" destOrd="0" parTransId="{90A90313-EEC9-4BCE-9B83-827C1F7F4A21}" sibTransId="{91CFB5D4-7368-4E69-818E-E9ADFEA6A86D}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E0159E37-51B4-42C6-8CED-4B3C5A6DB38F}" type="presOf" srcId="{2CBD661D-95D8-4A0A-B648-C11EA16943C6}" destId="{94588262-054A-48F0-850B-40E2BF24E28E}" srcOrd="0" destOrd="0" presId="urn:microsoft.com/office/officeart/2008/layout/VerticalCurvedList"/>
    <dgm:cxn modelId="{DC03CB62-123F-4FB1-9C0A-27A75BB101C1}" srcId="{7E5AA53B-3EEE-4DE4-BB81-9044890C2946}" destId="{EFBD12C0-1C2A-49A1-AE5C-2DAE6BFF8911}" srcOrd="2" destOrd="0" parTransId="{E82F1B7A-C169-4853-957C-1A1FAFAD78EE}" sibTransId="{8E355AEB-4BD2-45A1-8F0D-98C9C94C0B0B}"/>
    <dgm:cxn modelId="{8F45FC7E-BAA5-4AA7-BD65-360C13565B1B}" type="presOf" srcId="{EFBD12C0-1C2A-49A1-AE5C-2DAE6BFF8911}" destId="{E88C218F-DF1C-47B8-B0D0-160258167D52}" srcOrd="0" destOrd="0" presId="urn:microsoft.com/office/officeart/2008/layout/VerticalCurvedList"/>
    <dgm:cxn modelId="{F536332E-AF3C-4F04-9B8B-4C1C2DA33720}" type="presOf" srcId="{5605D28D-2CE6-4513-8566-952984E21E14}" destId="{C863EB39-D0DE-4285-AF86-D1D2220DDA4F}" srcOrd="0" destOrd="0" presId="urn:microsoft.com/office/officeart/2008/layout/VerticalCurvedList"/>
    <dgm:cxn modelId="{E2E72839-C80C-42D2-B663-822A491886C5}" type="presOf" srcId="{001617C9-F78F-41F0-895D-B7D9F4C78122}" destId="{C2470438-20D2-465F-B17D-91F231AC6783}" srcOrd="0" destOrd="0" presId="urn:microsoft.com/office/officeart/2008/layout/VerticalCurvedList"/>
    <dgm:cxn modelId="{850FF218-D199-444F-A375-9BCE9E8A6FAA}" type="presOf" srcId="{0BEF68B8-1228-47BB-83B5-7B9CD1E3F84E}" destId="{FD116CCE-86E1-4297-A95C-69723A828A8B}" srcOrd="0" destOrd="0" presId="urn:microsoft.com/office/officeart/2008/layout/VerticalCurvedList"/>
    <dgm:cxn modelId="{84D0BFB4-4CBF-473B-95A7-B2B62746DA3D}" srcId="{7E5AA53B-3EEE-4DE4-BB81-9044890C2946}" destId="{2CBD661D-95D8-4A0A-B648-C11EA16943C6}" srcOrd="3" destOrd="0" parTransId="{4E5A8717-6E3A-4030-BB90-83497E13D092}" sibTransId="{48E33906-C7CD-4020-B08B-CA0ED20D6311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517B2FA6-B43A-4ED8-99B7-8C29495160C3}" type="presParOf" srcId="{90561C55-3C6E-4D53-85E1-2C50BCDDA392}" destId="{FD116CCE-86E1-4297-A95C-69723A828A8B}" srcOrd="1" destOrd="0" presId="urn:microsoft.com/office/officeart/2008/layout/VerticalCurvedList"/>
    <dgm:cxn modelId="{353C0CF2-9340-4E6D-9BD9-A5A4F3443F2E}" type="presParOf" srcId="{90561C55-3C6E-4D53-85E1-2C50BCDDA392}" destId="{95B44AC8-917B-4AB6-A048-6F049BA28C54}" srcOrd="2" destOrd="0" presId="urn:microsoft.com/office/officeart/2008/layout/VerticalCurvedList"/>
    <dgm:cxn modelId="{AF25CA14-9D9D-4CFD-B277-21B8FBAE73DC}" type="presParOf" srcId="{95B44AC8-917B-4AB6-A048-6F049BA28C54}" destId="{3F8116AC-FAC3-4E95-9865-93CCFEB191B9}" srcOrd="0" destOrd="0" presId="urn:microsoft.com/office/officeart/2008/layout/VerticalCurvedList"/>
    <dgm:cxn modelId="{30ACE411-CCD0-4120-91A7-67C1FD413532}" type="presParOf" srcId="{90561C55-3C6E-4D53-85E1-2C50BCDDA392}" destId="{C863EB39-D0DE-4285-AF86-D1D2220DDA4F}" srcOrd="3" destOrd="0" presId="urn:microsoft.com/office/officeart/2008/layout/VerticalCurvedList"/>
    <dgm:cxn modelId="{51EF26FB-4C6C-4FEB-B5F0-E1A12B0CEDB2}" type="presParOf" srcId="{90561C55-3C6E-4D53-85E1-2C50BCDDA392}" destId="{35229DB6-C30B-4364-8872-1E4EFDADDE29}" srcOrd="4" destOrd="0" presId="urn:microsoft.com/office/officeart/2008/layout/VerticalCurvedList"/>
    <dgm:cxn modelId="{08D9D908-4102-42CF-95BA-E6537A4B406F}" type="presParOf" srcId="{35229DB6-C30B-4364-8872-1E4EFDADDE29}" destId="{A965097E-32F1-4AB8-8C4E-2814A7596B2F}" srcOrd="0" destOrd="0" presId="urn:microsoft.com/office/officeart/2008/layout/VerticalCurvedList"/>
    <dgm:cxn modelId="{C664D359-1650-473F-85A4-05295522E199}" type="presParOf" srcId="{90561C55-3C6E-4D53-85E1-2C50BCDDA392}" destId="{E88C218F-DF1C-47B8-B0D0-160258167D52}" srcOrd="5" destOrd="0" presId="urn:microsoft.com/office/officeart/2008/layout/VerticalCurvedList"/>
    <dgm:cxn modelId="{0421DF8A-C6B7-4A85-82B2-C52C22CE7AB4}" type="presParOf" srcId="{90561C55-3C6E-4D53-85E1-2C50BCDDA392}" destId="{11693901-75A8-4006-BE5B-DD58BBE154BF}" srcOrd="6" destOrd="0" presId="urn:microsoft.com/office/officeart/2008/layout/VerticalCurvedList"/>
    <dgm:cxn modelId="{CC7AE777-BE1F-4565-B8E2-89A2AAD1D3D1}" type="presParOf" srcId="{11693901-75A8-4006-BE5B-DD58BBE154BF}" destId="{0473D51E-4C72-454F-97F9-722865F6C359}" srcOrd="0" destOrd="0" presId="urn:microsoft.com/office/officeart/2008/layout/VerticalCurvedList"/>
    <dgm:cxn modelId="{975F5850-16A4-4953-82DC-01D514C752BC}" type="presParOf" srcId="{90561C55-3C6E-4D53-85E1-2C50BCDDA392}" destId="{94588262-054A-48F0-850B-40E2BF24E28E}" srcOrd="7" destOrd="0" presId="urn:microsoft.com/office/officeart/2008/layout/VerticalCurvedList"/>
    <dgm:cxn modelId="{C25190C0-4734-46FD-825C-CFA5832AB3BE}" type="presParOf" srcId="{90561C55-3C6E-4D53-85E1-2C50BCDDA392}" destId="{0E293F92-C5AE-41B7-AEE5-54CFA5C0CD44}" srcOrd="8" destOrd="0" presId="urn:microsoft.com/office/officeart/2008/layout/VerticalCurvedList"/>
    <dgm:cxn modelId="{4B4B652B-2F71-4E74-B4F5-9E43DCB36EFE}" type="presParOf" srcId="{0E293F92-C5AE-41B7-AEE5-54CFA5C0CD44}" destId="{4967FF11-FAAA-438F-A407-22237BBC575D}" srcOrd="0" destOrd="0" presId="urn:microsoft.com/office/officeart/2008/layout/VerticalCurvedList"/>
    <dgm:cxn modelId="{A8853DF8-8BAB-412C-AF41-9155BB7B2352}" type="presParOf" srcId="{90561C55-3C6E-4D53-85E1-2C50BCDDA392}" destId="{C2470438-20D2-465F-B17D-91F231AC6783}" srcOrd="9" destOrd="0" presId="urn:microsoft.com/office/officeart/2008/layout/VerticalCurvedList"/>
    <dgm:cxn modelId="{8574E502-BAEB-4F36-A20D-DD367D1B16AF}" type="presParOf" srcId="{90561C55-3C6E-4D53-85E1-2C50BCDDA392}" destId="{A966ECAD-4E91-4B29-8F9E-4B7C0595B594}" srcOrd="10" destOrd="0" presId="urn:microsoft.com/office/officeart/2008/layout/VerticalCurvedList"/>
    <dgm:cxn modelId="{BCA3917D-0380-40D4-AD92-236ECFA3D18F}" type="presParOf" srcId="{A966ECAD-4E91-4B29-8F9E-4B7C0595B594}" destId="{728A97B5-621E-4700-901B-15E2B96020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1019391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242938" y="418924"/>
          <a:ext cx="1405780" cy="121903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427078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Eclipse</a:t>
          </a:r>
          <a:endParaRPr lang="en-US" sz="4000" kern="1200" dirty="0"/>
        </a:p>
      </dsp:txBody>
      <dsp:txXfrm>
        <a:off x="427078" y="2532003"/>
        <a:ext cx="3037500" cy="720000"/>
      </dsp:txXfrm>
    </dsp:sp>
    <dsp:sp modelId="{AE6D994C-35CC-4E2D-93F7-0749D531DB38}">
      <dsp:nvSpPr>
        <dsp:cNvPr id="0" name=""/>
        <dsp:cNvSpPr/>
      </dsp:nvSpPr>
      <dsp:spPr>
        <a:xfrm>
          <a:off x="4124373" y="22089"/>
          <a:ext cx="2781035" cy="21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464906" y="372758"/>
          <a:ext cx="2099969" cy="147119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996141" y="261191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err="1" smtClean="0"/>
            <a:t>Git</a:t>
          </a:r>
          <a:r>
            <a:rPr lang="en-US" sz="4000" kern="1200" dirty="0" smtClean="0"/>
            <a:t> hub</a:t>
          </a:r>
          <a:endParaRPr lang="en-US" sz="4000" kern="1200" dirty="0"/>
        </a:p>
      </dsp:txBody>
      <dsp:txXfrm>
        <a:off x="3996141" y="2611917"/>
        <a:ext cx="3037500" cy="720000"/>
      </dsp:txXfrm>
    </dsp:sp>
    <dsp:sp modelId="{8B8DA957-4F6D-47EE-BF0F-6ACDA82AAC07}">
      <dsp:nvSpPr>
        <dsp:cNvPr id="0" name=""/>
        <dsp:cNvSpPr/>
      </dsp:nvSpPr>
      <dsp:spPr>
        <a:xfrm>
          <a:off x="8157516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552391" y="496878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565204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Java</a:t>
          </a:r>
          <a:endParaRPr lang="en-US" sz="4000" kern="1200" dirty="0"/>
        </a:p>
      </dsp:txBody>
      <dsp:txXfrm>
        <a:off x="7565204" y="2532003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6CCE-86E1-4297-A95C-69723A828A8B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Collections</a:t>
          </a:r>
          <a:endParaRPr lang="en-US" sz="2200" kern="1200" dirty="0"/>
        </a:p>
      </dsp:txBody>
      <dsp:txXfrm>
        <a:off x="338329" y="222674"/>
        <a:ext cx="6468629" cy="445634"/>
      </dsp:txXfrm>
    </dsp:sp>
    <dsp:sp modelId="{3F8116AC-FAC3-4E95-9865-93CCFEB191B9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3EB39-D0DE-4285-AF86-D1D2220DDA4F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Linear Search</a:t>
          </a:r>
          <a:endParaRPr lang="en-US" sz="2200" kern="1200" dirty="0"/>
        </a:p>
      </dsp:txBody>
      <dsp:txXfrm>
        <a:off x="657658" y="89091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C218F-DF1C-47B8-B0D0-160258167D52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Exception handling</a:t>
          </a:r>
          <a:endParaRPr lang="en-US" sz="2200" kern="1200" dirty="0"/>
        </a:p>
      </dsp:txBody>
      <dsp:txXfrm>
        <a:off x="755666" y="1559151"/>
        <a:ext cx="6051292" cy="445634"/>
      </dsp:txXfrm>
    </dsp:sp>
    <dsp:sp modelId="{0473D51E-4C72-454F-97F9-722865F6C35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8262-054A-48F0-850B-40E2BF24E28E}">
      <dsp:nvSpPr>
        <dsp:cNvPr id="0" name=""/>
        <dsp:cNvSpPr/>
      </dsp:nvSpPr>
      <dsp:spPr>
        <a:xfrm>
          <a:off x="577409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Concept </a:t>
          </a:r>
          <a:endParaRPr lang="en-US" sz="2200" kern="1200" dirty="0"/>
        </a:p>
      </dsp:txBody>
      <dsp:txXfrm>
        <a:off x="577409" y="2227389"/>
        <a:ext cx="6149301" cy="445634"/>
      </dsp:txXfrm>
    </dsp:sp>
    <dsp:sp modelId="{4967FF11-FAAA-438F-A407-22237BBC575D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70438-20D2-465F-B17D-91F231AC6783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Compare method</a:t>
          </a:r>
          <a:endParaRPr lang="en-US" sz="2200" kern="1200" dirty="0"/>
        </a:p>
      </dsp:txBody>
      <dsp:txXfrm>
        <a:off x="338329" y="2895628"/>
        <a:ext cx="6468629" cy="445634"/>
      </dsp:txXfrm>
    </dsp:sp>
    <dsp:sp modelId="{728A97B5-621E-4700-901B-15E2B96020E8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08-Jun-21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08-Jun-21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4035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24510"/>
            <a:ext cx="10993549" cy="1042734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PROJECT NAME : FILE Operation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CEBFF"/>
                </a:solidFill>
              </a:rPr>
              <a:t>Developed BY </a:t>
            </a:r>
            <a:r>
              <a:rPr lang="en-US" sz="2800" dirty="0" err="1" smtClean="0">
                <a:solidFill>
                  <a:srgbClr val="7CEBFF"/>
                </a:solidFill>
              </a:rPr>
              <a:t>Manoj</a:t>
            </a:r>
            <a:r>
              <a:rPr lang="en-US" sz="2800" dirty="0" smtClean="0">
                <a:solidFill>
                  <a:srgbClr val="7CEBFF"/>
                </a:solidFill>
              </a:rPr>
              <a:t> Kumar K</a:t>
            </a:r>
            <a:endParaRPr lang="en-US" sz="2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0"/>
          <a:stretch/>
        </p:blipFill>
        <p:spPr>
          <a:xfrm>
            <a:off x="1365705" y="730412"/>
            <a:ext cx="6362854" cy="60085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2818356" cy="413360"/>
            <a:chOff x="338329" y="222674"/>
            <a:chExt cx="6468629" cy="445634"/>
          </a:xfrm>
        </p:grpSpPr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2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"/>
            <a:ext cx="2404997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3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3"/>
          <a:stretch/>
        </p:blipFill>
        <p:spPr>
          <a:xfrm>
            <a:off x="919513" y="701458"/>
            <a:ext cx="4992771" cy="60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4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9"/>
          <a:stretch/>
        </p:blipFill>
        <p:spPr>
          <a:xfrm>
            <a:off x="212944" y="663364"/>
            <a:ext cx="6626268" cy="60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505095"/>
            <a:ext cx="3703320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Name : </a:t>
            </a:r>
            <a:r>
              <a:rPr lang="en-US" dirty="0" err="1" smtClean="0">
                <a:solidFill>
                  <a:schemeClr val="bg2"/>
                </a:solidFill>
              </a:rPr>
              <a:t>Manoj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kumar</a:t>
            </a:r>
            <a:r>
              <a:rPr lang="en-US" dirty="0" smtClean="0">
                <a:solidFill>
                  <a:schemeClr val="bg2"/>
                </a:solidFill>
              </a:rPr>
              <a:t> 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Phone no: 7200663142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manojkumar720066@Gmail.com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to perform File Operation such as Sorting file name in ascending order,  Add </a:t>
            </a:r>
            <a:r>
              <a:rPr lang="en-US" dirty="0"/>
              <a:t>a file to the existing directory </a:t>
            </a:r>
            <a:r>
              <a:rPr lang="en-US" dirty="0" smtClean="0"/>
              <a:t>list, </a:t>
            </a:r>
            <a:r>
              <a:rPr lang="en-US" dirty="0"/>
              <a:t>Delete a user specified file from the existing directory </a:t>
            </a:r>
            <a:r>
              <a:rPr lang="en-US" dirty="0" smtClean="0"/>
              <a:t>list, </a:t>
            </a:r>
            <a:r>
              <a:rPr lang="en-US" dirty="0"/>
              <a:t>Search a user specified file from </a:t>
            </a:r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directory. This is a small </a:t>
            </a:r>
            <a:r>
              <a:rPr lang="en-US" dirty="0"/>
              <a:t>prototype of the </a:t>
            </a:r>
            <a:r>
              <a:rPr lang="en-US" dirty="0" smtClean="0"/>
              <a:t>application.</a:t>
            </a:r>
            <a:r>
              <a:rPr lang="en-US" dirty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user interaction will be via a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71700" y="209550"/>
            <a:ext cx="7048500" cy="63452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" y="-1"/>
            <a:ext cx="2693096" cy="413359"/>
            <a:chOff x="338329" y="222674"/>
            <a:chExt cx="6468629" cy="445634"/>
          </a:xfrm>
        </p:grpSpPr>
        <p:sp>
          <p:nvSpPr>
            <p:cNvPr id="6" name="Rectangle 5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Flow Chart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8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28" y="254053"/>
            <a:ext cx="8390483" cy="65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Documentation </a:t>
            </a:r>
            <a:br>
              <a:rPr lang="en-US" dirty="0" smtClean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520681"/>
              </p:ext>
            </p:extLst>
          </p:nvPr>
        </p:nvGraphicFramePr>
        <p:xfrm>
          <a:off x="581191" y="2505455"/>
          <a:ext cx="11029783" cy="335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8096" y="1956816"/>
            <a:ext cx="53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and Programming Language used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26665"/>
              </p:ext>
            </p:extLst>
          </p:nvPr>
        </p:nvGraphicFramePr>
        <p:xfrm>
          <a:off x="1240077" y="2267211"/>
          <a:ext cx="9870510" cy="382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889"/>
                <a:gridCol w="863088"/>
                <a:gridCol w="846164"/>
                <a:gridCol w="1421556"/>
                <a:gridCol w="778472"/>
                <a:gridCol w="964628"/>
                <a:gridCol w="964628"/>
                <a:gridCol w="698085"/>
              </a:tblGrid>
              <a:tr h="76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Task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Start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End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Estimated Points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Pending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45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Designing Welcome Screen and 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05-Jun-21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05-Jun-21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22000">
                          <a:srgbClr val="FFFF00"/>
                        </a:gs>
                        <a:gs pos="100000">
                          <a:schemeClr val="accent5">
                            <a:lumMod val="97000"/>
                            <a:lumOff val="3000"/>
                          </a:schemeClr>
                        </a:gs>
                        <a:gs pos="92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6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Code to Perform Add, Delete and Search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06-Jun-21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06-Jun-21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13000">
                          <a:srgbClr val="FF0000"/>
                        </a:gs>
                        <a:gs pos="97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6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Unit testing and merging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07-Jun-21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07-Jun-21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5000">
                          <a:schemeClr val="accent5">
                            <a:lumMod val="97000"/>
                            <a:lumOff val="3000"/>
                          </a:schemeClr>
                        </a:gs>
                        <a:gs pos="98000">
                          <a:srgbClr val="FFFF00"/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9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System Testing and Relesing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08-Jun-21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08-Jun-21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points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points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9000">
                          <a:schemeClr val="accent5">
                            <a:lumMod val="97000"/>
                            <a:lumOff val="3000"/>
                          </a:schemeClr>
                        </a:gs>
                        <a:gs pos="0">
                          <a:srgbClr val="77A0A4"/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Core Concept and algorithm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7759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Home.java Program </a:t>
            </a:r>
            <a:r>
              <a:rPr lang="en-US" dirty="0"/>
              <a:t>file Location </a:t>
            </a:r>
            <a:r>
              <a:rPr lang="en-US" dirty="0" smtClean="0"/>
              <a:t>(\</a:t>
            </a:r>
            <a:r>
              <a:rPr lang="en-US" dirty="0" err="1" smtClean="0"/>
              <a:t>FileApplication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4"/>
          <a:stretch/>
        </p:blipFill>
        <p:spPr>
          <a:xfrm>
            <a:off x="501041" y="553948"/>
            <a:ext cx="8793271" cy="6304052"/>
          </a:xfrm>
        </p:spPr>
      </p:pic>
      <p:grpSp>
        <p:nvGrpSpPr>
          <p:cNvPr id="9" name="Group 8"/>
          <p:cNvGrpSpPr/>
          <p:nvPr/>
        </p:nvGrpSpPr>
        <p:grpSpPr>
          <a:xfrm>
            <a:off x="1" y="-1"/>
            <a:ext cx="2693096" cy="413359"/>
            <a:chOff x="338329" y="222674"/>
            <a:chExt cx="6468629" cy="445634"/>
          </a:xfrm>
        </p:grpSpPr>
        <p:sp>
          <p:nvSpPr>
            <p:cNvPr id="10" name="Rectangle 9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1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1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Completed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210</Words>
  <Application>Microsoft Office PowerPoint</Application>
  <PresentationFormat>Widescreen</PresentationFormat>
  <Paragraphs>72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PROJECT NAME : FILE Operation</vt:lpstr>
      <vt:lpstr>Overview</vt:lpstr>
      <vt:lpstr>PowerPoint Presentation</vt:lpstr>
      <vt:lpstr>PowerPoint Presentation</vt:lpstr>
      <vt:lpstr>Documentation  </vt:lpstr>
      <vt:lpstr>Sprint Planning</vt:lpstr>
      <vt:lpstr>Core Concept and algorithm</vt:lpstr>
      <vt:lpstr>How to execute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2021-06-08T12:12:17Z</dcterms:created>
  <dcterms:modified xsi:type="dcterms:W3CDTF">2021-06-08T13:58:29Z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