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28"/>
  </p:notesMasterIdLst>
  <p:handoutMasterIdLst>
    <p:handoutMasterId r:id="rId29"/>
  </p:handoutMasterIdLst>
  <p:sldIdLst>
    <p:sldId id="256" r:id="rId5"/>
    <p:sldId id="270" r:id="rId6"/>
    <p:sldId id="262" r:id="rId7"/>
    <p:sldId id="268" r:id="rId8"/>
    <p:sldId id="269" r:id="rId9"/>
    <p:sldId id="261" r:id="rId10"/>
    <p:sldId id="271" r:id="rId11"/>
    <p:sldId id="258" r:id="rId12"/>
    <p:sldId id="259" r:id="rId13"/>
    <p:sldId id="267" r:id="rId14"/>
    <p:sldId id="263" r:id="rId15"/>
    <p:sldId id="272" r:id="rId16"/>
    <p:sldId id="264" r:id="rId17"/>
    <p:sldId id="265" r:id="rId18"/>
    <p:sldId id="266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6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</dgm:pt>
    <dgm:pt modelId="{701D68F5-42F8-47BC-8FED-84C50F595DF0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 smtClean="0"/>
            <a:t>Eclipse</a:t>
          </a:r>
          <a:endParaRPr lang="en-US" dirty="0"/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 err="1" smtClean="0"/>
            <a:t>Git</a:t>
          </a:r>
          <a:r>
            <a:rPr lang="en-US" dirty="0" smtClean="0"/>
            <a:t> hub</a:t>
          </a:r>
          <a:endParaRPr lang="en-US" dirty="0"/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 smtClean="0"/>
            <a:t>Java</a:t>
          </a:r>
          <a:endParaRPr lang="en-US" dirty="0"/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25C14C25-2A98-4731-B0BF-677AD8191C30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76750689-6C12-4D36-8474-BFC5C125B35E}" type="pres">
      <dgm:prSet presAssocID="{701D68F5-42F8-47BC-8FED-84C50F595DF0}" presName="compNode" presStyleCnt="0"/>
      <dgm:spPr/>
    </dgm:pt>
    <dgm:pt modelId="{A39E2924-EA9B-47F3-B732-8814DF65E2EC}" type="pres">
      <dgm:prSet presAssocID="{701D68F5-42F8-47BC-8FED-84C50F595DF0}" presName="iconBgRect" presStyleLbl="bgShp" presStyleIdx="0" presStyleCnt="3"/>
      <dgm:spPr/>
    </dgm:pt>
    <dgm:pt modelId="{55BDA980-9151-47FF-AF00-AFF61BF7329A}" type="pres">
      <dgm:prSet presAssocID="{701D68F5-42F8-47BC-8FED-84C50F595DF0}" presName="iconRect" presStyleLbl="node1" presStyleIdx="0" presStyleCnt="3" custScaleX="132231" custScaleY="114665"/>
      <dgm:spPr>
        <a:blipFill rotWithShape="1">
          <a:blip xmlns:r="http://schemas.openxmlformats.org/officeDocument/2006/relationships" r:embed="rId1"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6813E287-6A9E-4A4E-8848-6B5E098C015B}" type="pres">
      <dgm:prSet presAssocID="{701D68F5-42F8-47BC-8FED-84C50F595DF0}" presName="spaceRect" presStyleCnt="0"/>
      <dgm:spPr/>
    </dgm:pt>
    <dgm:pt modelId="{29C7C433-EF2A-4A44-BC53-B7211D27668D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68220B65-DC55-4454-B24D-11B29BFBB9D4}" type="pres">
      <dgm:prSet presAssocID="{0C95B389-AC0C-4055-9AA3-38815EFC8B0A}" presName="sibTrans" presStyleCnt="0"/>
      <dgm:spPr/>
    </dgm:pt>
    <dgm:pt modelId="{BE6E5E78-2FF3-4F40-80FF-8626E060970A}" type="pres">
      <dgm:prSet presAssocID="{91A66877-AC1C-46D9-BF2C-6024B638DEA9}" presName="compNode" presStyleCnt="0"/>
      <dgm:spPr/>
    </dgm:pt>
    <dgm:pt modelId="{AE6D994C-35CC-4E2D-93F7-0749D531DB38}" type="pres">
      <dgm:prSet presAssocID="{91A66877-AC1C-46D9-BF2C-6024B638DEA9}" presName="iconBgRect" presStyleLbl="bgShp" presStyleIdx="1" presStyleCnt="3" custScaleX="150093" custScaleY="117252"/>
      <dgm:spPr/>
    </dgm:pt>
    <dgm:pt modelId="{25E3B37B-74D0-4A88-B4DE-941AD611607D}" type="pres">
      <dgm:prSet presAssocID="{91A66877-AC1C-46D9-BF2C-6024B638DEA9}" presName="iconRect" presStyleLbl="node1" presStyleIdx="1" presStyleCnt="3" custScaleX="197528" custScaleY="138384"/>
      <dgm:spPr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D43D9762-97CA-499D-8A22-68E4735A6BBF}" type="pres">
      <dgm:prSet presAssocID="{91A66877-AC1C-46D9-BF2C-6024B638DEA9}" presName="spaceRect" presStyleCnt="0"/>
      <dgm:spPr/>
    </dgm:pt>
    <dgm:pt modelId="{B87C32D5-7B07-49E2-84BD-BC5A516ABFE6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3415AE4C-1FA3-4F9C-B78C-46AB8BC3FA98}" type="pres">
      <dgm:prSet presAssocID="{BFCE4A28-C381-46FF-935A-B11534EF7D87}" presName="sibTrans" presStyleCnt="0"/>
      <dgm:spPr/>
    </dgm:pt>
    <dgm:pt modelId="{8E9FCEE9-BA58-4686-AD8D-3C43F61E54DA}" type="pres">
      <dgm:prSet presAssocID="{76CC3289-2662-43F0-A3C6-BA04A135F08C}" presName="compNode" presStyleCnt="0"/>
      <dgm:spPr/>
    </dgm:pt>
    <dgm:pt modelId="{8B8DA957-4F6D-47EE-BF0F-6ACDA82AAC07}" type="pres">
      <dgm:prSet presAssocID="{76CC3289-2662-43F0-A3C6-BA04A135F08C}" presName="iconBgRect" presStyleLbl="bgShp" presStyleIdx="2" presStyleCnt="3"/>
      <dgm:spPr/>
    </dgm:pt>
    <dgm:pt modelId="{FC76B9EB-DCB2-48BE-8038-BB271187C51D}" type="pres">
      <dgm:prSet presAssocID="{76CC3289-2662-43F0-A3C6-BA04A135F08C}" presName="iconRect" presStyleLbl="node1" presStyleIdx="2" presStyleCnt="3"/>
      <dgm:spPr>
        <a:blipFill rotWithShape="1">
          <a:blip xmlns:r="http://schemas.openxmlformats.org/officeDocument/2006/relationships" r:embed="rId3"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15732EE0-EF0B-40DC-8D5B-13AD1FDF7CF0}" type="pres">
      <dgm:prSet presAssocID="{76CC3289-2662-43F0-A3C6-BA04A135F08C}" presName="spaceRect" presStyleCnt="0"/>
      <dgm:spPr/>
    </dgm:pt>
    <dgm:pt modelId="{E92865A0-8142-4764-BBFC-1FA0DCA8D9E0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44D1E9F-9059-456A-ACD4-C954F5166A16}" type="presOf" srcId="{701D68F5-42F8-47BC-8FED-84C50F595DF0}" destId="{29C7C433-EF2A-4A44-BC53-B7211D27668D}" srcOrd="0" destOrd="0" presId="urn:microsoft.com/office/officeart/2018/5/layout/IconCircleLabelList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77F3068B-47FB-4C44-B12F-5B52EA8C8D6F}" type="presOf" srcId="{91A66877-AC1C-46D9-BF2C-6024B638DEA9}" destId="{B87C32D5-7B07-49E2-84BD-BC5A516ABFE6}" srcOrd="0" destOrd="0" presId="urn:microsoft.com/office/officeart/2018/5/layout/IconCircle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1E51D096-D749-4658-8D93-02A059315D09}" type="presOf" srcId="{76CC3289-2662-43F0-A3C6-BA04A135F08C}" destId="{E92865A0-8142-4764-BBFC-1FA0DCA8D9E0}" srcOrd="0" destOrd="0" presId="urn:microsoft.com/office/officeart/2018/5/layout/IconCircleLabelList"/>
    <dgm:cxn modelId="{1DCAC474-202E-48E4-8885-832453650F99}" type="presOf" srcId="{7D9C16A6-8C48-4165-8DAF-8C957C12A8FA}" destId="{25C14C25-2A98-4731-B0BF-677AD8191C30}" srcOrd="0" destOrd="0" presId="urn:microsoft.com/office/officeart/2018/5/layout/IconCircleLabelList"/>
    <dgm:cxn modelId="{9B7CB0EB-7F3C-4D17-B355-4090FA01A301}" type="presParOf" srcId="{25C14C25-2A98-4731-B0BF-677AD8191C30}" destId="{76750689-6C12-4D36-8474-BFC5C125B35E}" srcOrd="0" destOrd="0" presId="urn:microsoft.com/office/officeart/2018/5/layout/IconCircleLabelList"/>
    <dgm:cxn modelId="{F736A8DC-8C73-40B1-B9D8-E2ED1B623EC4}" type="presParOf" srcId="{76750689-6C12-4D36-8474-BFC5C125B35E}" destId="{A39E2924-EA9B-47F3-B732-8814DF65E2EC}" srcOrd="0" destOrd="0" presId="urn:microsoft.com/office/officeart/2018/5/layout/IconCircleLabelList"/>
    <dgm:cxn modelId="{E811E0A3-64EB-4B73-B7C1-483CEFD7A521}" type="presParOf" srcId="{76750689-6C12-4D36-8474-BFC5C125B35E}" destId="{55BDA980-9151-47FF-AF00-AFF61BF7329A}" srcOrd="1" destOrd="0" presId="urn:microsoft.com/office/officeart/2018/5/layout/IconCircleLabelList"/>
    <dgm:cxn modelId="{5F50529C-66A6-45D3-914E-3EAF0020FAA5}" type="presParOf" srcId="{76750689-6C12-4D36-8474-BFC5C125B35E}" destId="{6813E287-6A9E-4A4E-8848-6B5E098C015B}" srcOrd="2" destOrd="0" presId="urn:microsoft.com/office/officeart/2018/5/layout/IconCircleLabelList"/>
    <dgm:cxn modelId="{4A2F5C1F-0EEC-4343-A69A-A075A9327DCB}" type="presParOf" srcId="{76750689-6C12-4D36-8474-BFC5C125B35E}" destId="{29C7C433-EF2A-4A44-BC53-B7211D27668D}" srcOrd="3" destOrd="0" presId="urn:microsoft.com/office/officeart/2018/5/layout/IconCircleLabelList"/>
    <dgm:cxn modelId="{11337B15-941E-431B-B38C-2502F8F375A2}" type="presParOf" srcId="{25C14C25-2A98-4731-B0BF-677AD8191C30}" destId="{68220B65-DC55-4454-B24D-11B29BFBB9D4}" srcOrd="1" destOrd="0" presId="urn:microsoft.com/office/officeart/2018/5/layout/IconCircleLabelList"/>
    <dgm:cxn modelId="{43151CC7-C0C3-4F15-997C-17B72C908907}" type="presParOf" srcId="{25C14C25-2A98-4731-B0BF-677AD8191C30}" destId="{BE6E5E78-2FF3-4F40-80FF-8626E060970A}" srcOrd="2" destOrd="0" presId="urn:microsoft.com/office/officeart/2018/5/layout/IconCircleLabelList"/>
    <dgm:cxn modelId="{B36D4B0A-AEE7-4B3F-898A-E200577B6D6B}" type="presParOf" srcId="{BE6E5E78-2FF3-4F40-80FF-8626E060970A}" destId="{AE6D994C-35CC-4E2D-93F7-0749D531DB38}" srcOrd="0" destOrd="0" presId="urn:microsoft.com/office/officeart/2018/5/layout/IconCircleLabelList"/>
    <dgm:cxn modelId="{BE0DFE24-FE93-4079-A9EE-3648D3E1E170}" type="presParOf" srcId="{BE6E5E78-2FF3-4F40-80FF-8626E060970A}" destId="{25E3B37B-74D0-4A88-B4DE-941AD611607D}" srcOrd="1" destOrd="0" presId="urn:microsoft.com/office/officeart/2018/5/layout/IconCircleLabelList"/>
    <dgm:cxn modelId="{F288AFD5-F3CA-46B3-8339-C045C21E9F21}" type="presParOf" srcId="{BE6E5E78-2FF3-4F40-80FF-8626E060970A}" destId="{D43D9762-97CA-499D-8A22-68E4735A6BBF}" srcOrd="2" destOrd="0" presId="urn:microsoft.com/office/officeart/2018/5/layout/IconCircleLabelList"/>
    <dgm:cxn modelId="{18CCBC88-DFE4-411F-876C-0313FF708975}" type="presParOf" srcId="{BE6E5E78-2FF3-4F40-80FF-8626E060970A}" destId="{B87C32D5-7B07-49E2-84BD-BC5A516ABFE6}" srcOrd="3" destOrd="0" presId="urn:microsoft.com/office/officeart/2018/5/layout/IconCircleLabelList"/>
    <dgm:cxn modelId="{D7DFC969-567D-453B-91CA-5B56EC4DF6CE}" type="presParOf" srcId="{25C14C25-2A98-4731-B0BF-677AD8191C30}" destId="{3415AE4C-1FA3-4F9C-B78C-46AB8BC3FA98}" srcOrd="3" destOrd="0" presId="urn:microsoft.com/office/officeart/2018/5/layout/IconCircleLabelList"/>
    <dgm:cxn modelId="{FE865E36-A6AA-4CC5-B6F1-E7C4076F9DA4}" type="presParOf" srcId="{25C14C25-2A98-4731-B0BF-677AD8191C30}" destId="{8E9FCEE9-BA58-4686-AD8D-3C43F61E54DA}" srcOrd="4" destOrd="0" presId="urn:microsoft.com/office/officeart/2018/5/layout/IconCircleLabelList"/>
    <dgm:cxn modelId="{7449518C-03B5-4688-9C60-A09CD7989430}" type="presParOf" srcId="{8E9FCEE9-BA58-4686-AD8D-3C43F61E54DA}" destId="{8B8DA957-4F6D-47EE-BF0F-6ACDA82AAC07}" srcOrd="0" destOrd="0" presId="urn:microsoft.com/office/officeart/2018/5/layout/IconCircleLabelList"/>
    <dgm:cxn modelId="{A05A366F-56A5-494C-9AD7-7CA866ACD136}" type="presParOf" srcId="{8E9FCEE9-BA58-4686-AD8D-3C43F61E54DA}" destId="{FC76B9EB-DCB2-48BE-8038-BB271187C51D}" srcOrd="1" destOrd="0" presId="urn:microsoft.com/office/officeart/2018/5/layout/IconCircleLabelList"/>
    <dgm:cxn modelId="{9029A874-C025-4ECE-A8D4-43E10C4561BD}" type="presParOf" srcId="{8E9FCEE9-BA58-4686-AD8D-3C43F61E54DA}" destId="{15732EE0-EF0B-40DC-8D5B-13AD1FDF7CF0}" srcOrd="2" destOrd="0" presId="urn:microsoft.com/office/officeart/2018/5/layout/IconCircleLabelList"/>
    <dgm:cxn modelId="{F90C855F-3BD4-487B-AD80-67CD5D06AC1A}" type="presParOf" srcId="{8E9FCEE9-BA58-4686-AD8D-3C43F61E54DA}" destId="{E92865A0-8142-4764-BBFC-1FA0DCA8D9E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</dgm:pt>
    <dgm:pt modelId="{701D68F5-42F8-47BC-8FED-84C50F595DF0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 smtClean="0"/>
            <a:t>Java Servlet</a:t>
          </a:r>
          <a:endParaRPr lang="en-US" dirty="0"/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 smtClean="0"/>
            <a:t>JSP</a:t>
          </a:r>
          <a:endParaRPr lang="en-US" dirty="0"/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 smtClean="0"/>
            <a:t>MYSQL</a:t>
          </a:r>
          <a:endParaRPr lang="en-US" dirty="0"/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25C14C25-2A98-4731-B0BF-677AD8191C30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76750689-6C12-4D36-8474-BFC5C125B35E}" type="pres">
      <dgm:prSet presAssocID="{701D68F5-42F8-47BC-8FED-84C50F595DF0}" presName="compNode" presStyleCnt="0"/>
      <dgm:spPr/>
    </dgm:pt>
    <dgm:pt modelId="{A39E2924-EA9B-47F3-B732-8814DF65E2EC}" type="pres">
      <dgm:prSet presAssocID="{701D68F5-42F8-47BC-8FED-84C50F595DF0}" presName="iconBgRect" presStyleLbl="bgShp" presStyleIdx="0" presStyleCnt="3"/>
      <dgm:spPr/>
    </dgm:pt>
    <dgm:pt modelId="{55BDA980-9151-47FF-AF00-AFF61BF7329A}" type="pres">
      <dgm:prSet presAssocID="{701D68F5-42F8-47BC-8FED-84C50F595DF0}" presName="iconRect" presStyleLbl="node1" presStyleIdx="0" presStyleCnt="3" custScaleX="132231" custScaleY="114665"/>
      <dgm:spPr>
        <a:blipFill rotWithShape="1">
          <a:blip xmlns:r="http://schemas.openxmlformats.org/officeDocument/2006/relationships" r:embed="rId1"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6813E287-6A9E-4A4E-8848-6B5E098C015B}" type="pres">
      <dgm:prSet presAssocID="{701D68F5-42F8-47BC-8FED-84C50F595DF0}" presName="spaceRect" presStyleCnt="0"/>
      <dgm:spPr/>
    </dgm:pt>
    <dgm:pt modelId="{29C7C433-EF2A-4A44-BC53-B7211D27668D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68220B65-DC55-4454-B24D-11B29BFBB9D4}" type="pres">
      <dgm:prSet presAssocID="{0C95B389-AC0C-4055-9AA3-38815EFC8B0A}" presName="sibTrans" presStyleCnt="0"/>
      <dgm:spPr/>
    </dgm:pt>
    <dgm:pt modelId="{BE6E5E78-2FF3-4F40-80FF-8626E060970A}" type="pres">
      <dgm:prSet presAssocID="{91A66877-AC1C-46D9-BF2C-6024B638DEA9}" presName="compNode" presStyleCnt="0"/>
      <dgm:spPr/>
    </dgm:pt>
    <dgm:pt modelId="{AE6D994C-35CC-4E2D-93F7-0749D531DB38}" type="pres">
      <dgm:prSet presAssocID="{91A66877-AC1C-46D9-BF2C-6024B638DEA9}" presName="iconBgRect" presStyleLbl="bgShp" presStyleIdx="1" presStyleCnt="3" custScaleX="150093" custScaleY="117252"/>
      <dgm:spPr/>
    </dgm:pt>
    <dgm:pt modelId="{25E3B37B-74D0-4A88-B4DE-941AD611607D}" type="pres">
      <dgm:prSet presAssocID="{91A66877-AC1C-46D9-BF2C-6024B638DEA9}" presName="iconRect" presStyleLbl="node1" presStyleIdx="1" presStyleCnt="3" custScaleX="197528" custScaleY="138384"/>
      <dgm:spPr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D43D9762-97CA-499D-8A22-68E4735A6BBF}" type="pres">
      <dgm:prSet presAssocID="{91A66877-AC1C-46D9-BF2C-6024B638DEA9}" presName="spaceRect" presStyleCnt="0"/>
      <dgm:spPr/>
    </dgm:pt>
    <dgm:pt modelId="{B87C32D5-7B07-49E2-84BD-BC5A516ABFE6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3415AE4C-1FA3-4F9C-B78C-46AB8BC3FA98}" type="pres">
      <dgm:prSet presAssocID="{BFCE4A28-C381-46FF-935A-B11534EF7D87}" presName="sibTrans" presStyleCnt="0"/>
      <dgm:spPr/>
    </dgm:pt>
    <dgm:pt modelId="{8E9FCEE9-BA58-4686-AD8D-3C43F61E54DA}" type="pres">
      <dgm:prSet presAssocID="{76CC3289-2662-43F0-A3C6-BA04A135F08C}" presName="compNode" presStyleCnt="0"/>
      <dgm:spPr/>
    </dgm:pt>
    <dgm:pt modelId="{8B8DA957-4F6D-47EE-BF0F-6ACDA82AAC07}" type="pres">
      <dgm:prSet presAssocID="{76CC3289-2662-43F0-A3C6-BA04A135F08C}" presName="iconBgRect" presStyleLbl="bgShp" presStyleIdx="2" presStyleCnt="3"/>
      <dgm:spPr/>
    </dgm:pt>
    <dgm:pt modelId="{FC76B9EB-DCB2-48BE-8038-BB271187C51D}" type="pres">
      <dgm:prSet presAssocID="{76CC3289-2662-43F0-A3C6-BA04A135F08C}" presName="iconRect" presStyleLbl="node1" presStyleIdx="2" presStyleCnt="3" custScaleX="144813" custScaleY="121931"/>
      <dgm:spPr>
        <a:blipFill rotWithShape="1">
          <a:blip xmlns:r="http://schemas.openxmlformats.org/officeDocument/2006/relationships" r:embed="rId3"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15732EE0-EF0B-40DC-8D5B-13AD1FDF7CF0}" type="pres">
      <dgm:prSet presAssocID="{76CC3289-2662-43F0-A3C6-BA04A135F08C}" presName="spaceRect" presStyleCnt="0"/>
      <dgm:spPr/>
    </dgm:pt>
    <dgm:pt modelId="{E92865A0-8142-4764-BBFC-1FA0DCA8D9E0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58F2157-5D7A-482D-92DE-26C2F5B3A392}" type="presOf" srcId="{701D68F5-42F8-47BC-8FED-84C50F595DF0}" destId="{29C7C433-EF2A-4A44-BC53-B7211D27668D}" srcOrd="0" destOrd="0" presId="urn:microsoft.com/office/officeart/2018/5/layout/IconCircleLabelList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F20ED651-AFC6-497A-ACE2-C580727BAD51}" type="presOf" srcId="{7D9C16A6-8C48-4165-8DAF-8C957C12A8FA}" destId="{25C14C25-2A98-4731-B0BF-677AD8191C30}" srcOrd="0" destOrd="0" presId="urn:microsoft.com/office/officeart/2018/5/layout/IconCircle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97CB5EE2-EF42-4593-BC9C-3B5A0915E669}" type="presOf" srcId="{91A66877-AC1C-46D9-BF2C-6024B638DEA9}" destId="{B87C32D5-7B07-49E2-84BD-BC5A516ABFE6}" srcOrd="0" destOrd="0" presId="urn:microsoft.com/office/officeart/2018/5/layout/IconCircleLabelList"/>
    <dgm:cxn modelId="{8DBF988C-24B1-46DA-87B6-5ED1E4E6FB1B}" type="presOf" srcId="{76CC3289-2662-43F0-A3C6-BA04A135F08C}" destId="{E92865A0-8142-4764-BBFC-1FA0DCA8D9E0}" srcOrd="0" destOrd="0" presId="urn:microsoft.com/office/officeart/2018/5/layout/IconCircleLabelList"/>
    <dgm:cxn modelId="{B00536CD-20A0-4ACD-A511-7B5BC3C24EDE}" type="presParOf" srcId="{25C14C25-2A98-4731-B0BF-677AD8191C30}" destId="{76750689-6C12-4D36-8474-BFC5C125B35E}" srcOrd="0" destOrd="0" presId="urn:microsoft.com/office/officeart/2018/5/layout/IconCircleLabelList"/>
    <dgm:cxn modelId="{F500204A-921C-44B2-B49E-12A5467A446F}" type="presParOf" srcId="{76750689-6C12-4D36-8474-BFC5C125B35E}" destId="{A39E2924-EA9B-47F3-B732-8814DF65E2EC}" srcOrd="0" destOrd="0" presId="urn:microsoft.com/office/officeart/2018/5/layout/IconCircleLabelList"/>
    <dgm:cxn modelId="{668C45F1-9D62-4578-9F99-9444ADB4FBA3}" type="presParOf" srcId="{76750689-6C12-4D36-8474-BFC5C125B35E}" destId="{55BDA980-9151-47FF-AF00-AFF61BF7329A}" srcOrd="1" destOrd="0" presId="urn:microsoft.com/office/officeart/2018/5/layout/IconCircleLabelList"/>
    <dgm:cxn modelId="{9F410E52-6F21-4E2F-8E86-A1323ABD8EAD}" type="presParOf" srcId="{76750689-6C12-4D36-8474-BFC5C125B35E}" destId="{6813E287-6A9E-4A4E-8848-6B5E098C015B}" srcOrd="2" destOrd="0" presId="urn:microsoft.com/office/officeart/2018/5/layout/IconCircleLabelList"/>
    <dgm:cxn modelId="{2A89E4E6-0971-4A5B-9AF1-150F31356C5F}" type="presParOf" srcId="{76750689-6C12-4D36-8474-BFC5C125B35E}" destId="{29C7C433-EF2A-4A44-BC53-B7211D27668D}" srcOrd="3" destOrd="0" presId="urn:microsoft.com/office/officeart/2018/5/layout/IconCircleLabelList"/>
    <dgm:cxn modelId="{98C500EB-504A-4133-A8A2-F374FC55D4BE}" type="presParOf" srcId="{25C14C25-2A98-4731-B0BF-677AD8191C30}" destId="{68220B65-DC55-4454-B24D-11B29BFBB9D4}" srcOrd="1" destOrd="0" presId="urn:microsoft.com/office/officeart/2018/5/layout/IconCircleLabelList"/>
    <dgm:cxn modelId="{889E0029-220C-4F32-BC7D-62316D24A1F0}" type="presParOf" srcId="{25C14C25-2A98-4731-B0BF-677AD8191C30}" destId="{BE6E5E78-2FF3-4F40-80FF-8626E060970A}" srcOrd="2" destOrd="0" presId="urn:microsoft.com/office/officeart/2018/5/layout/IconCircleLabelList"/>
    <dgm:cxn modelId="{AC6ED500-B4AA-47D6-BF28-809074DE05A1}" type="presParOf" srcId="{BE6E5E78-2FF3-4F40-80FF-8626E060970A}" destId="{AE6D994C-35CC-4E2D-93F7-0749D531DB38}" srcOrd="0" destOrd="0" presId="urn:microsoft.com/office/officeart/2018/5/layout/IconCircleLabelList"/>
    <dgm:cxn modelId="{583E14F7-EBD7-42E1-B2A1-D4C4BBBAD433}" type="presParOf" srcId="{BE6E5E78-2FF3-4F40-80FF-8626E060970A}" destId="{25E3B37B-74D0-4A88-B4DE-941AD611607D}" srcOrd="1" destOrd="0" presId="urn:microsoft.com/office/officeart/2018/5/layout/IconCircleLabelList"/>
    <dgm:cxn modelId="{8B211C14-2B33-42E5-B4D9-3C0C2969211B}" type="presParOf" srcId="{BE6E5E78-2FF3-4F40-80FF-8626E060970A}" destId="{D43D9762-97CA-499D-8A22-68E4735A6BBF}" srcOrd="2" destOrd="0" presId="urn:microsoft.com/office/officeart/2018/5/layout/IconCircleLabelList"/>
    <dgm:cxn modelId="{90AB8FE9-78F0-480C-BD2E-0DBCA81DDD4B}" type="presParOf" srcId="{BE6E5E78-2FF3-4F40-80FF-8626E060970A}" destId="{B87C32D5-7B07-49E2-84BD-BC5A516ABFE6}" srcOrd="3" destOrd="0" presId="urn:microsoft.com/office/officeart/2018/5/layout/IconCircleLabelList"/>
    <dgm:cxn modelId="{53FA87A1-3DAA-41D8-B802-95A8AA8B3A73}" type="presParOf" srcId="{25C14C25-2A98-4731-B0BF-677AD8191C30}" destId="{3415AE4C-1FA3-4F9C-B78C-46AB8BC3FA98}" srcOrd="3" destOrd="0" presId="urn:microsoft.com/office/officeart/2018/5/layout/IconCircleLabelList"/>
    <dgm:cxn modelId="{9A303787-60B4-42DC-A8C8-4F5F7BD1B635}" type="presParOf" srcId="{25C14C25-2A98-4731-B0BF-677AD8191C30}" destId="{8E9FCEE9-BA58-4686-AD8D-3C43F61E54DA}" srcOrd="4" destOrd="0" presId="urn:microsoft.com/office/officeart/2018/5/layout/IconCircleLabelList"/>
    <dgm:cxn modelId="{2CE5AC7B-27CE-4C37-997C-215656DBF52F}" type="presParOf" srcId="{8E9FCEE9-BA58-4686-AD8D-3C43F61E54DA}" destId="{8B8DA957-4F6D-47EE-BF0F-6ACDA82AAC07}" srcOrd="0" destOrd="0" presId="urn:microsoft.com/office/officeart/2018/5/layout/IconCircleLabelList"/>
    <dgm:cxn modelId="{8A66BFEF-7BD8-40C1-A1AE-26435C8800A4}" type="presParOf" srcId="{8E9FCEE9-BA58-4686-AD8D-3C43F61E54DA}" destId="{FC76B9EB-DCB2-48BE-8038-BB271187C51D}" srcOrd="1" destOrd="0" presId="urn:microsoft.com/office/officeart/2018/5/layout/IconCircleLabelList"/>
    <dgm:cxn modelId="{941B2B4F-FAA1-4C09-9BE3-5D88615CA046}" type="presParOf" srcId="{8E9FCEE9-BA58-4686-AD8D-3C43F61E54DA}" destId="{15732EE0-EF0B-40DC-8D5B-13AD1FDF7CF0}" srcOrd="2" destOrd="0" presId="urn:microsoft.com/office/officeart/2018/5/layout/IconCircleLabelList"/>
    <dgm:cxn modelId="{3ECA2574-4DCA-4912-BB08-7D940DFE4A70}" type="presParOf" srcId="{8E9FCEE9-BA58-4686-AD8D-3C43F61E54DA}" destId="{E92865A0-8142-4764-BBFC-1FA0DCA8D9E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 smtClean="0"/>
            <a:t>JSP</a:t>
          </a:r>
          <a:endParaRPr lang="en-US" dirty="0"/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 err="1" smtClean="0"/>
            <a:t>ArrayList</a:t>
          </a:r>
          <a:r>
            <a:rPr lang="en-US" dirty="0" smtClean="0"/>
            <a:t> </a:t>
          </a:r>
          <a:endParaRPr lang="en-US" dirty="0"/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EFBD12C0-1C2A-49A1-AE5C-2DAE6BFF8911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 smtClean="0"/>
            <a:t>Exception handling</a:t>
          </a:r>
          <a:endParaRPr lang="en-US" dirty="0"/>
        </a:p>
      </dgm:t>
    </dgm:pt>
    <dgm:pt modelId="{E82F1B7A-C169-4853-957C-1A1FAFAD78EE}" type="parTrans" cxnId="{DC03CB62-123F-4FB1-9C0A-27A75BB101C1}">
      <dgm:prSet/>
      <dgm:spPr/>
      <dgm:t>
        <a:bodyPr/>
        <a:lstStyle/>
        <a:p>
          <a:endParaRPr lang="en-US"/>
        </a:p>
      </dgm:t>
    </dgm:pt>
    <dgm:pt modelId="{8E355AEB-4BD2-45A1-8F0D-98C9C94C0B0B}" type="sibTrans" cxnId="{DC03CB62-123F-4FB1-9C0A-27A75BB101C1}">
      <dgm:prSet/>
      <dgm:spPr/>
      <dgm:t>
        <a:bodyPr/>
        <a:lstStyle/>
        <a:p>
          <a:endParaRPr lang="en-US"/>
        </a:p>
      </dgm:t>
    </dgm:pt>
    <dgm:pt modelId="{2CBD661D-95D8-4A0A-B648-C11EA16943C6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 smtClean="0"/>
            <a:t>Servlet</a:t>
          </a:r>
          <a:endParaRPr lang="en-US" dirty="0"/>
        </a:p>
      </dgm:t>
    </dgm:pt>
    <dgm:pt modelId="{4E5A8717-6E3A-4030-BB90-83497E13D092}" type="parTrans" cxnId="{84D0BFB4-4CBF-473B-95A7-B2B62746DA3D}">
      <dgm:prSet/>
      <dgm:spPr/>
      <dgm:t>
        <a:bodyPr/>
        <a:lstStyle/>
        <a:p>
          <a:endParaRPr lang="en-US"/>
        </a:p>
      </dgm:t>
    </dgm:pt>
    <dgm:pt modelId="{48E33906-C7CD-4020-B08B-CA0ED20D6311}" type="sibTrans" cxnId="{84D0BFB4-4CBF-473B-95A7-B2B62746DA3D}">
      <dgm:prSet/>
      <dgm:spPr/>
      <dgm:t>
        <a:bodyPr/>
        <a:lstStyle/>
        <a:p>
          <a:endParaRPr lang="en-US"/>
        </a:p>
      </dgm:t>
    </dgm:pt>
    <dgm:pt modelId="{001617C9-F78F-41F0-895D-B7D9F4C7812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 smtClean="0"/>
            <a:t>MVC</a:t>
          </a:r>
          <a:endParaRPr lang="en-US" dirty="0"/>
        </a:p>
      </dgm:t>
    </dgm:pt>
    <dgm:pt modelId="{90A90313-EEC9-4BCE-9B83-827C1F7F4A21}" type="parTrans" cxnId="{F1C06E0C-5FB4-49B0-8871-0241E95F3454}">
      <dgm:prSet/>
      <dgm:spPr/>
      <dgm:t>
        <a:bodyPr/>
        <a:lstStyle/>
        <a:p>
          <a:endParaRPr lang="en-US"/>
        </a:p>
      </dgm:t>
    </dgm:pt>
    <dgm:pt modelId="{91CFB5D4-7368-4E69-818E-E9ADFEA6A86D}" type="sibTrans" cxnId="{F1C06E0C-5FB4-49B0-8871-0241E95F3454}">
      <dgm:prSet/>
      <dgm:spPr/>
      <dgm:t>
        <a:bodyPr/>
        <a:lstStyle/>
        <a:p>
          <a:endParaRPr lang="en-US"/>
        </a:p>
      </dgm:t>
    </dgm:pt>
    <dgm:pt modelId="{E00C4899-235B-48EE-9DA9-4D7F38793033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 smtClean="0"/>
            <a:t>JDBC</a:t>
          </a:r>
          <a:endParaRPr lang="en-US" dirty="0"/>
        </a:p>
      </dgm:t>
    </dgm:pt>
    <dgm:pt modelId="{638F530D-220D-4483-B548-13A20D22F6A1}" type="parTrans" cxnId="{1F7EA85E-6C0B-4C54-9063-7DD0BDC40AEE}">
      <dgm:prSet/>
      <dgm:spPr/>
    </dgm:pt>
    <dgm:pt modelId="{7B14F78B-D311-4B84-994B-8CDCD3851F8D}" type="sibTrans" cxnId="{1F7EA85E-6C0B-4C54-9063-7DD0BDC40AEE}">
      <dgm:prSet/>
      <dgm:spPr/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6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  <dgm:t>
        <a:bodyPr/>
        <a:lstStyle/>
        <a:p>
          <a:endParaRPr lang="en-US"/>
        </a:p>
      </dgm:t>
    </dgm:pt>
    <dgm:pt modelId="{3CAD8DA1-8D53-445C-ACE8-D8449E4F0F55}" type="pres">
      <dgm:prSet presAssocID="{7E5AA53B-3EEE-4DE4-BB81-9044890C2946}" presName="extraNode" presStyleLbl="node1" presStyleIdx="0" presStyleCnt="6"/>
      <dgm:spPr/>
    </dgm:pt>
    <dgm:pt modelId="{429CABD1-4116-474B-81BF-735E2CA9DD00}" type="pres">
      <dgm:prSet presAssocID="{7E5AA53B-3EEE-4DE4-BB81-9044890C2946}" presName="dstNode" presStyleLbl="node1" presStyleIdx="0" presStyleCnt="6"/>
      <dgm:spPr/>
    </dgm:pt>
    <dgm:pt modelId="{FD116CCE-86E1-4297-A95C-69723A828A8B}" type="pres">
      <dgm:prSet presAssocID="{0BEF68B8-1228-47BB-83B5-7B9CD1E3F84E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B44AC8-917B-4AB6-A048-6F049BA28C54}" type="pres">
      <dgm:prSet presAssocID="{0BEF68B8-1228-47BB-83B5-7B9CD1E3F84E}" presName="accent_1" presStyleCnt="0"/>
      <dgm:spPr/>
    </dgm:pt>
    <dgm:pt modelId="{3F8116AC-FAC3-4E95-9865-93CCFEB191B9}" type="pres">
      <dgm:prSet presAssocID="{0BEF68B8-1228-47BB-83B5-7B9CD1E3F84E}" presName="accentRepeatNode" presStyleLbl="solidFgAcc1" presStyleIdx="0" presStyleCnt="6"/>
      <dgm:spPr/>
    </dgm:pt>
    <dgm:pt modelId="{C863EB39-D0DE-4285-AF86-D1D2220DDA4F}" type="pres">
      <dgm:prSet presAssocID="{5605D28D-2CE6-4513-8566-952984E21E14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229DB6-C30B-4364-8872-1E4EFDADDE29}" type="pres">
      <dgm:prSet presAssocID="{5605D28D-2CE6-4513-8566-952984E21E14}" presName="accent_2" presStyleCnt="0"/>
      <dgm:spPr/>
    </dgm:pt>
    <dgm:pt modelId="{A965097E-32F1-4AB8-8C4E-2814A7596B2F}" type="pres">
      <dgm:prSet presAssocID="{5605D28D-2CE6-4513-8566-952984E21E14}" presName="accentRepeatNode" presStyleLbl="solidFgAcc1" presStyleIdx="1" presStyleCnt="6"/>
      <dgm:spPr/>
    </dgm:pt>
    <dgm:pt modelId="{E88C218F-DF1C-47B8-B0D0-160258167D52}" type="pres">
      <dgm:prSet presAssocID="{EFBD12C0-1C2A-49A1-AE5C-2DAE6BFF8911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693901-75A8-4006-BE5B-DD58BBE154BF}" type="pres">
      <dgm:prSet presAssocID="{EFBD12C0-1C2A-49A1-AE5C-2DAE6BFF8911}" presName="accent_3" presStyleCnt="0"/>
      <dgm:spPr/>
    </dgm:pt>
    <dgm:pt modelId="{0473D51E-4C72-454F-97F9-722865F6C359}" type="pres">
      <dgm:prSet presAssocID="{EFBD12C0-1C2A-49A1-AE5C-2DAE6BFF8911}" presName="accentRepeatNode" presStyleLbl="solidFgAcc1" presStyleIdx="2" presStyleCnt="6"/>
      <dgm:spPr/>
    </dgm:pt>
    <dgm:pt modelId="{94588262-054A-48F0-850B-40E2BF24E28E}" type="pres">
      <dgm:prSet presAssocID="{2CBD661D-95D8-4A0A-B648-C11EA16943C6}" presName="text_4" presStyleLbl="node1" presStyleIdx="3" presStyleCnt="6" custLinFactNeighborX="-13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293F92-C5AE-41B7-AEE5-54CFA5C0CD44}" type="pres">
      <dgm:prSet presAssocID="{2CBD661D-95D8-4A0A-B648-C11EA16943C6}" presName="accent_4" presStyleCnt="0"/>
      <dgm:spPr/>
    </dgm:pt>
    <dgm:pt modelId="{4967FF11-FAAA-438F-A407-22237BBC575D}" type="pres">
      <dgm:prSet presAssocID="{2CBD661D-95D8-4A0A-B648-C11EA16943C6}" presName="accentRepeatNode" presStyleLbl="solidFgAcc1" presStyleIdx="3" presStyleCnt="6"/>
      <dgm:spPr/>
    </dgm:pt>
    <dgm:pt modelId="{C2470438-20D2-465F-B17D-91F231AC6783}" type="pres">
      <dgm:prSet presAssocID="{001617C9-F78F-41F0-895D-B7D9F4C78122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66ECAD-4E91-4B29-8F9E-4B7C0595B594}" type="pres">
      <dgm:prSet presAssocID="{001617C9-F78F-41F0-895D-B7D9F4C78122}" presName="accent_5" presStyleCnt="0"/>
      <dgm:spPr/>
    </dgm:pt>
    <dgm:pt modelId="{728A97B5-621E-4700-901B-15E2B96020E8}" type="pres">
      <dgm:prSet presAssocID="{001617C9-F78F-41F0-895D-B7D9F4C78122}" presName="accentRepeatNode" presStyleLbl="solidFgAcc1" presStyleIdx="4" presStyleCnt="6"/>
      <dgm:spPr/>
    </dgm:pt>
    <dgm:pt modelId="{5C72CE68-74AA-4AD3-930C-9A5867D89CA5}" type="pres">
      <dgm:prSet presAssocID="{E00C4899-235B-48EE-9DA9-4D7F38793033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7A1123-0D6E-497A-9631-8905EC1A5495}" type="pres">
      <dgm:prSet presAssocID="{E00C4899-235B-48EE-9DA9-4D7F38793033}" presName="accent_6" presStyleCnt="0"/>
      <dgm:spPr/>
    </dgm:pt>
    <dgm:pt modelId="{E416EC9C-974D-4F61-B9D1-4CC275288C9F}" type="pres">
      <dgm:prSet presAssocID="{E00C4899-235B-48EE-9DA9-4D7F38793033}" presName="accentRepeatNode" presStyleLbl="solidFgAcc1" presStyleIdx="5" presStyleCnt="6"/>
      <dgm:spPr/>
    </dgm:pt>
  </dgm:ptLst>
  <dgm:cxnLst>
    <dgm:cxn modelId="{A81A6B23-DC3F-4E30-9BE6-1199F307E150}" type="presOf" srcId="{FD949706-EDCC-4ADC-8EDF-8EDA49C92325}" destId="{D79B43FC-100B-4A0D-A4D5-0D2D04B99064}" srcOrd="0" destOrd="0" presId="urn:microsoft.com/office/officeart/2008/layout/VerticalCurvedList"/>
    <dgm:cxn modelId="{8F45FC7E-BAA5-4AA7-BD65-360C13565B1B}" type="presOf" srcId="{EFBD12C0-1C2A-49A1-AE5C-2DAE6BFF8911}" destId="{E88C218F-DF1C-47B8-B0D0-160258167D52}" srcOrd="0" destOrd="0" presId="urn:microsoft.com/office/officeart/2008/layout/VerticalCurvedList"/>
    <dgm:cxn modelId="{84D0BFB4-4CBF-473B-95A7-B2B62746DA3D}" srcId="{7E5AA53B-3EEE-4DE4-BB81-9044890C2946}" destId="{2CBD661D-95D8-4A0A-B648-C11EA16943C6}" srcOrd="3" destOrd="0" parTransId="{4E5A8717-6E3A-4030-BB90-83497E13D092}" sibTransId="{48E33906-C7CD-4020-B08B-CA0ED20D6311}"/>
    <dgm:cxn modelId="{F536332E-AF3C-4F04-9B8B-4C1C2DA33720}" type="presOf" srcId="{5605D28D-2CE6-4513-8566-952984E21E14}" destId="{C863EB39-D0DE-4285-AF86-D1D2220DDA4F}" srcOrd="0" destOrd="0" presId="urn:microsoft.com/office/officeart/2008/layout/VerticalCurvedList"/>
    <dgm:cxn modelId="{E8F300F6-5CF9-4488-BEC9-C8D63AEFCFA8}" type="presOf" srcId="{E00C4899-235B-48EE-9DA9-4D7F38793033}" destId="{5C72CE68-74AA-4AD3-930C-9A5867D89CA5}" srcOrd="0" destOrd="0" presId="urn:microsoft.com/office/officeart/2008/layout/VerticalCurvedList"/>
    <dgm:cxn modelId="{F1C06E0C-5FB4-49B0-8871-0241E95F3454}" srcId="{7E5AA53B-3EEE-4DE4-BB81-9044890C2946}" destId="{001617C9-F78F-41F0-895D-B7D9F4C78122}" srcOrd="4" destOrd="0" parTransId="{90A90313-EEC9-4BCE-9B83-827C1F7F4A21}" sibTransId="{91CFB5D4-7368-4E69-818E-E9ADFEA6A86D}"/>
    <dgm:cxn modelId="{DC03CB62-123F-4FB1-9C0A-27A75BB101C1}" srcId="{7E5AA53B-3EEE-4DE4-BB81-9044890C2946}" destId="{EFBD12C0-1C2A-49A1-AE5C-2DAE6BFF8911}" srcOrd="2" destOrd="0" parTransId="{E82F1B7A-C169-4853-957C-1A1FAFAD78EE}" sibTransId="{8E355AEB-4BD2-45A1-8F0D-98C9C94C0B0B}"/>
    <dgm:cxn modelId="{E0159E37-51B4-42C6-8CED-4B3C5A6DB38F}" type="presOf" srcId="{2CBD661D-95D8-4A0A-B648-C11EA16943C6}" destId="{94588262-054A-48F0-850B-40E2BF24E28E}" srcOrd="0" destOrd="0" presId="urn:microsoft.com/office/officeart/2008/layout/VerticalCurvedList"/>
    <dgm:cxn modelId="{1F7EA85E-6C0B-4C54-9063-7DD0BDC40AEE}" srcId="{7E5AA53B-3EEE-4DE4-BB81-9044890C2946}" destId="{E00C4899-235B-48EE-9DA9-4D7F38793033}" srcOrd="5" destOrd="0" parTransId="{638F530D-220D-4483-B548-13A20D22F6A1}" sibTransId="{7B14F78B-D311-4B84-994B-8CDCD3851F8D}"/>
    <dgm:cxn modelId="{EDEF4F82-1237-4639-A0F7-385C1897CE66}" srcId="{7E5AA53B-3EEE-4DE4-BB81-9044890C2946}" destId="{0BEF68B8-1228-47BB-83B5-7B9CD1E3F84E}" srcOrd="0" destOrd="0" parTransId="{ED3A4BC2-B75A-4952-A38B-A42B5995DF05}" sibTransId="{FD949706-EDCC-4ADC-8EDF-8EDA49C92325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FAF3F884-F0CF-440F-8CB1-B7648AB1B138}" srcId="{7E5AA53B-3EEE-4DE4-BB81-9044890C2946}" destId="{5605D28D-2CE6-4513-8566-952984E21E14}" srcOrd="1" destOrd="0" parTransId="{EB15AB98-362B-4E70-A3DA-995FC3E8BA79}" sibTransId="{823D1971-2C4D-4EC5-A874-2F463DE37109}"/>
    <dgm:cxn modelId="{E2E72839-C80C-42D2-B663-822A491886C5}" type="presOf" srcId="{001617C9-F78F-41F0-895D-B7D9F4C78122}" destId="{C2470438-20D2-465F-B17D-91F231AC6783}" srcOrd="0" destOrd="0" presId="urn:microsoft.com/office/officeart/2008/layout/VerticalCurvedList"/>
    <dgm:cxn modelId="{850FF218-D199-444F-A375-9BCE9E8A6FAA}" type="presOf" srcId="{0BEF68B8-1228-47BB-83B5-7B9CD1E3F84E}" destId="{FD116CCE-86E1-4297-A95C-69723A828A8B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517B2FA6-B43A-4ED8-99B7-8C29495160C3}" type="presParOf" srcId="{90561C55-3C6E-4D53-85E1-2C50BCDDA392}" destId="{FD116CCE-86E1-4297-A95C-69723A828A8B}" srcOrd="1" destOrd="0" presId="urn:microsoft.com/office/officeart/2008/layout/VerticalCurvedList"/>
    <dgm:cxn modelId="{353C0CF2-9340-4E6D-9BD9-A5A4F3443F2E}" type="presParOf" srcId="{90561C55-3C6E-4D53-85E1-2C50BCDDA392}" destId="{95B44AC8-917B-4AB6-A048-6F049BA28C54}" srcOrd="2" destOrd="0" presId="urn:microsoft.com/office/officeart/2008/layout/VerticalCurvedList"/>
    <dgm:cxn modelId="{AF25CA14-9D9D-4CFD-B277-21B8FBAE73DC}" type="presParOf" srcId="{95B44AC8-917B-4AB6-A048-6F049BA28C54}" destId="{3F8116AC-FAC3-4E95-9865-93CCFEB191B9}" srcOrd="0" destOrd="0" presId="urn:microsoft.com/office/officeart/2008/layout/VerticalCurvedList"/>
    <dgm:cxn modelId="{30ACE411-CCD0-4120-91A7-67C1FD413532}" type="presParOf" srcId="{90561C55-3C6E-4D53-85E1-2C50BCDDA392}" destId="{C863EB39-D0DE-4285-AF86-D1D2220DDA4F}" srcOrd="3" destOrd="0" presId="urn:microsoft.com/office/officeart/2008/layout/VerticalCurvedList"/>
    <dgm:cxn modelId="{51EF26FB-4C6C-4FEB-B5F0-E1A12B0CEDB2}" type="presParOf" srcId="{90561C55-3C6E-4D53-85E1-2C50BCDDA392}" destId="{35229DB6-C30B-4364-8872-1E4EFDADDE29}" srcOrd="4" destOrd="0" presId="urn:microsoft.com/office/officeart/2008/layout/VerticalCurvedList"/>
    <dgm:cxn modelId="{08D9D908-4102-42CF-95BA-E6537A4B406F}" type="presParOf" srcId="{35229DB6-C30B-4364-8872-1E4EFDADDE29}" destId="{A965097E-32F1-4AB8-8C4E-2814A7596B2F}" srcOrd="0" destOrd="0" presId="urn:microsoft.com/office/officeart/2008/layout/VerticalCurvedList"/>
    <dgm:cxn modelId="{C664D359-1650-473F-85A4-05295522E199}" type="presParOf" srcId="{90561C55-3C6E-4D53-85E1-2C50BCDDA392}" destId="{E88C218F-DF1C-47B8-B0D0-160258167D52}" srcOrd="5" destOrd="0" presId="urn:microsoft.com/office/officeart/2008/layout/VerticalCurvedList"/>
    <dgm:cxn modelId="{0421DF8A-C6B7-4A85-82B2-C52C22CE7AB4}" type="presParOf" srcId="{90561C55-3C6E-4D53-85E1-2C50BCDDA392}" destId="{11693901-75A8-4006-BE5B-DD58BBE154BF}" srcOrd="6" destOrd="0" presId="urn:microsoft.com/office/officeart/2008/layout/VerticalCurvedList"/>
    <dgm:cxn modelId="{CC7AE777-BE1F-4565-B8E2-89A2AAD1D3D1}" type="presParOf" srcId="{11693901-75A8-4006-BE5B-DD58BBE154BF}" destId="{0473D51E-4C72-454F-97F9-722865F6C359}" srcOrd="0" destOrd="0" presId="urn:microsoft.com/office/officeart/2008/layout/VerticalCurvedList"/>
    <dgm:cxn modelId="{975F5850-16A4-4953-82DC-01D514C752BC}" type="presParOf" srcId="{90561C55-3C6E-4D53-85E1-2C50BCDDA392}" destId="{94588262-054A-48F0-850B-40E2BF24E28E}" srcOrd="7" destOrd="0" presId="urn:microsoft.com/office/officeart/2008/layout/VerticalCurvedList"/>
    <dgm:cxn modelId="{C25190C0-4734-46FD-825C-CFA5832AB3BE}" type="presParOf" srcId="{90561C55-3C6E-4D53-85E1-2C50BCDDA392}" destId="{0E293F92-C5AE-41B7-AEE5-54CFA5C0CD44}" srcOrd="8" destOrd="0" presId="urn:microsoft.com/office/officeart/2008/layout/VerticalCurvedList"/>
    <dgm:cxn modelId="{4B4B652B-2F71-4E74-B4F5-9E43DCB36EFE}" type="presParOf" srcId="{0E293F92-C5AE-41B7-AEE5-54CFA5C0CD44}" destId="{4967FF11-FAAA-438F-A407-22237BBC575D}" srcOrd="0" destOrd="0" presId="urn:microsoft.com/office/officeart/2008/layout/VerticalCurvedList"/>
    <dgm:cxn modelId="{A8853DF8-8BAB-412C-AF41-9155BB7B2352}" type="presParOf" srcId="{90561C55-3C6E-4D53-85E1-2C50BCDDA392}" destId="{C2470438-20D2-465F-B17D-91F231AC6783}" srcOrd="9" destOrd="0" presId="urn:microsoft.com/office/officeart/2008/layout/VerticalCurvedList"/>
    <dgm:cxn modelId="{8574E502-BAEB-4F36-A20D-DD367D1B16AF}" type="presParOf" srcId="{90561C55-3C6E-4D53-85E1-2C50BCDDA392}" destId="{A966ECAD-4E91-4B29-8F9E-4B7C0595B594}" srcOrd="10" destOrd="0" presId="urn:microsoft.com/office/officeart/2008/layout/VerticalCurvedList"/>
    <dgm:cxn modelId="{BCA3917D-0380-40D4-AD92-236ECFA3D18F}" type="presParOf" srcId="{A966ECAD-4E91-4B29-8F9E-4B7C0595B594}" destId="{728A97B5-621E-4700-901B-15E2B96020E8}" srcOrd="0" destOrd="0" presId="urn:microsoft.com/office/officeart/2008/layout/VerticalCurvedList"/>
    <dgm:cxn modelId="{CEFF7673-9762-4B77-A981-6F974255E721}" type="presParOf" srcId="{90561C55-3C6E-4D53-85E1-2C50BCDDA392}" destId="{5C72CE68-74AA-4AD3-930C-9A5867D89CA5}" srcOrd="11" destOrd="0" presId="urn:microsoft.com/office/officeart/2008/layout/VerticalCurvedList"/>
    <dgm:cxn modelId="{A6564E25-2EF0-4941-8677-7F3636B3886B}" type="presParOf" srcId="{90561C55-3C6E-4D53-85E1-2C50BCDDA392}" destId="{8F7A1123-0D6E-497A-9631-8905EC1A5495}" srcOrd="12" destOrd="0" presId="urn:microsoft.com/office/officeart/2008/layout/VerticalCurvedList"/>
    <dgm:cxn modelId="{B7E02A56-9026-49ED-A9F3-B138BC348399}" type="presParOf" srcId="{8F7A1123-0D6E-497A-9631-8905EC1A5495}" destId="{E416EC9C-974D-4F61-B9D1-4CC275288C9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9E2924-EA9B-47F3-B732-8814DF65E2EC}">
      <dsp:nvSpPr>
        <dsp:cNvPr id="0" name=""/>
        <dsp:cNvSpPr/>
      </dsp:nvSpPr>
      <dsp:spPr>
        <a:xfrm>
          <a:off x="1019391" y="102003"/>
          <a:ext cx="1852875" cy="18528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BDA980-9151-47FF-AF00-AFF61BF7329A}">
      <dsp:nvSpPr>
        <dsp:cNvPr id="0" name=""/>
        <dsp:cNvSpPr/>
      </dsp:nvSpPr>
      <dsp:spPr>
        <a:xfrm>
          <a:off x="1242938" y="418924"/>
          <a:ext cx="1405780" cy="1219032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C7C433-EF2A-4A44-BC53-B7211D27668D}">
      <dsp:nvSpPr>
        <dsp:cNvPr id="0" name=""/>
        <dsp:cNvSpPr/>
      </dsp:nvSpPr>
      <dsp:spPr>
        <a:xfrm>
          <a:off x="427078" y="2532003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4000" kern="1200" dirty="0" smtClean="0"/>
            <a:t>Eclipse</a:t>
          </a:r>
          <a:endParaRPr lang="en-US" sz="4000" kern="1200" dirty="0"/>
        </a:p>
      </dsp:txBody>
      <dsp:txXfrm>
        <a:off x="427078" y="2532003"/>
        <a:ext cx="3037500" cy="720000"/>
      </dsp:txXfrm>
    </dsp:sp>
    <dsp:sp modelId="{AE6D994C-35CC-4E2D-93F7-0749D531DB38}">
      <dsp:nvSpPr>
        <dsp:cNvPr id="0" name=""/>
        <dsp:cNvSpPr/>
      </dsp:nvSpPr>
      <dsp:spPr>
        <a:xfrm>
          <a:off x="4124373" y="22089"/>
          <a:ext cx="2781035" cy="217253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E3B37B-74D0-4A88-B4DE-941AD611607D}">
      <dsp:nvSpPr>
        <dsp:cNvPr id="0" name=""/>
        <dsp:cNvSpPr/>
      </dsp:nvSpPr>
      <dsp:spPr>
        <a:xfrm>
          <a:off x="4464906" y="372758"/>
          <a:ext cx="2099969" cy="1471194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7C32D5-7B07-49E2-84BD-BC5A516ABFE6}">
      <dsp:nvSpPr>
        <dsp:cNvPr id="0" name=""/>
        <dsp:cNvSpPr/>
      </dsp:nvSpPr>
      <dsp:spPr>
        <a:xfrm>
          <a:off x="3996141" y="2611917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4000" kern="1200" dirty="0" err="1" smtClean="0"/>
            <a:t>Git</a:t>
          </a:r>
          <a:r>
            <a:rPr lang="en-US" sz="4000" kern="1200" dirty="0" smtClean="0"/>
            <a:t> hub</a:t>
          </a:r>
          <a:endParaRPr lang="en-US" sz="4000" kern="1200" dirty="0"/>
        </a:p>
      </dsp:txBody>
      <dsp:txXfrm>
        <a:off x="3996141" y="2611917"/>
        <a:ext cx="3037500" cy="720000"/>
      </dsp:txXfrm>
    </dsp:sp>
    <dsp:sp modelId="{8B8DA957-4F6D-47EE-BF0F-6ACDA82AAC07}">
      <dsp:nvSpPr>
        <dsp:cNvPr id="0" name=""/>
        <dsp:cNvSpPr/>
      </dsp:nvSpPr>
      <dsp:spPr>
        <a:xfrm>
          <a:off x="8157516" y="102003"/>
          <a:ext cx="1852875" cy="18528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76B9EB-DCB2-48BE-8038-BB271187C51D}">
      <dsp:nvSpPr>
        <dsp:cNvPr id="0" name=""/>
        <dsp:cNvSpPr/>
      </dsp:nvSpPr>
      <dsp:spPr>
        <a:xfrm>
          <a:off x="8552391" y="496878"/>
          <a:ext cx="1063125" cy="1063125"/>
        </a:xfrm>
        <a:prstGeom prst="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2865A0-8142-4764-BBFC-1FA0DCA8D9E0}">
      <dsp:nvSpPr>
        <dsp:cNvPr id="0" name=""/>
        <dsp:cNvSpPr/>
      </dsp:nvSpPr>
      <dsp:spPr>
        <a:xfrm>
          <a:off x="7565204" y="2532003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4000" kern="1200" dirty="0" smtClean="0"/>
            <a:t>Java</a:t>
          </a:r>
          <a:endParaRPr lang="en-US" sz="4000" kern="1200" dirty="0"/>
        </a:p>
      </dsp:txBody>
      <dsp:txXfrm>
        <a:off x="7565204" y="2532003"/>
        <a:ext cx="3037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9E2924-EA9B-47F3-B732-8814DF65E2EC}">
      <dsp:nvSpPr>
        <dsp:cNvPr id="0" name=""/>
        <dsp:cNvSpPr/>
      </dsp:nvSpPr>
      <dsp:spPr>
        <a:xfrm>
          <a:off x="1019391" y="102003"/>
          <a:ext cx="1852875" cy="18528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BDA980-9151-47FF-AF00-AFF61BF7329A}">
      <dsp:nvSpPr>
        <dsp:cNvPr id="0" name=""/>
        <dsp:cNvSpPr/>
      </dsp:nvSpPr>
      <dsp:spPr>
        <a:xfrm>
          <a:off x="1242938" y="418924"/>
          <a:ext cx="1405780" cy="1219032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C7C433-EF2A-4A44-BC53-B7211D27668D}">
      <dsp:nvSpPr>
        <dsp:cNvPr id="0" name=""/>
        <dsp:cNvSpPr/>
      </dsp:nvSpPr>
      <dsp:spPr>
        <a:xfrm>
          <a:off x="427078" y="2532003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7335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3900" kern="1200" dirty="0" smtClean="0"/>
            <a:t>Java Servlet</a:t>
          </a:r>
          <a:endParaRPr lang="en-US" sz="3900" kern="1200" dirty="0"/>
        </a:p>
      </dsp:txBody>
      <dsp:txXfrm>
        <a:off x="427078" y="2532003"/>
        <a:ext cx="3037500" cy="720000"/>
      </dsp:txXfrm>
    </dsp:sp>
    <dsp:sp modelId="{AE6D994C-35CC-4E2D-93F7-0749D531DB38}">
      <dsp:nvSpPr>
        <dsp:cNvPr id="0" name=""/>
        <dsp:cNvSpPr/>
      </dsp:nvSpPr>
      <dsp:spPr>
        <a:xfrm>
          <a:off x="4124373" y="22089"/>
          <a:ext cx="2781035" cy="217253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E3B37B-74D0-4A88-B4DE-941AD611607D}">
      <dsp:nvSpPr>
        <dsp:cNvPr id="0" name=""/>
        <dsp:cNvSpPr/>
      </dsp:nvSpPr>
      <dsp:spPr>
        <a:xfrm>
          <a:off x="4464906" y="372758"/>
          <a:ext cx="2099969" cy="1471194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7C32D5-7B07-49E2-84BD-BC5A516ABFE6}">
      <dsp:nvSpPr>
        <dsp:cNvPr id="0" name=""/>
        <dsp:cNvSpPr/>
      </dsp:nvSpPr>
      <dsp:spPr>
        <a:xfrm>
          <a:off x="3996141" y="2611917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7335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3900" kern="1200" dirty="0" smtClean="0"/>
            <a:t>JSP</a:t>
          </a:r>
          <a:endParaRPr lang="en-US" sz="3900" kern="1200" dirty="0"/>
        </a:p>
      </dsp:txBody>
      <dsp:txXfrm>
        <a:off x="3996141" y="2611917"/>
        <a:ext cx="3037500" cy="720000"/>
      </dsp:txXfrm>
    </dsp:sp>
    <dsp:sp modelId="{8B8DA957-4F6D-47EE-BF0F-6ACDA82AAC07}">
      <dsp:nvSpPr>
        <dsp:cNvPr id="0" name=""/>
        <dsp:cNvSpPr/>
      </dsp:nvSpPr>
      <dsp:spPr>
        <a:xfrm>
          <a:off x="8157516" y="102003"/>
          <a:ext cx="1852875" cy="18528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76B9EB-DCB2-48BE-8038-BB271187C51D}">
      <dsp:nvSpPr>
        <dsp:cNvPr id="0" name=""/>
        <dsp:cNvSpPr/>
      </dsp:nvSpPr>
      <dsp:spPr>
        <a:xfrm>
          <a:off x="8314182" y="380301"/>
          <a:ext cx="1539543" cy="1296278"/>
        </a:xfrm>
        <a:prstGeom prst="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2865A0-8142-4764-BBFC-1FA0DCA8D9E0}">
      <dsp:nvSpPr>
        <dsp:cNvPr id="0" name=""/>
        <dsp:cNvSpPr/>
      </dsp:nvSpPr>
      <dsp:spPr>
        <a:xfrm>
          <a:off x="7565204" y="2532003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7335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3900" kern="1200" dirty="0" smtClean="0"/>
            <a:t>MYSQL</a:t>
          </a:r>
          <a:endParaRPr lang="en-US" sz="3900" kern="1200" dirty="0"/>
        </a:p>
      </dsp:txBody>
      <dsp:txXfrm>
        <a:off x="7565204" y="2532003"/>
        <a:ext cx="30375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116CCE-86E1-4297-A95C-69723A828A8B}">
      <dsp:nvSpPr>
        <dsp:cNvPr id="0" name=""/>
        <dsp:cNvSpPr/>
      </dsp:nvSpPr>
      <dsp:spPr>
        <a:xfrm>
          <a:off x="288790" y="187676"/>
          <a:ext cx="6518168" cy="37521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782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JSP</a:t>
          </a:r>
          <a:endParaRPr lang="en-US" sz="1800" kern="1200" dirty="0"/>
        </a:p>
      </dsp:txBody>
      <dsp:txXfrm>
        <a:off x="288790" y="187676"/>
        <a:ext cx="6518168" cy="375211"/>
      </dsp:txXfrm>
    </dsp:sp>
    <dsp:sp modelId="{3F8116AC-FAC3-4E95-9865-93CCFEB191B9}">
      <dsp:nvSpPr>
        <dsp:cNvPr id="0" name=""/>
        <dsp:cNvSpPr/>
      </dsp:nvSpPr>
      <dsp:spPr>
        <a:xfrm>
          <a:off x="54283" y="140775"/>
          <a:ext cx="469014" cy="4690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63EB39-D0DE-4285-AF86-D1D2220DDA4F}">
      <dsp:nvSpPr>
        <dsp:cNvPr id="0" name=""/>
        <dsp:cNvSpPr/>
      </dsp:nvSpPr>
      <dsp:spPr>
        <a:xfrm>
          <a:off x="597427" y="750422"/>
          <a:ext cx="6209531" cy="37521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782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ArrayList</a:t>
          </a:r>
          <a:r>
            <a:rPr lang="en-US" sz="1800" kern="1200" dirty="0" smtClean="0"/>
            <a:t> </a:t>
          </a:r>
          <a:endParaRPr lang="en-US" sz="1800" kern="1200" dirty="0"/>
        </a:p>
      </dsp:txBody>
      <dsp:txXfrm>
        <a:off x="597427" y="750422"/>
        <a:ext cx="6209531" cy="375211"/>
      </dsp:txXfrm>
    </dsp:sp>
    <dsp:sp modelId="{A965097E-32F1-4AB8-8C4E-2814A7596B2F}">
      <dsp:nvSpPr>
        <dsp:cNvPr id="0" name=""/>
        <dsp:cNvSpPr/>
      </dsp:nvSpPr>
      <dsp:spPr>
        <a:xfrm>
          <a:off x="362920" y="703521"/>
          <a:ext cx="469014" cy="4690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8C218F-DF1C-47B8-B0D0-160258167D52}">
      <dsp:nvSpPr>
        <dsp:cNvPr id="0" name=""/>
        <dsp:cNvSpPr/>
      </dsp:nvSpPr>
      <dsp:spPr>
        <a:xfrm>
          <a:off x="738559" y="1313168"/>
          <a:ext cx="6068399" cy="37521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782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Exception handling</a:t>
          </a:r>
          <a:endParaRPr lang="en-US" sz="1800" kern="1200" dirty="0"/>
        </a:p>
      </dsp:txBody>
      <dsp:txXfrm>
        <a:off x="738559" y="1313168"/>
        <a:ext cx="6068399" cy="375211"/>
      </dsp:txXfrm>
    </dsp:sp>
    <dsp:sp modelId="{0473D51E-4C72-454F-97F9-722865F6C359}">
      <dsp:nvSpPr>
        <dsp:cNvPr id="0" name=""/>
        <dsp:cNvSpPr/>
      </dsp:nvSpPr>
      <dsp:spPr>
        <a:xfrm>
          <a:off x="504052" y="1266267"/>
          <a:ext cx="469014" cy="4690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588262-054A-48F0-850B-40E2BF24E28E}">
      <dsp:nvSpPr>
        <dsp:cNvPr id="0" name=""/>
        <dsp:cNvSpPr/>
      </dsp:nvSpPr>
      <dsp:spPr>
        <a:xfrm>
          <a:off x="659367" y="1875558"/>
          <a:ext cx="6068399" cy="37521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782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Servlet</a:t>
          </a:r>
          <a:endParaRPr lang="en-US" sz="1800" kern="1200" dirty="0"/>
        </a:p>
      </dsp:txBody>
      <dsp:txXfrm>
        <a:off x="659367" y="1875558"/>
        <a:ext cx="6068399" cy="375211"/>
      </dsp:txXfrm>
    </dsp:sp>
    <dsp:sp modelId="{4967FF11-FAAA-438F-A407-22237BBC575D}">
      <dsp:nvSpPr>
        <dsp:cNvPr id="0" name=""/>
        <dsp:cNvSpPr/>
      </dsp:nvSpPr>
      <dsp:spPr>
        <a:xfrm>
          <a:off x="504052" y="1828656"/>
          <a:ext cx="469014" cy="4690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470438-20D2-465F-B17D-91F231AC6783}">
      <dsp:nvSpPr>
        <dsp:cNvPr id="0" name=""/>
        <dsp:cNvSpPr/>
      </dsp:nvSpPr>
      <dsp:spPr>
        <a:xfrm>
          <a:off x="597427" y="2438303"/>
          <a:ext cx="6209531" cy="37521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782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MVC</a:t>
          </a:r>
          <a:endParaRPr lang="en-US" sz="1800" kern="1200" dirty="0"/>
        </a:p>
      </dsp:txBody>
      <dsp:txXfrm>
        <a:off x="597427" y="2438303"/>
        <a:ext cx="6209531" cy="375211"/>
      </dsp:txXfrm>
    </dsp:sp>
    <dsp:sp modelId="{728A97B5-621E-4700-901B-15E2B96020E8}">
      <dsp:nvSpPr>
        <dsp:cNvPr id="0" name=""/>
        <dsp:cNvSpPr/>
      </dsp:nvSpPr>
      <dsp:spPr>
        <a:xfrm>
          <a:off x="362920" y="2391402"/>
          <a:ext cx="469014" cy="4690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72CE68-74AA-4AD3-930C-9A5867D89CA5}">
      <dsp:nvSpPr>
        <dsp:cNvPr id="0" name=""/>
        <dsp:cNvSpPr/>
      </dsp:nvSpPr>
      <dsp:spPr>
        <a:xfrm>
          <a:off x="288790" y="3001049"/>
          <a:ext cx="6518168" cy="37521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782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JDBC</a:t>
          </a:r>
          <a:endParaRPr lang="en-US" sz="1800" kern="1200" dirty="0"/>
        </a:p>
      </dsp:txBody>
      <dsp:txXfrm>
        <a:off x="288790" y="3001049"/>
        <a:ext cx="6518168" cy="375211"/>
      </dsp:txXfrm>
    </dsp:sp>
    <dsp:sp modelId="{E416EC9C-974D-4F61-B9D1-4CC275288C9F}">
      <dsp:nvSpPr>
        <dsp:cNvPr id="0" name=""/>
        <dsp:cNvSpPr/>
      </dsp:nvSpPr>
      <dsp:spPr>
        <a:xfrm>
          <a:off x="54283" y="2954148"/>
          <a:ext cx="469014" cy="4690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644646B-21C0-410B-BA17-64C59EB292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289392C-F5C5-4C38-94CE-455C7F402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9A4FD-FAFB-4CDA-9DC5-D20CA18269A9}" type="datetimeFigureOut">
              <a:rPr lang="en-US" smtClean="0"/>
              <a:t>02-Aug-21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62F3D2C-86D2-4CEA-B1B8-750885E16D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A6D5F72-69F2-4B4B-A943-B04C4B1E36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EBA49-8001-49C3-9348-7448336215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906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1E35E-F34C-4F0E-B8A1-D9F5F49CB3AD}" type="datetimeFigureOut">
              <a:rPr lang="en-US" smtClean="0"/>
              <a:t>02-Aug-21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F15BC-4AA1-41C4-8C26-91A7E3BB93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67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52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156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6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381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54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06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02-Aug-21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02-Aug-21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02-Aug-21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02-Aug-21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02-Aug-21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02-Aug-21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02-Aug-21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02-Aug-21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02-Aug-21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02-Aug-21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02-Aug-21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02-Aug-21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2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="" xmlns:a16="http://schemas.microsoft.com/office/drawing/2014/main" id="{493D4EDA-58E0-40CC-B3CA-14CDEB349D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=""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-18025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AA9EB0BC-A85E-4C26-B355-5DFCEF6CCB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3643E56B-BD42-413D-B17D-7958270F5DE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96C04F74-9467-4FA5-95DC-8D481A29740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D73DE1C3-5C37-42E9-A3F0-256F1938327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4A2E7EC3-E07C-46CE-9B25-41865A5068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3960631"/>
            <a:ext cx="10993549" cy="1506613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PROJECT </a:t>
            </a:r>
            <a:r>
              <a:rPr lang="en-US" sz="4800" dirty="0" smtClean="0">
                <a:solidFill>
                  <a:schemeClr val="bg1"/>
                </a:solidFill>
              </a:rPr>
              <a:t>NAME: Leaner </a:t>
            </a:r>
            <a:r>
              <a:rPr lang="en-US" sz="4800" dirty="0" err="1" smtClean="0">
                <a:solidFill>
                  <a:schemeClr val="bg1"/>
                </a:solidFill>
              </a:rPr>
              <a:t>Accademy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7CEBFF"/>
                </a:solidFill>
              </a:rPr>
              <a:t>Developed BY </a:t>
            </a:r>
            <a:r>
              <a:rPr lang="en-US" sz="2800" dirty="0" err="1" smtClean="0">
                <a:solidFill>
                  <a:srgbClr val="7CEBFF"/>
                </a:solidFill>
              </a:rPr>
              <a:t>Manoj</a:t>
            </a:r>
            <a:r>
              <a:rPr lang="en-US" sz="2800" dirty="0" smtClean="0">
                <a:solidFill>
                  <a:srgbClr val="7CEBFF"/>
                </a:solidFill>
              </a:rPr>
              <a:t> Kumar K</a:t>
            </a:r>
            <a:endParaRPr lang="en-US" sz="2800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execute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Home.java Program </a:t>
            </a:r>
            <a:r>
              <a:rPr lang="en-US" dirty="0"/>
              <a:t>file Location </a:t>
            </a:r>
            <a:r>
              <a:rPr lang="en-US" dirty="0"/>
              <a:t>(\</a:t>
            </a:r>
            <a:r>
              <a:rPr lang="en-US" dirty="0" err="1" smtClean="0"/>
              <a:t>Learner_Academy</a:t>
            </a:r>
            <a:r>
              <a:rPr lang="en-US" dirty="0" smtClean="0"/>
              <a:t>\</a:t>
            </a:r>
            <a:r>
              <a:rPr lang="en-US" dirty="0" err="1" smtClean="0"/>
              <a:t>src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59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" y="-1"/>
            <a:ext cx="2693096" cy="413359"/>
            <a:chOff x="338329" y="222674"/>
            <a:chExt cx="6468629" cy="445634"/>
          </a:xfrm>
        </p:grpSpPr>
        <p:sp>
          <p:nvSpPr>
            <p:cNvPr id="10" name="Rectangle 9"/>
            <p:cNvSpPr/>
            <p:nvPr/>
          </p:nvSpPr>
          <p:spPr>
            <a:xfrm>
              <a:off x="338329" y="222674"/>
              <a:ext cx="6468629" cy="445634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338329" y="222674"/>
              <a:ext cx="6468629" cy="44563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53723" tIns="55880" rIns="55880" bIns="55880" numCol="1" spcCol="1270" anchor="ctr" anchorCtr="0">
              <a:noAutofit/>
            </a:bodyPr>
            <a:lstStyle/>
            <a:p>
              <a:pPr lvl="0" algn="l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 smtClean="0"/>
                <a:t>Sample Output 1</a:t>
              </a:r>
              <a:endParaRPr lang="en-US" sz="2200" kern="1200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76" y="672354"/>
            <a:ext cx="11470341" cy="602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14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" y="-1"/>
            <a:ext cx="2693096" cy="413359"/>
            <a:chOff x="338329" y="222674"/>
            <a:chExt cx="6468629" cy="445634"/>
          </a:xfrm>
        </p:grpSpPr>
        <p:sp>
          <p:nvSpPr>
            <p:cNvPr id="10" name="Rectangle 9"/>
            <p:cNvSpPr/>
            <p:nvPr/>
          </p:nvSpPr>
          <p:spPr>
            <a:xfrm>
              <a:off x="338329" y="222674"/>
              <a:ext cx="6468629" cy="445634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338329" y="222674"/>
              <a:ext cx="6468629" cy="44563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53723" tIns="55880" rIns="55880" bIns="55880" numCol="1" spcCol="1270" anchor="ctr" anchorCtr="0">
              <a:noAutofit/>
            </a:bodyPr>
            <a:lstStyle/>
            <a:p>
              <a:pPr lvl="0" algn="l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 smtClean="0"/>
                <a:t>Sample Output </a:t>
              </a:r>
              <a:r>
                <a:rPr lang="en-US" sz="2200" dirty="0" smtClean="0"/>
                <a:t>2</a:t>
              </a:r>
              <a:endParaRPr lang="en-US" sz="2200" kern="1200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99248"/>
            <a:ext cx="11698941" cy="570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33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2818356" cy="413360"/>
            <a:chOff x="338329" y="222674"/>
            <a:chExt cx="6468629" cy="445634"/>
          </a:xfrm>
        </p:grpSpPr>
        <p:sp>
          <p:nvSpPr>
            <p:cNvPr id="4" name="Rectangle 3"/>
            <p:cNvSpPr/>
            <p:nvPr/>
          </p:nvSpPr>
          <p:spPr>
            <a:xfrm>
              <a:off x="338329" y="222674"/>
              <a:ext cx="6468629" cy="445634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Rectangle 4"/>
            <p:cNvSpPr/>
            <p:nvPr/>
          </p:nvSpPr>
          <p:spPr>
            <a:xfrm>
              <a:off x="338329" y="222674"/>
              <a:ext cx="6468629" cy="44563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53723" tIns="55880" rIns="55880" bIns="55880" numCol="1" spcCol="1270" anchor="ctr" anchorCtr="0">
              <a:noAutofit/>
            </a:bodyPr>
            <a:lstStyle/>
            <a:p>
              <a:pPr lvl="0" algn="l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 smtClean="0"/>
                <a:t>Sample Output </a:t>
              </a:r>
              <a:r>
                <a:rPr lang="en-US" sz="2200" dirty="0" smtClean="0"/>
                <a:t>3</a:t>
              </a:r>
              <a:endParaRPr lang="en-US" sz="2200" kern="1200" dirty="0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51" y="632916"/>
            <a:ext cx="11631707" cy="591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66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-1"/>
            <a:ext cx="2404997" cy="413360"/>
            <a:chOff x="338329" y="222674"/>
            <a:chExt cx="6468629" cy="445634"/>
          </a:xfrm>
        </p:grpSpPr>
        <p:sp>
          <p:nvSpPr>
            <p:cNvPr id="3" name="Rectangle 2"/>
            <p:cNvSpPr/>
            <p:nvPr/>
          </p:nvSpPr>
          <p:spPr>
            <a:xfrm>
              <a:off x="338329" y="222674"/>
              <a:ext cx="6468629" cy="445634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Rectangle 3"/>
            <p:cNvSpPr/>
            <p:nvPr/>
          </p:nvSpPr>
          <p:spPr>
            <a:xfrm>
              <a:off x="338329" y="222674"/>
              <a:ext cx="6468629" cy="44563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53723" tIns="55880" rIns="55880" bIns="55880" numCol="1" spcCol="1270" anchor="ctr" anchorCtr="0">
              <a:noAutofit/>
            </a:bodyPr>
            <a:lstStyle/>
            <a:p>
              <a:pPr lvl="0" algn="l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 smtClean="0"/>
                <a:t>Sample Output </a:t>
              </a:r>
              <a:r>
                <a:rPr lang="en-US" sz="2200" dirty="0" smtClean="0"/>
                <a:t>4</a:t>
              </a:r>
              <a:endParaRPr lang="en-US" sz="2200" kern="1200" dirty="0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6" y="628336"/>
            <a:ext cx="11860307" cy="600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03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2492679" cy="413360"/>
            <a:chOff x="338329" y="222674"/>
            <a:chExt cx="6468629" cy="445634"/>
          </a:xfrm>
        </p:grpSpPr>
        <p:sp>
          <p:nvSpPr>
            <p:cNvPr id="3" name="Rectangle 2"/>
            <p:cNvSpPr/>
            <p:nvPr/>
          </p:nvSpPr>
          <p:spPr>
            <a:xfrm>
              <a:off x="338329" y="222674"/>
              <a:ext cx="6468629" cy="445634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Rectangle 3"/>
            <p:cNvSpPr/>
            <p:nvPr/>
          </p:nvSpPr>
          <p:spPr>
            <a:xfrm>
              <a:off x="338329" y="222674"/>
              <a:ext cx="6468629" cy="44563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53723" tIns="55880" rIns="55880" bIns="55880" numCol="1" spcCol="1270" anchor="ctr" anchorCtr="0">
              <a:noAutofit/>
            </a:bodyPr>
            <a:lstStyle/>
            <a:p>
              <a:pPr lvl="0" algn="l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 smtClean="0"/>
                <a:t>Sample Output </a:t>
              </a:r>
              <a:r>
                <a:rPr lang="en-US" sz="2200" dirty="0" smtClean="0"/>
                <a:t>5</a:t>
              </a:r>
              <a:endParaRPr lang="en-US" sz="2200" kern="1200" dirty="0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82" y="670826"/>
            <a:ext cx="11376212" cy="595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24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2492679" cy="413360"/>
            <a:chOff x="338329" y="222674"/>
            <a:chExt cx="6468629" cy="445634"/>
          </a:xfrm>
        </p:grpSpPr>
        <p:sp>
          <p:nvSpPr>
            <p:cNvPr id="3" name="Rectangle 2"/>
            <p:cNvSpPr/>
            <p:nvPr/>
          </p:nvSpPr>
          <p:spPr>
            <a:xfrm>
              <a:off x="338329" y="222674"/>
              <a:ext cx="6468629" cy="445634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Rectangle 3"/>
            <p:cNvSpPr/>
            <p:nvPr/>
          </p:nvSpPr>
          <p:spPr>
            <a:xfrm>
              <a:off x="338329" y="222674"/>
              <a:ext cx="6468629" cy="44563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53723" tIns="55880" rIns="55880" bIns="55880" numCol="1" spcCol="1270" anchor="ctr" anchorCtr="0">
              <a:noAutofit/>
            </a:bodyPr>
            <a:lstStyle/>
            <a:p>
              <a:pPr lvl="0" algn="l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 smtClean="0"/>
                <a:t>Sample Output </a:t>
              </a:r>
              <a:r>
                <a:rPr lang="en-US" sz="2200" dirty="0"/>
                <a:t>6</a:t>
              </a:r>
              <a:endParaRPr lang="en-US" sz="2200" kern="1200" dirty="0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53" y="632917"/>
            <a:ext cx="11685494" cy="609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4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2492679" cy="413360"/>
            <a:chOff x="338329" y="222674"/>
            <a:chExt cx="6468629" cy="445634"/>
          </a:xfrm>
        </p:grpSpPr>
        <p:sp>
          <p:nvSpPr>
            <p:cNvPr id="3" name="Rectangle 2"/>
            <p:cNvSpPr/>
            <p:nvPr/>
          </p:nvSpPr>
          <p:spPr>
            <a:xfrm>
              <a:off x="338329" y="222674"/>
              <a:ext cx="6468629" cy="445634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Rectangle 3"/>
            <p:cNvSpPr/>
            <p:nvPr/>
          </p:nvSpPr>
          <p:spPr>
            <a:xfrm>
              <a:off x="338329" y="222674"/>
              <a:ext cx="6468629" cy="44563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53723" tIns="55880" rIns="55880" bIns="55880" numCol="1" spcCol="1270" anchor="ctr" anchorCtr="0">
              <a:noAutofit/>
            </a:bodyPr>
            <a:lstStyle/>
            <a:p>
              <a:pPr lvl="0" algn="l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 smtClean="0"/>
                <a:t>Sample Output </a:t>
              </a:r>
              <a:r>
                <a:rPr lang="en-US" sz="2200" dirty="0"/>
                <a:t>7</a:t>
              </a:r>
              <a:endParaRPr lang="en-US" sz="2200" kern="1200" dirty="0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35" y="726627"/>
            <a:ext cx="11322424" cy="588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78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2492679" cy="413360"/>
            <a:chOff x="338329" y="222674"/>
            <a:chExt cx="6468629" cy="445634"/>
          </a:xfrm>
        </p:grpSpPr>
        <p:sp>
          <p:nvSpPr>
            <p:cNvPr id="3" name="Rectangle 2"/>
            <p:cNvSpPr/>
            <p:nvPr/>
          </p:nvSpPr>
          <p:spPr>
            <a:xfrm>
              <a:off x="338329" y="222674"/>
              <a:ext cx="6468629" cy="445634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Rectangle 3"/>
            <p:cNvSpPr/>
            <p:nvPr/>
          </p:nvSpPr>
          <p:spPr>
            <a:xfrm>
              <a:off x="338329" y="222674"/>
              <a:ext cx="6468629" cy="44563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53723" tIns="55880" rIns="55880" bIns="55880" numCol="1" spcCol="1270" anchor="ctr" anchorCtr="0">
              <a:noAutofit/>
            </a:bodyPr>
            <a:lstStyle/>
            <a:p>
              <a:pPr lvl="0" algn="l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 smtClean="0"/>
                <a:t>Sample Output </a:t>
              </a:r>
              <a:r>
                <a:rPr lang="en-US" sz="2200" dirty="0" smtClean="0"/>
                <a:t>8</a:t>
              </a:r>
              <a:endParaRPr lang="en-US" sz="2200" kern="1200" dirty="0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54" y="771262"/>
            <a:ext cx="10058400" cy="536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49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2492679" cy="413360"/>
            <a:chOff x="338329" y="222674"/>
            <a:chExt cx="6468629" cy="445634"/>
          </a:xfrm>
        </p:grpSpPr>
        <p:sp>
          <p:nvSpPr>
            <p:cNvPr id="3" name="Rectangle 2"/>
            <p:cNvSpPr/>
            <p:nvPr/>
          </p:nvSpPr>
          <p:spPr>
            <a:xfrm>
              <a:off x="338329" y="222674"/>
              <a:ext cx="6468629" cy="445634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Rectangle 3"/>
            <p:cNvSpPr/>
            <p:nvPr/>
          </p:nvSpPr>
          <p:spPr>
            <a:xfrm>
              <a:off x="338329" y="222674"/>
              <a:ext cx="6468629" cy="44563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53723" tIns="55880" rIns="55880" bIns="55880" numCol="1" spcCol="1270" anchor="ctr" anchorCtr="0">
              <a:noAutofit/>
            </a:bodyPr>
            <a:lstStyle/>
            <a:p>
              <a:pPr lvl="0" algn="l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 smtClean="0"/>
                <a:t>Sample Output </a:t>
              </a:r>
              <a:r>
                <a:rPr lang="en-US" sz="2200" dirty="0"/>
                <a:t>9</a:t>
              </a:r>
              <a:endParaRPr lang="en-US" sz="2200" kern="1200" dirty="0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12" y="677721"/>
            <a:ext cx="11322423" cy="591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94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link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2354892"/>
            <a:ext cx="10579498" cy="4244209"/>
          </a:xfrm>
        </p:spPr>
      </p:pic>
      <p:sp>
        <p:nvSpPr>
          <p:cNvPr id="3" name="TextBox 2"/>
          <p:cNvSpPr txBox="1"/>
          <p:nvPr/>
        </p:nvSpPr>
        <p:spPr>
          <a:xfrm>
            <a:off x="685166" y="1985560"/>
            <a:ext cx="51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https://github.com/Mskmanojkumar/FileOperation</a:t>
            </a:r>
          </a:p>
        </p:txBody>
      </p:sp>
    </p:spTree>
    <p:extLst>
      <p:ext uri="{BB962C8B-B14F-4D97-AF65-F5344CB8AC3E}">
        <p14:creationId xmlns:p14="http://schemas.microsoft.com/office/powerpoint/2010/main" val="1753012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2492679" cy="413360"/>
            <a:chOff x="338329" y="222674"/>
            <a:chExt cx="6468629" cy="445634"/>
          </a:xfrm>
        </p:grpSpPr>
        <p:sp>
          <p:nvSpPr>
            <p:cNvPr id="3" name="Rectangle 2"/>
            <p:cNvSpPr/>
            <p:nvPr/>
          </p:nvSpPr>
          <p:spPr>
            <a:xfrm>
              <a:off x="338329" y="222674"/>
              <a:ext cx="6468629" cy="445634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Rectangle 3"/>
            <p:cNvSpPr/>
            <p:nvPr/>
          </p:nvSpPr>
          <p:spPr>
            <a:xfrm>
              <a:off x="338329" y="222674"/>
              <a:ext cx="6468629" cy="44563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53723" tIns="55880" rIns="55880" bIns="55880" numCol="1" spcCol="1270" anchor="ctr" anchorCtr="0">
              <a:noAutofit/>
            </a:bodyPr>
            <a:lstStyle/>
            <a:p>
              <a:pPr lvl="0" algn="l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 smtClean="0"/>
                <a:t>Sample Output </a:t>
              </a:r>
              <a:r>
                <a:rPr lang="en-US" sz="2200" dirty="0" smtClean="0"/>
                <a:t>10</a:t>
              </a:r>
              <a:endParaRPr lang="en-US" sz="2200" kern="1200" dirty="0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41" y="721659"/>
            <a:ext cx="11551024" cy="592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68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2492679" cy="413360"/>
            <a:chOff x="338329" y="222674"/>
            <a:chExt cx="6468629" cy="445634"/>
          </a:xfrm>
        </p:grpSpPr>
        <p:sp>
          <p:nvSpPr>
            <p:cNvPr id="3" name="Rectangle 2"/>
            <p:cNvSpPr/>
            <p:nvPr/>
          </p:nvSpPr>
          <p:spPr>
            <a:xfrm>
              <a:off x="338329" y="222674"/>
              <a:ext cx="6468629" cy="445634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Rectangle 3"/>
            <p:cNvSpPr/>
            <p:nvPr/>
          </p:nvSpPr>
          <p:spPr>
            <a:xfrm>
              <a:off x="338329" y="222674"/>
              <a:ext cx="6468629" cy="44563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53723" tIns="55880" rIns="55880" bIns="55880" numCol="1" spcCol="1270" anchor="ctr" anchorCtr="0">
              <a:noAutofit/>
            </a:bodyPr>
            <a:lstStyle/>
            <a:p>
              <a:pPr lvl="0" algn="l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 smtClean="0"/>
                <a:t>Sample Output </a:t>
              </a:r>
              <a:r>
                <a:rPr lang="en-US" sz="2200" dirty="0" smtClean="0"/>
                <a:t>11</a:t>
              </a:r>
              <a:endParaRPr lang="en-US" sz="2200" kern="1200" dirty="0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40" y="806824"/>
            <a:ext cx="11026589" cy="579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69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2492679" cy="413360"/>
            <a:chOff x="338329" y="222674"/>
            <a:chExt cx="6468629" cy="445634"/>
          </a:xfrm>
        </p:grpSpPr>
        <p:sp>
          <p:nvSpPr>
            <p:cNvPr id="3" name="Rectangle 2"/>
            <p:cNvSpPr/>
            <p:nvPr/>
          </p:nvSpPr>
          <p:spPr>
            <a:xfrm>
              <a:off x="338329" y="222674"/>
              <a:ext cx="6468629" cy="445634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Rectangle 3"/>
            <p:cNvSpPr/>
            <p:nvPr/>
          </p:nvSpPr>
          <p:spPr>
            <a:xfrm>
              <a:off x="338329" y="222674"/>
              <a:ext cx="6468629" cy="44563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53723" tIns="55880" rIns="55880" bIns="55880" numCol="1" spcCol="1270" anchor="ctr" anchorCtr="0">
              <a:noAutofit/>
            </a:bodyPr>
            <a:lstStyle/>
            <a:p>
              <a:pPr lvl="0" algn="l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 smtClean="0"/>
                <a:t>Sample Output </a:t>
              </a:r>
              <a:r>
                <a:rPr lang="en-US" sz="2200" dirty="0" smtClean="0"/>
                <a:t>12</a:t>
              </a:r>
              <a:endParaRPr lang="en-US" sz="2200" kern="1200" dirty="0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83" y="670235"/>
            <a:ext cx="11712388" cy="609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32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379F11E2-8BA5-4C5C-AE7C-361E5EA011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=""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C00E1DA-EC7C-40FC-95E3-11FDCD2E42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2147" y="3505095"/>
            <a:ext cx="3703320" cy="262900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Name : </a:t>
            </a:r>
            <a:r>
              <a:rPr lang="en-US" dirty="0" err="1" smtClean="0">
                <a:solidFill>
                  <a:schemeClr val="bg2"/>
                </a:solidFill>
              </a:rPr>
              <a:t>Manoj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kumar</a:t>
            </a:r>
            <a:r>
              <a:rPr lang="en-US" dirty="0" smtClean="0">
                <a:solidFill>
                  <a:schemeClr val="bg2"/>
                </a:solidFill>
              </a:rPr>
              <a:t> k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Phone no: 7200663142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manojkumar720066@Gmail.com</a:t>
            </a:r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9A421166-2996-41A7-B094-AE5316F347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FDBB1B92-A3EB-43E4-8FAB-D20E8ED14CE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3F3972F4-FE7E-48EA-AAD8-9BE5750A667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221614E5-870B-4D5E-A43B-8FF7E53234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Project to perform File Operation such as Sorting file name in ascending order,  Add </a:t>
            </a:r>
            <a:r>
              <a:rPr lang="en-US" dirty="0"/>
              <a:t>a file to the existing directory </a:t>
            </a:r>
            <a:r>
              <a:rPr lang="en-US" dirty="0" smtClean="0"/>
              <a:t>list, </a:t>
            </a:r>
            <a:r>
              <a:rPr lang="en-US" dirty="0"/>
              <a:t>Delete a user specified file from the existing directory </a:t>
            </a:r>
            <a:r>
              <a:rPr lang="en-US" dirty="0" smtClean="0"/>
              <a:t>list, </a:t>
            </a:r>
            <a:r>
              <a:rPr lang="en-US" dirty="0"/>
              <a:t>Search a user specified file from </a:t>
            </a:r>
            <a:r>
              <a:rPr lang="en-US" dirty="0" smtClean="0"/>
              <a:t>the </a:t>
            </a:r>
            <a:r>
              <a:rPr lang="en-US" dirty="0"/>
              <a:t>main </a:t>
            </a:r>
            <a:r>
              <a:rPr lang="en-US" dirty="0" smtClean="0"/>
              <a:t>directory. This is a small </a:t>
            </a:r>
            <a:r>
              <a:rPr lang="en-US" dirty="0"/>
              <a:t>prototype of the </a:t>
            </a:r>
            <a:r>
              <a:rPr lang="en-US" dirty="0" smtClean="0"/>
              <a:t>application.</a:t>
            </a:r>
            <a:r>
              <a:rPr lang="en-US" dirty="0"/>
              <a:t> T</a:t>
            </a:r>
            <a:r>
              <a:rPr lang="en-US" dirty="0" smtClean="0"/>
              <a:t>he </a:t>
            </a:r>
            <a:r>
              <a:rPr lang="en-US" dirty="0"/>
              <a:t>user interaction will be via a command line.</a:t>
            </a:r>
          </a:p>
        </p:txBody>
      </p:sp>
    </p:spTree>
    <p:extLst>
      <p:ext uri="{BB962C8B-B14F-4D97-AF65-F5344CB8AC3E}">
        <p14:creationId xmlns:p14="http://schemas.microsoft.com/office/powerpoint/2010/main" val="411334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171700" y="209550"/>
            <a:ext cx="7048500" cy="6345239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" y="-1"/>
            <a:ext cx="2693096" cy="413359"/>
            <a:chOff x="338329" y="222674"/>
            <a:chExt cx="6468629" cy="445634"/>
          </a:xfrm>
        </p:grpSpPr>
        <p:sp>
          <p:nvSpPr>
            <p:cNvPr id="6" name="Rectangle 5"/>
            <p:cNvSpPr/>
            <p:nvPr/>
          </p:nvSpPr>
          <p:spPr>
            <a:xfrm>
              <a:off x="338329" y="222674"/>
              <a:ext cx="6468629" cy="445634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338329" y="222674"/>
              <a:ext cx="6468629" cy="44563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53723" tIns="55880" rIns="55880" bIns="55880" numCol="1" spcCol="1270" anchor="ctr" anchorCtr="0">
              <a:noAutofit/>
            </a:bodyPr>
            <a:lstStyle/>
            <a:p>
              <a:pPr lvl="0" algn="l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smtClean="0"/>
                <a:t>Flow Chart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4689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528" y="254053"/>
            <a:ext cx="8390483" cy="650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23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EFF"/>
                </a:solidFill>
              </a:rPr>
              <a:t>Documentation </a:t>
            </a:r>
            <a:br>
              <a:rPr lang="en-US" dirty="0" smtClean="0">
                <a:solidFill>
                  <a:srgbClr val="FFFEFF"/>
                </a:solidFill>
              </a:rPr>
            </a:br>
            <a:endParaRPr lang="en-US" dirty="0">
              <a:solidFill>
                <a:srgbClr val="FFFEFF"/>
              </a:solidFill>
            </a:endParaRP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=""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3520681"/>
              </p:ext>
            </p:extLst>
          </p:nvPr>
        </p:nvGraphicFramePr>
        <p:xfrm>
          <a:off x="581191" y="2505455"/>
          <a:ext cx="11029783" cy="33540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68096" y="1956816"/>
            <a:ext cx="532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Tools and Programming Language used in this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EFF"/>
                </a:solidFill>
              </a:rPr>
              <a:t>Documentation </a:t>
            </a:r>
            <a:br>
              <a:rPr lang="en-US" dirty="0" smtClean="0">
                <a:solidFill>
                  <a:srgbClr val="FFFEFF"/>
                </a:solidFill>
              </a:rPr>
            </a:br>
            <a:endParaRPr lang="en-US" dirty="0">
              <a:solidFill>
                <a:srgbClr val="FFFEFF"/>
              </a:solidFill>
            </a:endParaRP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=""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1337155"/>
              </p:ext>
            </p:extLst>
          </p:nvPr>
        </p:nvGraphicFramePr>
        <p:xfrm>
          <a:off x="581191" y="2505455"/>
          <a:ext cx="11029783" cy="33540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68096" y="1956816"/>
            <a:ext cx="532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Tools and Programming Language used in this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4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Planning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0355259"/>
              </p:ext>
            </p:extLst>
          </p:nvPr>
        </p:nvGraphicFramePr>
        <p:xfrm>
          <a:off x="484094" y="2151529"/>
          <a:ext cx="11403104" cy="449132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838380"/>
                <a:gridCol w="993691"/>
                <a:gridCol w="1013176"/>
                <a:gridCol w="1636669"/>
                <a:gridCol w="896272"/>
                <a:gridCol w="1110597"/>
                <a:gridCol w="1110597"/>
                <a:gridCol w="803722"/>
              </a:tblGrid>
              <a:tr h="524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Task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Start 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End 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Estimated Points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Pending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Completed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Status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PRIORITY</a:t>
                      </a:r>
                      <a:endParaRPr lang="en-US" sz="900" b="1" i="0" u="none" strike="noStrike" dirty="0">
                        <a:solidFill>
                          <a:srgbClr val="0D0D0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</a:tr>
              <a:tr h="524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Designing Login Webpage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20-Jul-21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21-Jul-21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 points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 points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Completed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MEDIUM</a:t>
                      </a:r>
                      <a:endParaRPr lang="en-US" sz="1000" b="0" i="0" u="none" strike="noStrike" dirty="0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blipFill>
                      <a:blip r:embed="rId3"/>
                      <a:tile tx="0" ty="0" sx="100000" sy="100000" flip="none" algn="tl"/>
                    </a:blipFill>
                  </a:tcPr>
                </a:tc>
              </a:tr>
              <a:tr h="9223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Creating Database and performing Sql Query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22-Jul-21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23-Jul-21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 points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 points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Completed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HIGH</a:t>
                      </a:r>
                      <a:endParaRPr lang="en-US" sz="1000" b="0" i="0" u="none" strike="noStrike" dirty="0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blipFill>
                      <a:blip r:embed="rId3"/>
                      <a:tile tx="0" ty="0" sx="100000" sy="100000" flip="none" algn="tl"/>
                    </a:blipFill>
                  </a:tcPr>
                </a:tc>
              </a:tr>
              <a:tr h="9223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Connecting to database , add delete and edit date into database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25-Jul-21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26-Jul-21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 points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 points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Completed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MEDIUM</a:t>
                      </a:r>
                      <a:endParaRPr lang="en-US" sz="1000" b="0" i="0" u="none" strike="noStrike" dirty="0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blipFill>
                      <a:blip r:embed="rId3"/>
                      <a:tile tx="0" ty="0" sx="100000" sy="100000" flip="none" algn="tl"/>
                    </a:blipFill>
                  </a:tcPr>
                </a:tc>
              </a:tr>
              <a:tr h="524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Assigning Relation to Datafields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29-Jul-21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30-Jul-21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9 points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9 points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Completed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HIGH</a:t>
                      </a:r>
                      <a:endParaRPr lang="en-US" sz="1000" b="0" i="0" u="none" strike="noStrike" dirty="0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blipFill>
                      <a:blip r:embed="rId3"/>
                      <a:tile tx="0" ty="0" sx="100000" sy="100000" flip="none" algn="tl"/>
                    </a:blipFill>
                  </a:tcPr>
                </a:tc>
              </a:tr>
              <a:tr h="524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Genrating Class Report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31-Jul-21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31-Jul-21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 points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 points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Completed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HIGH</a:t>
                      </a:r>
                      <a:endParaRPr lang="en-US" sz="1000" b="0" i="0" u="none" strike="noStrike" dirty="0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blipFill>
                      <a:blip r:embed="rId3"/>
                      <a:tile tx="0" ty="0" sx="100000" sy="100000" flip="none" algn="tl"/>
                    </a:blipFill>
                  </a:tcPr>
                </a:tc>
              </a:tr>
              <a:tr h="5502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Testing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01-Aug-21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01-Aug-21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 points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 points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Completed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MEDIUM</a:t>
                      </a:r>
                      <a:endParaRPr lang="en-US" sz="1000" b="0" i="0" u="none" strike="noStrike" dirty="0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blipFill>
                      <a:blip r:embed="rId3"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="" xmlns:a16="http://schemas.microsoft.com/office/drawing/2014/main" id="{4AE9D071-98CF-435C-BD2B-976514544DC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=""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D619FC33-16ED-4246-9596-BEFEB55E4CF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2EEA80E1-F99F-4009-837F-2F72F8A5D58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0230AF9A-4641-4BD8-9F95-9607CD30403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8703D4EC-9389-41B6-B88B-B6FDC8CD33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smtClean="0"/>
              <a:t>Core Concept and algorithm</a:t>
            </a:r>
            <a:endParaRPr lang="en-US" dirty="0"/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=""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8062766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Completed</Status>
  </documentManagement>
</p:properties>
</file>

<file path=customXml/itemProps1.xml><?xml version="1.0" encoding="utf-8"?>
<ds:datastoreItem xmlns:ds="http://schemas.openxmlformats.org/officeDocument/2006/customXml" ds:itemID="{E3852F5D-AAE7-473B-9767-8875B60BC6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3FC8A1C-A436-42C0-AC33-FAFFFAF219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5C8BF1-B0E4-49A1-808F-40F2AD30E743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16c05727-aa75-4e4a-9b5f-8a80a1165891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274</Words>
  <Application>Microsoft Office PowerPoint</Application>
  <PresentationFormat>Widescreen</PresentationFormat>
  <Paragraphs>105</Paragraphs>
  <Slides>23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Gill Sans MT</vt:lpstr>
      <vt:lpstr>Wingdings 2</vt:lpstr>
      <vt:lpstr>Dividend</vt:lpstr>
      <vt:lpstr>PROJECT NAME: Leaner Accademy</vt:lpstr>
      <vt:lpstr>Github link</vt:lpstr>
      <vt:lpstr>Overview</vt:lpstr>
      <vt:lpstr>PowerPoint Presentation</vt:lpstr>
      <vt:lpstr>PowerPoint Presentation</vt:lpstr>
      <vt:lpstr>Documentation  </vt:lpstr>
      <vt:lpstr>Documentation  </vt:lpstr>
      <vt:lpstr>Sprint Planning</vt:lpstr>
      <vt:lpstr>Core Concept and algorithm</vt:lpstr>
      <vt:lpstr>How to execute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2021-06-08T12:12:17Z</dcterms:created>
  <dcterms:modified xsi:type="dcterms:W3CDTF">2021-08-01T23:41:45Z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