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11AEE7-C53B-47AE-8A83-5A78C01CE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4000" dirty="0"/>
              <a:t>Rambøll tilsyn</a:t>
            </a:r>
            <a:endParaRPr lang="da-DK" sz="5400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2798F93-9053-4FC4-9DD7-F225A44A5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>
                <a:solidFill>
                  <a:schemeClr val="tx1"/>
                </a:solidFill>
              </a:rPr>
              <a:t>Ao Li</a:t>
            </a:r>
            <a:br>
              <a:rPr lang="da-DK" dirty="0">
                <a:solidFill>
                  <a:schemeClr val="tx1"/>
                </a:solidFill>
              </a:rPr>
            </a:br>
            <a:r>
              <a:rPr lang="da-DK" dirty="0">
                <a:solidFill>
                  <a:schemeClr val="tx1"/>
                </a:solidFill>
              </a:rPr>
              <a:t>Morten Sand Knudsen</a:t>
            </a:r>
          </a:p>
          <a:p>
            <a:endParaRPr lang="da-DK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Ingeniørhøjskolen Aarhus Universitet</a:t>
            </a:r>
          </a:p>
          <a:p>
            <a:r>
              <a:rPr lang="da-DK" sz="1600" dirty="0">
                <a:solidFill>
                  <a:schemeClr val="tx1"/>
                </a:solidFill>
              </a:rPr>
              <a:t>15/1-2018</a:t>
            </a:r>
          </a:p>
        </p:txBody>
      </p:sp>
    </p:spTree>
    <p:extLst>
      <p:ext uri="{BB962C8B-B14F-4D97-AF65-F5344CB8AC3E}">
        <p14:creationId xmlns:p14="http://schemas.microsoft.com/office/powerpoint/2010/main" val="31763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01477-7CA2-4708-8756-AFDDBFB1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Problemstilling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915DFB5-0F83-4E48-A339-B5F047A7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solidFill>
                  <a:schemeClr val="tx1"/>
                </a:solidFill>
              </a:rPr>
              <a:t>Rambøll</a:t>
            </a:r>
          </a:p>
          <a:p>
            <a:r>
              <a:rPr lang="da-DK" dirty="0">
                <a:solidFill>
                  <a:schemeClr val="tx1"/>
                </a:solidFill>
              </a:rPr>
              <a:t>Digitalisering af arbejdsproces</a:t>
            </a:r>
          </a:p>
          <a:p>
            <a:r>
              <a:rPr lang="da-DK" dirty="0">
                <a:solidFill>
                  <a:schemeClr val="tx1"/>
                </a:solidFill>
              </a:rPr>
              <a:t>Tablet og smartphone</a:t>
            </a:r>
          </a:p>
        </p:txBody>
      </p:sp>
    </p:spTree>
    <p:extLst>
      <p:ext uri="{BB962C8B-B14F-4D97-AF65-F5344CB8AC3E}">
        <p14:creationId xmlns:p14="http://schemas.microsoft.com/office/powerpoint/2010/main" val="359941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94C30-A964-4F97-912B-486ED94F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Metode og Proces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21675E8-1515-44CD-8528-8723FB0BF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solidFill>
                  <a:schemeClr val="tx1"/>
                </a:solidFill>
              </a:rPr>
              <a:t>ASE Modellen</a:t>
            </a:r>
          </a:p>
          <a:p>
            <a:r>
              <a:rPr lang="da-DK" dirty="0">
                <a:solidFill>
                  <a:schemeClr val="tx1"/>
                </a:solidFill>
              </a:rPr>
              <a:t>Kanban</a:t>
            </a:r>
          </a:p>
          <a:p>
            <a:r>
              <a:rPr lang="da-DK" dirty="0">
                <a:solidFill>
                  <a:schemeClr val="tx1"/>
                </a:solidFill>
              </a:rPr>
              <a:t>Versionshistorik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4D5EE8F-3B4B-4C47-BAE0-A431ABEEC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887" y="685800"/>
            <a:ext cx="6176761" cy="38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4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52440-2C28-4DEE-AB43-542322FB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Kravspecifikationen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DC4E152-2C39-48C8-8E63-D197FFE9C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solidFill>
                  <a:schemeClr val="tx1"/>
                </a:solidFill>
              </a:rPr>
              <a:t>Workshop med Rambøll</a:t>
            </a:r>
          </a:p>
          <a:p>
            <a:r>
              <a:rPr lang="da-DK" dirty="0">
                <a:solidFill>
                  <a:schemeClr val="tx1"/>
                </a:solidFill>
              </a:rPr>
              <a:t>MoSCoW</a:t>
            </a:r>
          </a:p>
        </p:txBody>
      </p:sp>
    </p:spTree>
    <p:extLst>
      <p:ext uri="{BB962C8B-B14F-4D97-AF65-F5344CB8AC3E}">
        <p14:creationId xmlns:p14="http://schemas.microsoft.com/office/powerpoint/2010/main" val="354724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77D318-38E8-4BD9-9E4F-EF142A0E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Arkitektur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8BB0E38-F5D7-4247-94EA-6015D41DC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solidFill>
                  <a:schemeClr val="tx1"/>
                </a:solidFill>
              </a:rPr>
              <a:t>Danne overblik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F32C7B2-6797-45B9-A055-8969B9A82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709" y="685800"/>
            <a:ext cx="6197560" cy="40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0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F692C-A9F4-4F7D-96E4-B3BC7A01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 og Implementering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37537B8-C6AA-464D-BF7A-6F6767E0A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solidFill>
                  <a:schemeClr val="tx1"/>
                </a:solidFill>
              </a:rPr>
              <a:t>Firebase</a:t>
            </a:r>
          </a:p>
          <a:p>
            <a:r>
              <a:rPr lang="da-DK" dirty="0">
                <a:solidFill>
                  <a:schemeClr val="tx1"/>
                </a:solidFill>
              </a:rPr>
              <a:t>Xamarin</a:t>
            </a:r>
          </a:p>
          <a:p>
            <a:endParaRPr lang="da-DK" dirty="0">
              <a:solidFill>
                <a:schemeClr val="tx1"/>
              </a:solidFill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B8E0ADA-08F2-4DA7-A9EF-A66BC4EC2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086" y="1267904"/>
            <a:ext cx="6548336" cy="247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5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2D32B-861F-46EA-8EDA-B808F8175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Resultater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677033-55C7-4CDB-B147-04B534793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solidFill>
                  <a:schemeClr val="tx1"/>
                </a:solidFill>
              </a:rPr>
              <a:t>Næsten minimum viable product</a:t>
            </a:r>
          </a:p>
          <a:p>
            <a:r>
              <a:rPr lang="da-DK" dirty="0">
                <a:solidFill>
                  <a:schemeClr val="tx1"/>
                </a:solidFill>
              </a:rPr>
              <a:t>MoSCoW</a:t>
            </a:r>
          </a:p>
        </p:txBody>
      </p:sp>
    </p:spTree>
    <p:extLst>
      <p:ext uri="{BB962C8B-B14F-4D97-AF65-F5344CB8AC3E}">
        <p14:creationId xmlns:p14="http://schemas.microsoft.com/office/powerpoint/2010/main" val="227210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F1C02-72F4-4CCC-85F1-B4E806D1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Erfaringer </a:t>
            </a:r>
            <a:r>
              <a:rPr lang="da-DK"/>
              <a:t>og konklusion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875418A-F641-42C1-9C48-0B342B14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solidFill>
                  <a:schemeClr val="tx1"/>
                </a:solidFill>
              </a:rPr>
              <a:t>Cross platform vs. Native</a:t>
            </a:r>
          </a:p>
          <a:p>
            <a:r>
              <a:rPr lang="da-DK" dirty="0">
                <a:solidFill>
                  <a:schemeClr val="tx1"/>
                </a:solidFill>
              </a:rPr>
              <a:t>Kanban</a:t>
            </a:r>
          </a:p>
          <a:p>
            <a:r>
              <a:rPr lang="da-DK" dirty="0">
                <a:solidFill>
                  <a:schemeClr val="tx1"/>
                </a:solidFill>
              </a:rPr>
              <a:t>Nye teknologier</a:t>
            </a:r>
          </a:p>
          <a:p>
            <a:endParaRPr lang="da-D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3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9CFE4-57AC-42BC-8906-ACDEF34F4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54075755"/>
      </p:ext>
    </p:extLst>
  </p:cSld>
  <p:clrMapOvr>
    <a:masterClrMapping/>
  </p:clrMapOvr>
</p:sld>
</file>

<file path=ppt/theme/theme1.xml><?xml version="1.0" encoding="utf-8"?>
<a:theme xmlns:a="http://schemas.openxmlformats.org/drawingml/2006/main" name="Udsni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277</TotalTime>
  <Words>50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Udsnit</vt:lpstr>
      <vt:lpstr>Rambøll tilsyn</vt:lpstr>
      <vt:lpstr>Problemstilling</vt:lpstr>
      <vt:lpstr>Metode og Proces</vt:lpstr>
      <vt:lpstr>Kravspecifikationen</vt:lpstr>
      <vt:lpstr>Arkitektur</vt:lpstr>
      <vt:lpstr>Design og Implementering</vt:lpstr>
      <vt:lpstr>Resultater</vt:lpstr>
      <vt:lpstr>Erfaringer og konklusion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 Præsentation Rambøll tilsyn</dc:title>
  <dc:creator>Morten Sand Knudsen</dc:creator>
  <cp:lastModifiedBy>Morten Sand Knudsen</cp:lastModifiedBy>
  <cp:revision>11</cp:revision>
  <dcterms:created xsi:type="dcterms:W3CDTF">2018-01-12T13:12:05Z</dcterms:created>
  <dcterms:modified xsi:type="dcterms:W3CDTF">2018-01-13T22:08:46Z</dcterms:modified>
</cp:coreProperties>
</file>