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57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61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58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65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7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85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36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8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EE64EE-E6D9-4A14-829B-F6935D7E7955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1C1956-2F1D-4013-B8D3-76658457D59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vaizleme.gov.t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Atmosfer" TargetMode="External"/><Relationship Id="rId2" Type="http://schemas.openxmlformats.org/officeDocument/2006/relationships/hyperlink" Target="https://tr.wikipedia.org/wiki/Ekoloj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.wikipedia.org/wiki/At%C4%B1k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.wikipedia.org/wiki/Hemoglobin" TargetMode="External"/><Relationship Id="rId13" Type="http://schemas.openxmlformats.org/officeDocument/2006/relationships/hyperlink" Target="https://tr.wikipedia.org/wiki/Fosil_yak%C4%B1tlar" TargetMode="External"/><Relationship Id="rId3" Type="http://schemas.openxmlformats.org/officeDocument/2006/relationships/hyperlink" Target="https://tr.wikipedia.org/w/index.php?title=Ar%C4%B1tma_tesisi&amp;action=edit&amp;redlink=1" TargetMode="External"/><Relationship Id="rId7" Type="http://schemas.openxmlformats.org/officeDocument/2006/relationships/hyperlink" Target="https://tr.wikipedia.org/wiki/Karbon_monoksit" TargetMode="External"/><Relationship Id="rId12" Type="http://schemas.openxmlformats.org/officeDocument/2006/relationships/hyperlink" Target="https://tr.wikipedia.org/wiki/Ozon" TargetMode="External"/><Relationship Id="rId2" Type="http://schemas.openxmlformats.org/officeDocument/2006/relationships/hyperlink" Target="https://tr.wikipedia.org/w/index.php?title=Baca_filtresi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.wikipedia.org/w/index.php?title=Kan_h%C3%BCcreleri&amp;action=edit&amp;redlink=1" TargetMode="External"/><Relationship Id="rId11" Type="http://schemas.openxmlformats.org/officeDocument/2006/relationships/hyperlink" Target="https://tr.wikipedia.org/wiki/Alveol" TargetMode="External"/><Relationship Id="rId5" Type="http://schemas.openxmlformats.org/officeDocument/2006/relationships/hyperlink" Target="https://tr.wikipedia.org/wiki/Kur%C5%9Fun" TargetMode="External"/><Relationship Id="rId10" Type="http://schemas.openxmlformats.org/officeDocument/2006/relationships/hyperlink" Target="https://tr.wikipedia.org/wiki/%C3%9Cst_solunum_yollar%C4%B1" TargetMode="External"/><Relationship Id="rId4" Type="http://schemas.openxmlformats.org/officeDocument/2006/relationships/hyperlink" Target="https://tr.wikipedia.org/w/index.php?title=Solunum_yolu_hastal%C4%B1klar%C4%B1&amp;action=edit&amp;redlink=1" TargetMode="External"/><Relationship Id="rId9" Type="http://schemas.openxmlformats.org/officeDocument/2006/relationships/hyperlink" Target="https://tr.wikipedia.org/wiki/K%C3%BCk%C3%BCrt_dioksit" TargetMode="External"/><Relationship Id="rId14" Type="http://schemas.openxmlformats.org/officeDocument/2006/relationships/hyperlink" Target="https://tr.wikipedia.org/wiki/K%C3%BCresel_%C4%B1s%C4%B1nm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YAZILIM MÜHENDİSLİĞİ GÜNCEL KONULAR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VERİ BİLİMİ PROJESİ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Mustafa SOLMAZ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15541041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2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 DEĞİŞİMLERİ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3" y="2276115"/>
            <a:ext cx="5004940" cy="3163021"/>
          </a:xfrm>
        </p:spPr>
      </p:pic>
    </p:spTree>
    <p:extLst>
      <p:ext uri="{BB962C8B-B14F-4D97-AF65-F5344CB8AC3E}">
        <p14:creationId xmlns:p14="http://schemas.microsoft.com/office/powerpoint/2010/main" val="140460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NO2 DEĞİŞİMLERİ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01" y="2282466"/>
            <a:ext cx="4928723" cy="3150318"/>
          </a:xfrm>
        </p:spPr>
      </p:pic>
    </p:spTree>
    <p:extLst>
      <p:ext uri="{BB962C8B-B14F-4D97-AF65-F5344CB8AC3E}">
        <p14:creationId xmlns:p14="http://schemas.microsoft.com/office/powerpoint/2010/main" val="211072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GENEL GRAFİK DEĞİŞİMLERİ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93" y="2276115"/>
            <a:ext cx="5004940" cy="3163021"/>
          </a:xfrm>
        </p:spPr>
      </p:pic>
    </p:spTree>
    <p:extLst>
      <p:ext uri="{BB962C8B-B14F-4D97-AF65-F5344CB8AC3E}">
        <p14:creationId xmlns:p14="http://schemas.microsoft.com/office/powerpoint/2010/main" val="1465865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Toplama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58" y="1846263"/>
            <a:ext cx="8572609" cy="4022725"/>
          </a:xfrm>
        </p:spPr>
      </p:pic>
    </p:spTree>
    <p:extLst>
      <p:ext uri="{BB962C8B-B14F-4D97-AF65-F5344CB8AC3E}">
        <p14:creationId xmlns:p14="http://schemas.microsoft.com/office/powerpoint/2010/main" val="210471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Verilerimizi  </a:t>
            </a:r>
            <a:r>
              <a:rPr lang="tr-TR" sz="2000" dirty="0" smtClean="0">
                <a:hlinkClick r:id="rId2"/>
              </a:rPr>
              <a:t>http://www.havaizleme.gov.tr/</a:t>
            </a:r>
            <a:r>
              <a:rPr lang="tr-TR" sz="2000" dirty="0" smtClean="0"/>
              <a:t>  T.C ÇEVRE VE ŞEHİRCİLİK BAKANLIĞININ sunmuş olduğu adresteki sitemizden ulaşabiliyoruz.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arada Türkiye Cumhuriyetinin tüm illerinde bulunan hava kalitesi ölçüm cihazlarının verileri görsel olarak gösterilmektedir.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 olarak İyi, Orta, Hassas, Sağlıksız, Kötü ve Tehlikeli olarak 6 adet ayrım bulunmaktadır.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Harita üzerinde bulunan noktalardan her hangi birinde burada bulunan parametrelerin renklere ayrılmış bir şekilde görebilirsiniz.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İyi olarak yeşil renkten başlayarak ve Tehlikeli olan Mor renge doğru bir değişim göstermektedir.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Haritadan istediğiniz İl veya İlçenin durumunu görmek istersek o konumda ki hava kalite ölçüm cihazlarının toplamış oldukları verileri görebilir bunları günlük olarak değişim grafiklerine bakarak hava kalitesinin bulunduğunuz konumdaki durumunu öğrenebilirsiniz.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süredir Covid-19 virüs salgınından dolayı tüm Dünyada olduğu gibi Ülkemizde de belirli önlemler alınmış  bu önlemlerden biri de sokağa çıkma yasakları ve insanların evde güvenle kalmaları amaçlanmıştır.</a:t>
            </a:r>
          </a:p>
          <a:p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Önlemler ne kadar çok alınmış olsa da maalesef can kayıpları yaşanmıştır.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Görülen grafiklerde 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 kalitesinin  bu süreçlerde daha da iyiye gittiği görüşmüştür.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 kalitesi kötü olan bölgelerde bu bölgeler nüfus yoğunluğun çok fazla olduğu alanlar yada maden ve sanayi gibi kuruluşların çok olduğu bölgelerde hava kalitesinde artış görüşmüştür.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Sitenin bize sunmuş olduğu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Azondioksit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(NO2), </a:t>
            </a:r>
            <a:r>
              <a:rPr lang="tr-T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Karbonmonoksit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(CO), Toz(PM10), gibi ölçülen değerleri göstermektedir.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Balıkesir İlinin Merkezinde bulunan hava ölçüm cihazının verilerini alarak bunları kontrol edeceğiz.</a:t>
            </a:r>
          </a:p>
          <a:p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75" y="3420990"/>
            <a:ext cx="5925377" cy="28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9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71056"/>
            <a:ext cx="10515600" cy="5705908"/>
          </a:xfrm>
        </p:spPr>
        <p:txBody>
          <a:bodyPr>
            <a:norm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 kirliliğini tanım olarak ifade edersek;</a:t>
            </a:r>
          </a:p>
          <a:p>
            <a:pPr marL="0" indent="0">
              <a:buNone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Canlıların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sağlığını olumsuz yönde etkileyen ve havadaki yabancı maddelerin, normalin üzerinde miktar ve yoğunluğa ulaşmasıdır.</a:t>
            </a:r>
          </a:p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başka deyişle hava kirliliği; havada katı, sıvı ve gaz şeklindeki yabancı maddelerin insan sağlığına, canlı hayatına ve 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Ekoloji"/>
              </a:rPr>
              <a:t>ekolojik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dengeye zarar verecek miktar, yoğunluk ve uzun sürede 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Atmosfer"/>
              </a:rPr>
              <a:t>atmosferde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bulunmasıdır. İnsanların çeşitli faaliyetleri sonucu meydana gelen üretim ve tüketim aktiviteleri sırasında ortaya çıkan 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Atık"/>
              </a:rPr>
              <a:t>atıklarla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hava tabakası kirlenerek, yeryüzündeki canlı hayatını olumsuz yönde etkilemektedir.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 kirliliğine neden olan etkenler;</a:t>
            </a:r>
          </a:p>
          <a:p>
            <a:pPr marL="0" indent="0">
              <a:buNone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1-Isınmadan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kaynaklanan hava kirliliği</a:t>
            </a:r>
          </a:p>
          <a:p>
            <a:pPr marL="0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Isınma amaçlı, düşük kalorili ve kükürt oranı yüksek kömürlerin yaygın olarak kullanılması ve yanlış yakma tekniklerinin uygulanması hava kirliliğine yol açar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2-Motorlu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taşıtlardan kaynaklanan hava </a:t>
            </a:r>
            <a:endParaRPr 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Nüfus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artışı ve gelir düzeyinin yükselmesine paralel olarak, sayısı hızla artan motorlu taşıtlardan çıkan egzoz gazları, hava kirliliğinde önemli bir faktör oluşturmaktadır.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3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3-Sanayiden 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kaynaklanan hava kirliliği</a:t>
            </a:r>
          </a:p>
          <a:p>
            <a:pPr marL="0" indent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Sanayi tesislerinin kuruluşunda yanlış yer seçimi, çevrenin korunması açısından gerekli tedbirlerin alınmaması (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aca filtresi (sayfa mevcut değil)"/>
              </a:rPr>
              <a:t>baca filtresi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Arıtma tesisi (sayfa mevcut değil)"/>
              </a:rPr>
              <a:t>arıtma tesisi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olmaması vb.), uygun teknolojilerin kullanılmaması, enerji üreten yakma ünitelerinde vasıfsız ve yüksek kükürtlü yakıtların kullanılması, hava kirliliğine sebep olur</a:t>
            </a:r>
            <a:r>
              <a:rPr lang="tr-T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Hava Kirliliğinin Sonuçları</a:t>
            </a:r>
          </a:p>
          <a:p>
            <a:pPr marL="0" indent="0"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Kirli hava, insanlarda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Solunum yolu hastalıkları (sayfa mevcut değil)"/>
              </a:rPr>
              <a:t>solunum yolu hastalıklarının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artmasına sebep olmaktadır. Örneğin;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Kurşun"/>
              </a:rPr>
              <a:t>kurşunun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Kan hücreleri (sayfa mevcut değil)"/>
              </a:rPr>
              <a:t>kan hücrelerinin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gelişmesini ve olgunlaşmasını engellediği, kanda ve idrarda birikerek sağlığı olumsuz yönde etkilediği,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Karbon monoksit"/>
              </a:rPr>
              <a:t>karbon monoksit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)'in ise, kandaki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Hemoglobin"/>
              </a:rPr>
              <a:t>hemoglobin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ile birleşerek oksijen taşınmasını aksattığı bilinmektedir. Bununla birlikte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 tooltip="Kükürt dioksit"/>
              </a:rPr>
              <a:t>kükürt dioksit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tr-TR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)'in,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 tooltip="Üst solunum yolları"/>
              </a:rPr>
              <a:t>üst solunum yollarında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keskin, boğucu ve tahriş edici etkileri vardır. Özellikle duman akciğerden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 tooltip="Alveol"/>
              </a:rPr>
              <a:t>alveollere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kadar girerek olumsuz etki yapmaktadır. Ayrıca kükürt dioksit ve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 tooltip="Ozon"/>
              </a:rPr>
              <a:t>ozon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bitkiler için zararlı olup; özellikle ozon, ürün kayıplarına sebep olmakta ve ormanlara zarar vermektedir.</a:t>
            </a:r>
          </a:p>
          <a:p>
            <a:pPr marL="0" indent="0"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Sanayi, endüstri ve ısınmada kullanılan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 tooltip="Fosil yakıtlar"/>
              </a:rPr>
              <a:t>fosil yakıtlar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ile ormanların tahribi ve arazi değişmesi sonucu, atmosferdeki karbondioksit miktarının %5 oranında arttığı tespit edilmiştir. Bunun ise 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 tooltip="Küresel ısınma"/>
              </a:rPr>
              <a:t>küresel ısınmaya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yol açabileceği öngörülmektedir.</a:t>
            </a:r>
          </a:p>
          <a:p>
            <a:pPr marL="0" indent="0">
              <a:buNone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4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Hava Kalitesi Sınır Değerleri</a:t>
            </a:r>
          </a:p>
          <a:p>
            <a:pPr marL="0" indent="0" algn="ctr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114102"/>
            <a:ext cx="11137232" cy="50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" y="277091"/>
            <a:ext cx="11457708" cy="3782291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6" y="4059382"/>
            <a:ext cx="11111344" cy="21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DEĞİŞİMLERİ</a:t>
            </a:r>
          </a:p>
          <a:p>
            <a:pPr marL="0" indent="0" algn="ctr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69" y="2119745"/>
            <a:ext cx="7093862" cy="37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314</Words>
  <Application>Microsoft Office PowerPoint</Application>
  <PresentationFormat>Geniş ekran</PresentationFormat>
  <Paragraphs>37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Geçmişe bakış</vt:lpstr>
      <vt:lpstr>YAZILIM MÜHENDİSLİĞİ GÜNCEL KONULAR</vt:lpstr>
      <vt:lpstr>Veri Toplama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  DEĞİŞİMLERİ</vt:lpstr>
      <vt:lpstr>NO2 DEĞİŞİMLERİ</vt:lpstr>
      <vt:lpstr>GENEL GRAFİK DEĞİŞİMLERİ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 GÜNCEL KONULAR</dc:title>
  <dc:creator>MS</dc:creator>
  <cp:lastModifiedBy>MS</cp:lastModifiedBy>
  <cp:revision>5</cp:revision>
  <dcterms:created xsi:type="dcterms:W3CDTF">2020-06-14T10:46:32Z</dcterms:created>
  <dcterms:modified xsi:type="dcterms:W3CDTF">2020-06-14T11:35:32Z</dcterms:modified>
</cp:coreProperties>
</file>