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6381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UMD Bus Scheduler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Matt Smart, Neh Patel, Yipu Liu, Kingsley Opara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Figuring out when it is possible to take a bus between classes is a chore.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UMD Bus Schedules are convoluted, and it is not obvious which bus stops can be accessed from which buildings.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Using existing tools to design your schedule is tedious.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Schedule must be memorized or saved using notes.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NextBus App does not keep a personal schedule.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60950" y="1981275"/>
            <a:ext cx="8222100" cy="30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Mobile-Friendly Web App that utilizes UMD.io, and NextBus APIs to create a personal bus scheduling app. 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Users can register then log-in to create and display a bus schedule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Bus Schedule Data comes from Next Bus API xml parsing.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UMD Building Data comes from UMD.io JSON files.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http://35.231.213.250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 Responsibilities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Matt Smart: code - Database Setup, Schedule Builder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Neh Patel: code - Login Functionality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Yipu Liu: documentation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Kingsley Opara: documentation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??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