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7D1D38-0BCD-4B22-BA34-9F29D480D47C}">
          <p14:sldIdLst>
            <p14:sldId id="256"/>
          </p14:sldIdLst>
        </p14:section>
        <p14:section name="Untitled Section" id="{21D1A578-7697-4263-88EF-ACF544549C0C}">
          <p14:sldIdLst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2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E65756-C2DA-4F6A-8D58-A27730DCD7A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C9F4AA-AA37-4639-8BE1-C30B2E4A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sz="3600" dirty="0" smtClean="0"/>
              <a:t>PRODUCT RECOMMENDATION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290763"/>
            <a:ext cx="5514975" cy="4003675"/>
          </a:xfrm>
        </p:spPr>
      </p:pic>
    </p:spTree>
    <p:extLst>
      <p:ext uri="{BB962C8B-B14F-4D97-AF65-F5344CB8AC3E}">
        <p14:creationId xmlns:p14="http://schemas.microsoft.com/office/powerpoint/2010/main" val="302350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Introduction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Definition </a:t>
            </a:r>
          </a:p>
          <a:p>
            <a:r>
              <a:rPr lang="et-EE" dirty="0" smtClean="0"/>
              <a:t>Types</a:t>
            </a:r>
          </a:p>
          <a:p>
            <a:r>
              <a:rPr lang="et-EE" dirty="0" smtClean="0"/>
              <a:t>Dataset</a:t>
            </a:r>
            <a:endParaRPr lang="et-EE" dirty="0"/>
          </a:p>
          <a:p>
            <a:pPr marL="0" indent="0">
              <a:buNone/>
            </a:pP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98229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Collaborative Filtering Algorithm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986770"/>
          </a:xfrm>
        </p:spPr>
        <p:txBody>
          <a:bodyPr/>
          <a:lstStyle/>
          <a:p>
            <a:r>
              <a:rPr lang="et-EE" sz="1400" dirty="0" smtClean="0"/>
              <a:t>User-User Collaborative Filtering </a:t>
            </a:r>
          </a:p>
          <a:p>
            <a:r>
              <a:rPr lang="en-US" sz="1400" dirty="0" smtClean="0"/>
              <a:t>user</a:t>
            </a:r>
            <a:r>
              <a:rPr lang="et-EE" sz="1400" dirty="0" smtClean="0"/>
              <a:t>-</a:t>
            </a:r>
            <a:r>
              <a:rPr lang="en-US" sz="1400" dirty="0" smtClean="0"/>
              <a:t>user filtering</a:t>
            </a:r>
            <a:r>
              <a:rPr lang="et-EE" sz="1400" dirty="0" smtClean="0"/>
              <a:t> </a:t>
            </a:r>
            <a:r>
              <a:rPr lang="en-US" sz="1400" dirty="0" smtClean="0"/>
              <a:t>looks </a:t>
            </a:r>
            <a:r>
              <a:rPr lang="en-US" sz="1400" dirty="0"/>
              <a:t>for look alike </a:t>
            </a:r>
            <a:r>
              <a:rPr lang="en-US" sz="1400" dirty="0" smtClean="0"/>
              <a:t>use</a:t>
            </a:r>
            <a:r>
              <a:rPr lang="et-EE" sz="1400" dirty="0" smtClean="0"/>
              <a:t>r</a:t>
            </a:r>
            <a:r>
              <a:rPr lang="en-US" sz="1400" dirty="0" smtClean="0"/>
              <a:t> </a:t>
            </a:r>
            <a:r>
              <a:rPr lang="en-US" sz="1400" dirty="0"/>
              <a:t>and recommend products based on the habits of those other users.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4254500"/>
          </a:xfrm>
        </p:spPr>
        <p:txBody>
          <a:bodyPr>
            <a:normAutofit/>
          </a:bodyPr>
          <a:lstStyle/>
          <a:p>
            <a:r>
              <a:rPr lang="et-EE" sz="1400" dirty="0" smtClean="0"/>
              <a:t>Item-Item Collabotative Filtering</a:t>
            </a:r>
          </a:p>
          <a:p>
            <a:r>
              <a:rPr lang="en-US" sz="1400" dirty="0"/>
              <a:t>The item-item filtering techniques uses similar items to make </a:t>
            </a:r>
            <a:r>
              <a:rPr lang="en-US" sz="1400" dirty="0" smtClean="0"/>
              <a:t>suggestions</a:t>
            </a:r>
            <a:r>
              <a:rPr lang="en-US" sz="1400" dirty="0"/>
              <a:t>.</a:t>
            </a:r>
          </a:p>
          <a:p>
            <a:endParaRPr lang="et-EE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25" y="4292352"/>
            <a:ext cx="3822669" cy="212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8" y="3459891"/>
            <a:ext cx="2818685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Method 1</a:t>
            </a:r>
          </a:p>
          <a:p>
            <a:r>
              <a:rPr lang="et-EE" dirty="0" smtClean="0"/>
              <a:t>Method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2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Result 1</a:t>
            </a:r>
          </a:p>
          <a:p>
            <a:r>
              <a:rPr lang="et-EE" dirty="0" smtClean="0"/>
              <a:t>Result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8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0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582</TotalTime>
  <Words>65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PRODUCT RECOMMENDATION SYSTEM</vt:lpstr>
      <vt:lpstr>Introduction</vt:lpstr>
      <vt:lpstr>Introduction </vt:lpstr>
      <vt:lpstr>Collaborative Filtering Algorithm </vt:lpstr>
      <vt:lpstr>Methods 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SYSTEM</dc:title>
  <dc:creator>Moshey oyedeji</dc:creator>
  <cp:lastModifiedBy>Moshey oyedeji</cp:lastModifiedBy>
  <cp:revision>7</cp:revision>
  <dcterms:created xsi:type="dcterms:W3CDTF">2022-04-13T19:39:38Z</dcterms:created>
  <dcterms:modified xsi:type="dcterms:W3CDTF">2022-04-14T05:22:28Z</dcterms:modified>
</cp:coreProperties>
</file>