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57571"/>
  </p:normalViewPr>
  <p:slideViewPr>
    <p:cSldViewPr snapToGrid="0" snapToObjects="1">
      <p:cViewPr>
        <p:scale>
          <a:sx n="93" d="100"/>
          <a:sy n="93" d="100"/>
        </p:scale>
        <p:origin x="1568" y="-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08B7C-C1E1-BD43-B433-BD9F9E73F6EE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B5BC7-F416-EA48-9168-9F44D4A62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152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Réaliser le zoning de ce </a:t>
            </a:r>
            <a:r>
              <a:rPr lang="fr-FR"/>
              <a:t>site web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B5BC7-F416-EA48-9168-9F44D4A6245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02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A8DB-8C09-5241-A808-797BB99092D9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A7D8-1FDD-AE4A-B40E-719717572E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33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A8DB-8C09-5241-A808-797BB99092D9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A7D8-1FDD-AE4A-B40E-719717572E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82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A8DB-8C09-5241-A808-797BB99092D9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A7D8-1FDD-AE4A-B40E-719717572E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58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A8DB-8C09-5241-A808-797BB99092D9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A7D8-1FDD-AE4A-B40E-719717572E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90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A8DB-8C09-5241-A808-797BB99092D9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A7D8-1FDD-AE4A-B40E-719717572E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67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A8DB-8C09-5241-A808-797BB99092D9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A7D8-1FDD-AE4A-B40E-719717572E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89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A8DB-8C09-5241-A808-797BB99092D9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A7D8-1FDD-AE4A-B40E-719717572E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8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A8DB-8C09-5241-A808-797BB99092D9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A7D8-1FDD-AE4A-B40E-719717572E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3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A8DB-8C09-5241-A808-797BB99092D9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A7D8-1FDD-AE4A-B40E-719717572E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2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A8DB-8C09-5241-A808-797BB99092D9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A7D8-1FDD-AE4A-B40E-719717572E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69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A8DB-8C09-5241-A808-797BB99092D9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A7D8-1FDD-AE4A-B40E-719717572E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88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8A8DB-8C09-5241-A808-797BB99092D9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1A7D8-1FDD-AE4A-B40E-719717572E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78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D175A85-4BB5-FD00-1CEC-49BF7FD93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0"/>
            <a:ext cx="5613400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871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8</Words>
  <Application>Microsoft Macintosh PowerPoint</Application>
  <PresentationFormat>Format A4 (210 x 297 mm)</PresentationFormat>
  <Paragraphs>2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VICTOR</dc:creator>
  <cp:lastModifiedBy>Julien VICTOR</cp:lastModifiedBy>
  <cp:revision>2</cp:revision>
  <dcterms:created xsi:type="dcterms:W3CDTF">2022-04-17T09:06:52Z</dcterms:created>
  <dcterms:modified xsi:type="dcterms:W3CDTF">2022-04-17T09:08:50Z</dcterms:modified>
</cp:coreProperties>
</file>