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6" r:id="rId3"/>
    <p:sldId id="258" r:id="rId4"/>
    <p:sldId id="287" r:id="rId5"/>
    <p:sldId id="299" r:id="rId6"/>
    <p:sldId id="277" r:id="rId7"/>
    <p:sldId id="302" r:id="rId8"/>
    <p:sldId id="308" r:id="rId9"/>
    <p:sldId id="303" r:id="rId10"/>
    <p:sldId id="304" r:id="rId11"/>
    <p:sldId id="306" r:id="rId12"/>
    <p:sldId id="305" r:id="rId13"/>
    <p:sldId id="295" r:id="rId14"/>
    <p:sldId id="296" r:id="rId15"/>
    <p:sldId id="293" r:id="rId16"/>
    <p:sldId id="297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5122D-2EA4-469F-96F0-704A0D46BD5C}" v="24" dt="2024-09-05T10:45:50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Sahu" userId="8e54e4dc-dbcd-4892-b5c0-fe4ab8500fe0" providerId="ADAL" clId="{DEA5122D-2EA4-469F-96F0-704A0D46BD5C}"/>
    <pc:docChg chg="undo redo custSel addSld delSld modSld sldOrd">
      <pc:chgData name="Aryan Sahu" userId="8e54e4dc-dbcd-4892-b5c0-fe4ab8500fe0" providerId="ADAL" clId="{DEA5122D-2EA4-469F-96F0-704A0D46BD5C}" dt="2024-09-05T11:57:14.653" v="1030" actId="113"/>
      <pc:docMkLst>
        <pc:docMk/>
      </pc:docMkLst>
      <pc:sldChg chg="add">
        <pc:chgData name="Aryan Sahu" userId="8e54e4dc-dbcd-4892-b5c0-fe4ab8500fe0" providerId="ADAL" clId="{DEA5122D-2EA4-469F-96F0-704A0D46BD5C}" dt="2024-09-04T22:12:53.469" v="0"/>
        <pc:sldMkLst>
          <pc:docMk/>
          <pc:sldMk cId="0" sldId="257"/>
        </pc:sldMkLst>
      </pc:sldChg>
      <pc:sldChg chg="modSp add mod">
        <pc:chgData name="Aryan Sahu" userId="8e54e4dc-dbcd-4892-b5c0-fe4ab8500fe0" providerId="ADAL" clId="{DEA5122D-2EA4-469F-96F0-704A0D46BD5C}" dt="2024-09-05T08:30:37.969" v="282" actId="1076"/>
        <pc:sldMkLst>
          <pc:docMk/>
          <pc:sldMk cId="0" sldId="258"/>
        </pc:sldMkLst>
        <pc:spChg chg="mod">
          <ac:chgData name="Aryan Sahu" userId="8e54e4dc-dbcd-4892-b5c0-fe4ab8500fe0" providerId="ADAL" clId="{DEA5122D-2EA4-469F-96F0-704A0D46BD5C}" dt="2024-09-05T08:30:00.493" v="223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8:30:07.228" v="236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8:30:22.523" v="263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8:30:37.969" v="282" actId="1076"/>
          <ac:spMkLst>
            <pc:docMk/>
            <pc:sldMk cId="0" sldId="258"/>
            <ac:spMk id="19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8:30:13.260" v="250" actId="20577"/>
          <ac:spMkLst>
            <pc:docMk/>
            <pc:sldMk cId="0" sldId="258"/>
            <ac:spMk id="29" creationId="{30E0BB31-C589-0FA3-3071-3877DE930F72}"/>
          </ac:spMkLst>
        </pc:spChg>
      </pc:sldChg>
      <pc:sldChg chg="add">
        <pc:chgData name="Aryan Sahu" userId="8e54e4dc-dbcd-4892-b5c0-fe4ab8500fe0" providerId="ADAL" clId="{DEA5122D-2EA4-469F-96F0-704A0D46BD5C}" dt="2024-09-04T22:12:53.469" v="0"/>
        <pc:sldMkLst>
          <pc:docMk/>
          <pc:sldMk cId="972763836" sldId="276"/>
        </pc:sldMkLst>
      </pc:sldChg>
      <pc:sldChg chg="addSp delSp modSp add mod">
        <pc:chgData name="Aryan Sahu" userId="8e54e4dc-dbcd-4892-b5c0-fe4ab8500fe0" providerId="ADAL" clId="{DEA5122D-2EA4-469F-96F0-704A0D46BD5C}" dt="2024-09-05T11:43:11.615" v="1020" actId="26606"/>
        <pc:sldMkLst>
          <pc:docMk/>
          <pc:sldMk cId="762267206" sldId="277"/>
        </pc:sldMkLst>
        <pc:spChg chg="mod">
          <ac:chgData name="Aryan Sahu" userId="8e54e4dc-dbcd-4892-b5c0-fe4ab8500fe0" providerId="ADAL" clId="{DEA5122D-2EA4-469F-96F0-704A0D46BD5C}" dt="2024-09-05T10:12:08.732" v="930" actId="20577"/>
          <ac:spMkLst>
            <pc:docMk/>
            <pc:sldMk cId="762267206" sldId="277"/>
            <ac:spMk id="3" creationId="{00000000-0000-0000-0000-000000000000}"/>
          </ac:spMkLst>
        </pc:spChg>
        <pc:spChg chg="add del mod">
          <ac:chgData name="Aryan Sahu" userId="8e54e4dc-dbcd-4892-b5c0-fe4ab8500fe0" providerId="ADAL" clId="{DEA5122D-2EA4-469F-96F0-704A0D46BD5C}" dt="2024-09-05T11:43:11.615" v="1020" actId="26606"/>
          <ac:spMkLst>
            <pc:docMk/>
            <pc:sldMk cId="762267206" sldId="277"/>
            <ac:spMk id="4" creationId="{2E64F393-B86E-8AAF-1D82-EBE5AD669EBB}"/>
          </ac:spMkLst>
        </pc:spChg>
        <pc:spChg chg="mod">
          <ac:chgData name="Aryan Sahu" userId="8e54e4dc-dbcd-4892-b5c0-fe4ab8500fe0" providerId="ADAL" clId="{DEA5122D-2EA4-469F-96F0-704A0D46BD5C}" dt="2024-09-05T10:11:58.614" v="922" actId="1076"/>
          <ac:spMkLst>
            <pc:docMk/>
            <pc:sldMk cId="762267206" sldId="277"/>
            <ac:spMk id="6" creationId="{00000000-0000-0000-0000-000000000000}"/>
          </ac:spMkLst>
        </pc:spChg>
        <pc:spChg chg="del">
          <ac:chgData name="Aryan Sahu" userId="8e54e4dc-dbcd-4892-b5c0-fe4ab8500fe0" providerId="ADAL" clId="{DEA5122D-2EA4-469F-96F0-704A0D46BD5C}" dt="2024-09-05T07:19:41.146" v="178" actId="478"/>
          <ac:spMkLst>
            <pc:docMk/>
            <pc:sldMk cId="762267206" sldId="277"/>
            <ac:spMk id="7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7:19:44.312" v="179" actId="20577"/>
          <ac:spMkLst>
            <pc:docMk/>
            <pc:sldMk cId="762267206" sldId="277"/>
            <ac:spMk id="8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7:19:46.234" v="180" actId="20577"/>
          <ac:spMkLst>
            <pc:docMk/>
            <pc:sldMk cId="762267206" sldId="277"/>
            <ac:spMk id="9" creationId="{00000000-0000-0000-0000-000000000000}"/>
          </ac:spMkLst>
        </pc:spChg>
        <pc:graphicFrameChg chg="add del">
          <ac:chgData name="Aryan Sahu" userId="8e54e4dc-dbcd-4892-b5c0-fe4ab8500fe0" providerId="ADAL" clId="{DEA5122D-2EA4-469F-96F0-704A0D46BD5C}" dt="2024-09-05T11:42:58.169" v="1017" actId="26606"/>
          <ac:graphicFrameMkLst>
            <pc:docMk/>
            <pc:sldMk cId="762267206" sldId="277"/>
            <ac:graphicFrameMk id="13" creationId="{FABEDF72-CC3F-F814-C31B-65214A239498}"/>
          </ac:graphicFrameMkLst>
        </pc:graphicFrameChg>
        <pc:graphicFrameChg chg="add">
          <ac:chgData name="Aryan Sahu" userId="8e54e4dc-dbcd-4892-b5c0-fe4ab8500fe0" providerId="ADAL" clId="{DEA5122D-2EA4-469F-96F0-704A0D46BD5C}" dt="2024-09-05T11:43:11.615" v="1020" actId="26606"/>
          <ac:graphicFrameMkLst>
            <pc:docMk/>
            <pc:sldMk cId="762267206" sldId="277"/>
            <ac:graphicFrameMk id="14" creationId="{CDECA557-C4D2-6AFC-6EB4-331D32CFB676}"/>
          </ac:graphicFrameMkLst>
        </pc:graphicFrameChg>
        <pc:picChg chg="add del">
          <ac:chgData name="Aryan Sahu" userId="8e54e4dc-dbcd-4892-b5c0-fe4ab8500fe0" providerId="ADAL" clId="{DEA5122D-2EA4-469F-96F0-704A0D46BD5C}" dt="2024-09-05T11:43:05.513" v="1019" actId="478"/>
          <ac:picMkLst>
            <pc:docMk/>
            <pc:sldMk cId="762267206" sldId="277"/>
            <ac:picMk id="5" creationId="{354D4617-6DE5-9874-8AA2-D19624A63B0F}"/>
          </ac:picMkLst>
        </pc:picChg>
      </pc:sldChg>
      <pc:sldChg chg="delSp modSp add mod ord">
        <pc:chgData name="Aryan Sahu" userId="8e54e4dc-dbcd-4892-b5c0-fe4ab8500fe0" providerId="ADAL" clId="{DEA5122D-2EA4-469F-96F0-704A0D46BD5C}" dt="2024-09-05T10:45:35.262" v="993" actId="20577"/>
        <pc:sldMkLst>
          <pc:docMk/>
          <pc:sldMk cId="3300540672" sldId="287"/>
        </pc:sldMkLst>
        <pc:spChg chg="del">
          <ac:chgData name="Aryan Sahu" userId="8e54e4dc-dbcd-4892-b5c0-fe4ab8500fe0" providerId="ADAL" clId="{DEA5122D-2EA4-469F-96F0-704A0D46BD5C}" dt="2024-09-05T08:37:22.743" v="354" actId="478"/>
          <ac:spMkLst>
            <pc:docMk/>
            <pc:sldMk cId="3300540672" sldId="287"/>
            <ac:spMk id="8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10:45:35.262" v="993" actId="20577"/>
          <ac:spMkLst>
            <pc:docMk/>
            <pc:sldMk cId="3300540672" sldId="287"/>
            <ac:spMk id="9" creationId="{00000000-0000-0000-0000-000000000000}"/>
          </ac:spMkLst>
        </pc:spChg>
      </pc:sldChg>
      <pc:sldChg chg="addSp new del mod ord">
        <pc:chgData name="Aryan Sahu" userId="8e54e4dc-dbcd-4892-b5c0-fe4ab8500fe0" providerId="ADAL" clId="{DEA5122D-2EA4-469F-96F0-704A0D46BD5C}" dt="2024-09-05T08:52:40.394" v="481" actId="47"/>
        <pc:sldMkLst>
          <pc:docMk/>
          <pc:sldMk cId="463774358" sldId="288"/>
        </pc:sldMkLst>
        <pc:picChg chg="add">
          <ac:chgData name="Aryan Sahu" userId="8e54e4dc-dbcd-4892-b5c0-fe4ab8500fe0" providerId="ADAL" clId="{DEA5122D-2EA4-469F-96F0-704A0D46BD5C}" dt="2024-09-04T22:27:18.060" v="152" actId="22"/>
          <ac:picMkLst>
            <pc:docMk/>
            <pc:sldMk cId="463774358" sldId="288"/>
            <ac:picMk id="3" creationId="{6746D8FC-DBB5-5A0C-2A6B-326AACBF42BD}"/>
          </ac:picMkLst>
        </pc:picChg>
      </pc:sldChg>
      <pc:sldChg chg="addSp delSp new del mod ord">
        <pc:chgData name="Aryan Sahu" userId="8e54e4dc-dbcd-4892-b5c0-fe4ab8500fe0" providerId="ADAL" clId="{DEA5122D-2EA4-469F-96F0-704A0D46BD5C}" dt="2024-09-05T08:52:23.125" v="480" actId="47"/>
        <pc:sldMkLst>
          <pc:docMk/>
          <pc:sldMk cId="2223972264" sldId="289"/>
        </pc:sldMkLst>
        <pc:picChg chg="add del">
          <ac:chgData name="Aryan Sahu" userId="8e54e4dc-dbcd-4892-b5c0-fe4ab8500fe0" providerId="ADAL" clId="{DEA5122D-2EA4-469F-96F0-704A0D46BD5C}" dt="2024-09-05T08:52:00.218" v="477" actId="478"/>
          <ac:picMkLst>
            <pc:docMk/>
            <pc:sldMk cId="2223972264" sldId="289"/>
            <ac:picMk id="3" creationId="{AE0874F6-4640-EEC6-2FB9-6BA1CF1AEE2C}"/>
          </ac:picMkLst>
        </pc:picChg>
      </pc:sldChg>
      <pc:sldChg chg="addSp new del mod">
        <pc:chgData name="Aryan Sahu" userId="8e54e4dc-dbcd-4892-b5c0-fe4ab8500fe0" providerId="ADAL" clId="{DEA5122D-2EA4-469F-96F0-704A0D46BD5C}" dt="2024-09-05T07:20:36.426" v="186" actId="47"/>
        <pc:sldMkLst>
          <pc:docMk/>
          <pc:sldMk cId="3606443271" sldId="290"/>
        </pc:sldMkLst>
        <pc:picChg chg="add">
          <ac:chgData name="Aryan Sahu" userId="8e54e4dc-dbcd-4892-b5c0-fe4ab8500fe0" providerId="ADAL" clId="{DEA5122D-2EA4-469F-96F0-704A0D46BD5C}" dt="2024-09-04T22:29:54.613" v="156" actId="22"/>
          <ac:picMkLst>
            <pc:docMk/>
            <pc:sldMk cId="3606443271" sldId="290"/>
            <ac:picMk id="3" creationId="{D666C266-7948-1D18-71D4-15E24ED2A8ED}"/>
          </ac:picMkLst>
        </pc:picChg>
      </pc:sldChg>
      <pc:sldChg chg="addSp new del mod">
        <pc:chgData name="Aryan Sahu" userId="8e54e4dc-dbcd-4892-b5c0-fe4ab8500fe0" providerId="ADAL" clId="{DEA5122D-2EA4-469F-96F0-704A0D46BD5C}" dt="2024-09-05T07:20:43.202" v="187" actId="47"/>
        <pc:sldMkLst>
          <pc:docMk/>
          <pc:sldMk cId="4196467053" sldId="291"/>
        </pc:sldMkLst>
        <pc:picChg chg="add">
          <ac:chgData name="Aryan Sahu" userId="8e54e4dc-dbcd-4892-b5c0-fe4ab8500fe0" providerId="ADAL" clId="{DEA5122D-2EA4-469F-96F0-704A0D46BD5C}" dt="2024-09-04T22:31:14.590" v="158" actId="22"/>
          <ac:picMkLst>
            <pc:docMk/>
            <pc:sldMk cId="4196467053" sldId="291"/>
            <ac:picMk id="3" creationId="{293201B6-4B9B-112F-E426-ED6F9866A0DB}"/>
          </ac:picMkLst>
        </pc:picChg>
      </pc:sldChg>
      <pc:sldChg chg="addSp delSp new del mod">
        <pc:chgData name="Aryan Sahu" userId="8e54e4dc-dbcd-4892-b5c0-fe4ab8500fe0" providerId="ADAL" clId="{DEA5122D-2EA4-469F-96F0-704A0D46BD5C}" dt="2024-09-05T07:22:48.901" v="194" actId="47"/>
        <pc:sldMkLst>
          <pc:docMk/>
          <pc:sldMk cId="1432174394" sldId="292"/>
        </pc:sldMkLst>
        <pc:picChg chg="add del">
          <ac:chgData name="Aryan Sahu" userId="8e54e4dc-dbcd-4892-b5c0-fe4ab8500fe0" providerId="ADAL" clId="{DEA5122D-2EA4-469F-96F0-704A0D46BD5C}" dt="2024-09-05T07:22:46.958" v="193" actId="478"/>
          <ac:picMkLst>
            <pc:docMk/>
            <pc:sldMk cId="1432174394" sldId="292"/>
            <ac:picMk id="3" creationId="{154AEC68-1584-BA99-8294-ACA85978DFB2}"/>
          </ac:picMkLst>
        </pc:picChg>
      </pc:sldChg>
      <pc:sldChg chg="addSp delSp modSp new mod setBg">
        <pc:chgData name="Aryan Sahu" userId="8e54e4dc-dbcd-4892-b5c0-fe4ab8500fe0" providerId="ADAL" clId="{DEA5122D-2EA4-469F-96F0-704A0D46BD5C}" dt="2024-09-05T10:09:58.288" v="917"/>
        <pc:sldMkLst>
          <pc:docMk/>
          <pc:sldMk cId="2113402420" sldId="293"/>
        </pc:sldMkLst>
        <pc:spChg chg="add mod">
          <ac:chgData name="Aryan Sahu" userId="8e54e4dc-dbcd-4892-b5c0-fe4ab8500fe0" providerId="ADAL" clId="{DEA5122D-2EA4-469F-96F0-704A0D46BD5C}" dt="2024-09-05T10:09:58.288" v="917"/>
          <ac:spMkLst>
            <pc:docMk/>
            <pc:sldMk cId="2113402420" sldId="293"/>
            <ac:spMk id="7" creationId="{C05C8161-333F-F5BE-B72C-7D19C806DFC3}"/>
          </ac:spMkLst>
        </pc:spChg>
        <pc:spChg chg="add">
          <ac:chgData name="Aryan Sahu" userId="8e54e4dc-dbcd-4892-b5c0-fe4ab8500fe0" providerId="ADAL" clId="{DEA5122D-2EA4-469F-96F0-704A0D46BD5C}" dt="2024-09-05T08:52:57.040" v="484" actId="26606"/>
          <ac:spMkLst>
            <pc:docMk/>
            <pc:sldMk cId="2113402420" sldId="293"/>
            <ac:spMk id="11" creationId="{42A4FC2C-047E-45A5-965D-8E1E3BF09BC6}"/>
          </ac:spMkLst>
        </pc:spChg>
        <pc:picChg chg="add del">
          <ac:chgData name="Aryan Sahu" userId="8e54e4dc-dbcd-4892-b5c0-fe4ab8500fe0" providerId="ADAL" clId="{DEA5122D-2EA4-469F-96F0-704A0D46BD5C}" dt="2024-09-05T08:26:41.605" v="198" actId="478"/>
          <ac:picMkLst>
            <pc:docMk/>
            <pc:sldMk cId="2113402420" sldId="293"/>
            <ac:picMk id="3" creationId="{60140B64-CD7B-4CCB-C41A-FD2708FB8DA0}"/>
          </ac:picMkLst>
        </pc:picChg>
        <pc:picChg chg="add del">
          <ac:chgData name="Aryan Sahu" userId="8e54e4dc-dbcd-4892-b5c0-fe4ab8500fe0" providerId="ADAL" clId="{DEA5122D-2EA4-469F-96F0-704A0D46BD5C}" dt="2024-09-05T08:52:55.103" v="482" actId="478"/>
          <ac:picMkLst>
            <pc:docMk/>
            <pc:sldMk cId="2113402420" sldId="293"/>
            <ac:picMk id="4" creationId="{B360ACCA-8DF5-AB13-4248-0B3CA1203F98}"/>
          </ac:picMkLst>
        </pc:picChg>
        <pc:picChg chg="add mod">
          <ac:chgData name="Aryan Sahu" userId="8e54e4dc-dbcd-4892-b5c0-fe4ab8500fe0" providerId="ADAL" clId="{DEA5122D-2EA4-469F-96F0-704A0D46BD5C}" dt="2024-09-05T08:52:57.040" v="484" actId="26606"/>
          <ac:picMkLst>
            <pc:docMk/>
            <pc:sldMk cId="2113402420" sldId="293"/>
            <ac:picMk id="6" creationId="{3768D880-BBB1-F35D-A804-4CF2E8591C64}"/>
          </ac:picMkLst>
        </pc:picChg>
      </pc:sldChg>
      <pc:sldChg chg="addSp new del mod">
        <pc:chgData name="Aryan Sahu" userId="8e54e4dc-dbcd-4892-b5c0-fe4ab8500fe0" providerId="ADAL" clId="{DEA5122D-2EA4-469F-96F0-704A0D46BD5C}" dt="2024-09-05T07:22:53.966" v="195" actId="47"/>
        <pc:sldMkLst>
          <pc:docMk/>
          <pc:sldMk cId="797023360" sldId="294"/>
        </pc:sldMkLst>
        <pc:picChg chg="add">
          <ac:chgData name="Aryan Sahu" userId="8e54e4dc-dbcd-4892-b5c0-fe4ab8500fe0" providerId="ADAL" clId="{DEA5122D-2EA4-469F-96F0-704A0D46BD5C}" dt="2024-09-04T22:58:00.131" v="164" actId="22"/>
          <ac:picMkLst>
            <pc:docMk/>
            <pc:sldMk cId="797023360" sldId="294"/>
            <ac:picMk id="3" creationId="{7A05C5B2-5E15-2F2E-9E4F-B363B9872743}"/>
          </ac:picMkLst>
        </pc:picChg>
      </pc:sldChg>
      <pc:sldChg chg="addSp delSp modSp new mod setBg">
        <pc:chgData name="Aryan Sahu" userId="8e54e4dc-dbcd-4892-b5c0-fe4ab8500fe0" providerId="ADAL" clId="{DEA5122D-2EA4-469F-96F0-704A0D46BD5C}" dt="2024-09-05T10:10:08.010" v="919"/>
        <pc:sldMkLst>
          <pc:docMk/>
          <pc:sldMk cId="252697511" sldId="295"/>
        </pc:sldMkLst>
        <pc:spChg chg="add mod">
          <ac:chgData name="Aryan Sahu" userId="8e54e4dc-dbcd-4892-b5c0-fe4ab8500fe0" providerId="ADAL" clId="{DEA5122D-2EA4-469F-96F0-704A0D46BD5C}" dt="2024-09-05T10:10:08.010" v="919"/>
          <ac:spMkLst>
            <pc:docMk/>
            <pc:sldMk cId="252697511" sldId="295"/>
            <ac:spMk id="6" creationId="{7BAC9517-953D-E78A-2719-6A73D07ED3EB}"/>
          </ac:spMkLst>
        </pc:spChg>
        <pc:spChg chg="add">
          <ac:chgData name="Aryan Sahu" userId="8e54e4dc-dbcd-4892-b5c0-fe4ab8500fe0" providerId="ADAL" clId="{DEA5122D-2EA4-469F-96F0-704A0D46BD5C}" dt="2024-09-05T08:51:56.574" v="476" actId="26606"/>
          <ac:spMkLst>
            <pc:docMk/>
            <pc:sldMk cId="252697511" sldId="295"/>
            <ac:spMk id="10" creationId="{42A4FC2C-047E-45A5-965D-8E1E3BF09BC6}"/>
          </ac:spMkLst>
        </pc:spChg>
        <pc:picChg chg="add del">
          <ac:chgData name="Aryan Sahu" userId="8e54e4dc-dbcd-4892-b5c0-fe4ab8500fe0" providerId="ADAL" clId="{DEA5122D-2EA4-469F-96F0-704A0D46BD5C}" dt="2024-09-05T08:51:50.286" v="474" actId="478"/>
          <ac:picMkLst>
            <pc:docMk/>
            <pc:sldMk cId="252697511" sldId="295"/>
            <ac:picMk id="3" creationId="{863E38F0-37CA-5354-191B-E0904137CAFC}"/>
          </ac:picMkLst>
        </pc:picChg>
        <pc:picChg chg="add mod">
          <ac:chgData name="Aryan Sahu" userId="8e54e4dc-dbcd-4892-b5c0-fe4ab8500fe0" providerId="ADAL" clId="{DEA5122D-2EA4-469F-96F0-704A0D46BD5C}" dt="2024-09-05T08:51:56.574" v="476" actId="26606"/>
          <ac:picMkLst>
            <pc:docMk/>
            <pc:sldMk cId="252697511" sldId="295"/>
            <ac:picMk id="5" creationId="{BF24F9FA-467E-7D6F-A3C3-7FEF91FFACF6}"/>
          </ac:picMkLst>
        </pc:picChg>
      </pc:sldChg>
      <pc:sldChg chg="addSp delSp modSp new mod setBg">
        <pc:chgData name="Aryan Sahu" userId="8e54e4dc-dbcd-4892-b5c0-fe4ab8500fe0" providerId="ADAL" clId="{DEA5122D-2EA4-469F-96F0-704A0D46BD5C}" dt="2024-09-05T10:15:10.533" v="960" actId="26606"/>
        <pc:sldMkLst>
          <pc:docMk/>
          <pc:sldMk cId="2857423468" sldId="296"/>
        </pc:sldMkLst>
        <pc:spChg chg="add mod">
          <ac:chgData name="Aryan Sahu" userId="8e54e4dc-dbcd-4892-b5c0-fe4ab8500fe0" providerId="ADAL" clId="{DEA5122D-2EA4-469F-96F0-704A0D46BD5C}" dt="2024-09-05T10:15:10.533" v="960" actId="26606"/>
          <ac:spMkLst>
            <pc:docMk/>
            <pc:sldMk cId="2857423468" sldId="296"/>
            <ac:spMk id="6" creationId="{7A461EB5-14E0-DF3D-7479-D791CE304A93}"/>
          </ac:spMkLst>
        </pc:spChg>
        <pc:spChg chg="add del">
          <ac:chgData name="Aryan Sahu" userId="8e54e4dc-dbcd-4892-b5c0-fe4ab8500fe0" providerId="ADAL" clId="{DEA5122D-2EA4-469F-96F0-704A0D46BD5C}" dt="2024-09-05T09:02:56.028" v="531" actId="26606"/>
          <ac:spMkLst>
            <pc:docMk/>
            <pc:sldMk cId="2857423468" sldId="296"/>
            <ac:spMk id="7" creationId="{7AA67C3D-6D28-4C64-81F8-295FC9396EB6}"/>
          </ac:spMkLst>
        </pc:spChg>
        <pc:spChg chg="add mod">
          <ac:chgData name="Aryan Sahu" userId="8e54e4dc-dbcd-4892-b5c0-fe4ab8500fe0" providerId="ADAL" clId="{DEA5122D-2EA4-469F-96F0-704A0D46BD5C}" dt="2024-09-05T10:10:00.871" v="918"/>
          <ac:spMkLst>
            <pc:docMk/>
            <pc:sldMk cId="2857423468" sldId="296"/>
            <ac:spMk id="8" creationId="{03F706B9-F3FA-5B40-2804-BBF9BD473AFA}"/>
          </ac:spMkLst>
        </pc:spChg>
        <pc:spChg chg="add del">
          <ac:chgData name="Aryan Sahu" userId="8e54e4dc-dbcd-4892-b5c0-fe4ab8500fe0" providerId="ADAL" clId="{DEA5122D-2EA4-469F-96F0-704A0D46BD5C}" dt="2024-09-05T08:52:20.493" v="479" actId="26606"/>
          <ac:spMkLst>
            <pc:docMk/>
            <pc:sldMk cId="2857423468" sldId="296"/>
            <ac:spMk id="10" creationId="{22C6C9C9-83BF-4A6C-A1BF-C1735C61B4FF}"/>
          </ac:spMkLst>
        </pc:spChg>
        <pc:spChg chg="add">
          <ac:chgData name="Aryan Sahu" userId="8e54e4dc-dbcd-4892-b5c0-fe4ab8500fe0" providerId="ADAL" clId="{DEA5122D-2EA4-469F-96F0-704A0D46BD5C}" dt="2024-09-05T10:15:10.533" v="960" actId="26606"/>
          <ac:spMkLst>
            <pc:docMk/>
            <pc:sldMk cId="2857423468" sldId="296"/>
            <ac:spMk id="11" creationId="{27BDFED6-6E33-4606-AFE2-886ADB1C018E}"/>
          </ac:spMkLst>
        </pc:spChg>
        <pc:spChg chg="add del">
          <ac:chgData name="Aryan Sahu" userId="8e54e4dc-dbcd-4892-b5c0-fe4ab8500fe0" providerId="ADAL" clId="{DEA5122D-2EA4-469F-96F0-704A0D46BD5C}" dt="2024-09-05T09:02:56.028" v="531" actId="26606"/>
          <ac:spMkLst>
            <pc:docMk/>
            <pc:sldMk cId="2857423468" sldId="296"/>
            <ac:spMk id="12" creationId="{8DBEAE55-3EA1-41D7-A212-5F7D8986C1F2}"/>
          </ac:spMkLst>
        </pc:spChg>
        <pc:spChg chg="add">
          <ac:chgData name="Aryan Sahu" userId="8e54e4dc-dbcd-4892-b5c0-fe4ab8500fe0" providerId="ADAL" clId="{DEA5122D-2EA4-469F-96F0-704A0D46BD5C}" dt="2024-09-05T10:15:10.533" v="960" actId="26606"/>
          <ac:spMkLst>
            <pc:docMk/>
            <pc:sldMk cId="2857423468" sldId="296"/>
            <ac:spMk id="13" creationId="{890DEF05-784E-4B61-89E4-04C4ECF4E5A0}"/>
          </ac:spMkLst>
        </pc:spChg>
        <pc:spChg chg="add del">
          <ac:chgData name="Aryan Sahu" userId="8e54e4dc-dbcd-4892-b5c0-fe4ab8500fe0" providerId="ADAL" clId="{DEA5122D-2EA4-469F-96F0-704A0D46BD5C}" dt="2024-09-05T09:02:56.028" v="531" actId="26606"/>
          <ac:spMkLst>
            <pc:docMk/>
            <pc:sldMk cId="2857423468" sldId="296"/>
            <ac:spMk id="14" creationId="{CFC5F0E7-644F-4101-BE72-12825CF537E7}"/>
          </ac:spMkLst>
        </pc:spChg>
        <pc:spChg chg="add del">
          <ac:chgData name="Aryan Sahu" userId="8e54e4dc-dbcd-4892-b5c0-fe4ab8500fe0" providerId="ADAL" clId="{DEA5122D-2EA4-469F-96F0-704A0D46BD5C}" dt="2024-09-05T09:02:56.028" v="531" actId="26606"/>
          <ac:spMkLst>
            <pc:docMk/>
            <pc:sldMk cId="2857423468" sldId="296"/>
            <ac:spMk id="16" creationId="{74283919-7E00-4FC2-BFC9-3F56E58808F7}"/>
          </ac:spMkLst>
        </pc:spChg>
        <pc:spChg chg="add del">
          <ac:chgData name="Aryan Sahu" userId="8e54e4dc-dbcd-4892-b5c0-fe4ab8500fe0" providerId="ADAL" clId="{DEA5122D-2EA4-469F-96F0-704A0D46BD5C}" dt="2024-09-05T09:02:56.028" v="531" actId="26606"/>
          <ac:spMkLst>
            <pc:docMk/>
            <pc:sldMk cId="2857423468" sldId="296"/>
            <ac:spMk id="18" creationId="{2217FF4A-5EDF-43B7-90EE-BDD9F1E9EAC2}"/>
          </ac:spMkLst>
        </pc:spChg>
        <pc:picChg chg="add mod ord">
          <ac:chgData name="Aryan Sahu" userId="8e54e4dc-dbcd-4892-b5c0-fe4ab8500fe0" providerId="ADAL" clId="{DEA5122D-2EA4-469F-96F0-704A0D46BD5C}" dt="2024-09-05T10:15:10.533" v="960" actId="26606"/>
          <ac:picMkLst>
            <pc:docMk/>
            <pc:sldMk cId="2857423468" sldId="296"/>
            <ac:picMk id="3" creationId="{56BE89BE-F321-4134-75C1-269C3B910D3C}"/>
          </ac:picMkLst>
        </pc:picChg>
        <pc:picChg chg="add mod">
          <ac:chgData name="Aryan Sahu" userId="8e54e4dc-dbcd-4892-b5c0-fe4ab8500fe0" providerId="ADAL" clId="{DEA5122D-2EA4-469F-96F0-704A0D46BD5C}" dt="2024-09-05T10:15:10.533" v="960" actId="26606"/>
          <ac:picMkLst>
            <pc:docMk/>
            <pc:sldMk cId="2857423468" sldId="296"/>
            <ac:picMk id="5" creationId="{7EC2E213-D2FE-F710-4A05-5FEF9EAF9A61}"/>
          </ac:picMkLst>
        </pc:picChg>
        <pc:cxnChg chg="add">
          <ac:chgData name="Aryan Sahu" userId="8e54e4dc-dbcd-4892-b5c0-fe4ab8500fe0" providerId="ADAL" clId="{DEA5122D-2EA4-469F-96F0-704A0D46BD5C}" dt="2024-09-05T10:15:10.533" v="960" actId="26606"/>
          <ac:cxnSpMkLst>
            <pc:docMk/>
            <pc:sldMk cId="2857423468" sldId="296"/>
            <ac:cxnSpMk id="15" creationId="{C41BAEC7-F7B0-4224-8B18-8F74B7D87F0B}"/>
          </ac:cxnSpMkLst>
        </pc:cxnChg>
      </pc:sldChg>
      <pc:sldChg chg="addSp delSp modSp new mod setBg">
        <pc:chgData name="Aryan Sahu" userId="8e54e4dc-dbcd-4892-b5c0-fe4ab8500fe0" providerId="ADAL" clId="{DEA5122D-2EA4-469F-96F0-704A0D46BD5C}" dt="2024-09-05T10:09:56.194" v="916" actId="1076"/>
        <pc:sldMkLst>
          <pc:docMk/>
          <pc:sldMk cId="3910909092" sldId="297"/>
        </pc:sldMkLst>
        <pc:spChg chg="add mod">
          <ac:chgData name="Aryan Sahu" userId="8e54e4dc-dbcd-4892-b5c0-fe4ab8500fe0" providerId="ADAL" clId="{DEA5122D-2EA4-469F-96F0-704A0D46BD5C}" dt="2024-09-05T09:02:10.464" v="528" actId="1076"/>
          <ac:spMkLst>
            <pc:docMk/>
            <pc:sldMk cId="3910909092" sldId="297"/>
            <ac:spMk id="11" creationId="{CD04F0A0-9FCA-2C55-2F64-EC73852F3997}"/>
          </ac:spMkLst>
        </pc:spChg>
        <pc:spChg chg="add mod">
          <ac:chgData name="Aryan Sahu" userId="8e54e4dc-dbcd-4892-b5c0-fe4ab8500fe0" providerId="ADAL" clId="{DEA5122D-2EA4-469F-96F0-704A0D46BD5C}" dt="2024-09-05T10:09:56.194" v="916" actId="1076"/>
          <ac:spMkLst>
            <pc:docMk/>
            <pc:sldMk cId="3910909092" sldId="297"/>
            <ac:spMk id="12" creationId="{777FF028-B849-5657-EAD6-650B60AEA660}"/>
          </ac:spMkLst>
        </pc:spChg>
        <pc:spChg chg="add del">
          <ac:chgData name="Aryan Sahu" userId="8e54e4dc-dbcd-4892-b5c0-fe4ab8500fe0" providerId="ADAL" clId="{DEA5122D-2EA4-469F-96F0-704A0D46BD5C}" dt="2024-09-05T09:01:05.810" v="499" actId="26606"/>
          <ac:spMkLst>
            <pc:docMk/>
            <pc:sldMk cId="3910909092" sldId="297"/>
            <ac:spMk id="14" creationId="{36A1CAC3-A129-43F8-8881-63D3E319A7B5}"/>
          </ac:spMkLst>
        </pc:spChg>
        <pc:spChg chg="add del">
          <ac:chgData name="Aryan Sahu" userId="8e54e4dc-dbcd-4892-b5c0-fe4ab8500fe0" providerId="ADAL" clId="{DEA5122D-2EA4-469F-96F0-704A0D46BD5C}" dt="2024-09-05T09:01:05.810" v="499" actId="26606"/>
          <ac:spMkLst>
            <pc:docMk/>
            <pc:sldMk cId="3910909092" sldId="297"/>
            <ac:spMk id="16" creationId="{B5CCE41C-FBFB-44B8-BE25-7F555613C150}"/>
          </ac:spMkLst>
        </pc:spChg>
        <pc:spChg chg="add">
          <ac:chgData name="Aryan Sahu" userId="8e54e4dc-dbcd-4892-b5c0-fe4ab8500fe0" providerId="ADAL" clId="{DEA5122D-2EA4-469F-96F0-704A0D46BD5C}" dt="2024-09-05T09:01:05.817" v="500" actId="26606"/>
          <ac:spMkLst>
            <pc:docMk/>
            <pc:sldMk cId="3910909092" sldId="297"/>
            <ac:spMk id="18" creationId="{CE7E7877-F64E-4EEA-B778-138031EFF874}"/>
          </ac:spMkLst>
        </pc:spChg>
        <pc:spChg chg="add">
          <ac:chgData name="Aryan Sahu" userId="8e54e4dc-dbcd-4892-b5c0-fe4ab8500fe0" providerId="ADAL" clId="{DEA5122D-2EA4-469F-96F0-704A0D46BD5C}" dt="2024-09-05T09:01:05.817" v="500" actId="26606"/>
          <ac:spMkLst>
            <pc:docMk/>
            <pc:sldMk cId="3910909092" sldId="297"/>
            <ac:spMk id="19" creationId="{AA3CC463-F933-4AC4-86E1-5AC14B0C3163}"/>
          </ac:spMkLst>
        </pc:spChg>
        <pc:spChg chg="add">
          <ac:chgData name="Aryan Sahu" userId="8e54e4dc-dbcd-4892-b5c0-fe4ab8500fe0" providerId="ADAL" clId="{DEA5122D-2EA4-469F-96F0-704A0D46BD5C}" dt="2024-09-05T09:01:05.817" v="500" actId="26606"/>
          <ac:spMkLst>
            <pc:docMk/>
            <pc:sldMk cId="3910909092" sldId="297"/>
            <ac:spMk id="20" creationId="{7DD6C4F3-70FD-4F13-919C-702EE4886499}"/>
          </ac:spMkLst>
        </pc:spChg>
        <pc:spChg chg="add">
          <ac:chgData name="Aryan Sahu" userId="8e54e4dc-dbcd-4892-b5c0-fe4ab8500fe0" providerId="ADAL" clId="{DEA5122D-2EA4-469F-96F0-704A0D46BD5C}" dt="2024-09-05T09:01:05.817" v="500" actId="26606"/>
          <ac:spMkLst>
            <pc:docMk/>
            <pc:sldMk cId="3910909092" sldId="297"/>
            <ac:spMk id="21" creationId="{6025D2DB-A12A-44DB-B00E-F4D622329EDD}"/>
          </ac:spMkLst>
        </pc:spChg>
        <pc:picChg chg="add del">
          <ac:chgData name="Aryan Sahu" userId="8e54e4dc-dbcd-4892-b5c0-fe4ab8500fe0" providerId="ADAL" clId="{DEA5122D-2EA4-469F-96F0-704A0D46BD5C}" dt="2024-09-05T08:59:49.422" v="485" actId="478"/>
          <ac:picMkLst>
            <pc:docMk/>
            <pc:sldMk cId="3910909092" sldId="297"/>
            <ac:picMk id="3" creationId="{E94AB39B-A559-9671-D48A-C10E021FDEAF}"/>
          </ac:picMkLst>
        </pc:picChg>
        <pc:picChg chg="add mod ord">
          <ac:chgData name="Aryan Sahu" userId="8e54e4dc-dbcd-4892-b5c0-fe4ab8500fe0" providerId="ADAL" clId="{DEA5122D-2EA4-469F-96F0-704A0D46BD5C}" dt="2024-09-05T09:01:56.706" v="513" actId="1076"/>
          <ac:picMkLst>
            <pc:docMk/>
            <pc:sldMk cId="3910909092" sldId="297"/>
            <ac:picMk id="5" creationId="{CC44C01A-7F47-50C5-28BF-AC839222156F}"/>
          </ac:picMkLst>
        </pc:picChg>
        <pc:picChg chg="add mod ord">
          <ac:chgData name="Aryan Sahu" userId="8e54e4dc-dbcd-4892-b5c0-fe4ab8500fe0" providerId="ADAL" clId="{DEA5122D-2EA4-469F-96F0-704A0D46BD5C}" dt="2024-09-05T09:01:05.817" v="500" actId="26606"/>
          <ac:picMkLst>
            <pc:docMk/>
            <pc:sldMk cId="3910909092" sldId="297"/>
            <ac:picMk id="7" creationId="{4BBF3CB1-116F-3FC4-F9B3-1003B10FF45B}"/>
          </ac:picMkLst>
        </pc:picChg>
        <pc:picChg chg="add del mod">
          <ac:chgData name="Aryan Sahu" userId="8e54e4dc-dbcd-4892-b5c0-fe4ab8500fe0" providerId="ADAL" clId="{DEA5122D-2EA4-469F-96F0-704A0D46BD5C}" dt="2024-09-05T09:01:15.469" v="502" actId="21"/>
          <ac:picMkLst>
            <pc:docMk/>
            <pc:sldMk cId="3910909092" sldId="297"/>
            <ac:picMk id="9" creationId="{54A50C58-62C4-0599-C573-136BCF20D69A}"/>
          </ac:picMkLst>
        </pc:picChg>
        <pc:picChg chg="add mod">
          <ac:chgData name="Aryan Sahu" userId="8e54e4dc-dbcd-4892-b5c0-fe4ab8500fe0" providerId="ADAL" clId="{DEA5122D-2EA4-469F-96F0-704A0D46BD5C}" dt="2024-09-05T09:01:38.024" v="510" actId="14100"/>
          <ac:picMkLst>
            <pc:docMk/>
            <pc:sldMk cId="3910909092" sldId="297"/>
            <ac:picMk id="10" creationId="{54A50C58-62C4-0599-C573-136BCF20D69A}"/>
          </ac:picMkLst>
        </pc:picChg>
      </pc:sldChg>
      <pc:sldChg chg="new del">
        <pc:chgData name="Aryan Sahu" userId="8e54e4dc-dbcd-4892-b5c0-fe4ab8500fe0" providerId="ADAL" clId="{DEA5122D-2EA4-469F-96F0-704A0D46BD5C}" dt="2024-09-05T09:02:13.640" v="529" actId="47"/>
        <pc:sldMkLst>
          <pc:docMk/>
          <pc:sldMk cId="3111346068" sldId="298"/>
        </pc:sldMkLst>
      </pc:sldChg>
      <pc:sldChg chg="modSp add mod ord">
        <pc:chgData name="Aryan Sahu" userId="8e54e4dc-dbcd-4892-b5c0-fe4ab8500fe0" providerId="ADAL" clId="{DEA5122D-2EA4-469F-96F0-704A0D46BD5C}" dt="2024-09-05T11:57:14.653" v="1030" actId="113"/>
        <pc:sldMkLst>
          <pc:docMk/>
          <pc:sldMk cId="1301935773" sldId="299"/>
        </pc:sldMkLst>
        <pc:spChg chg="mod">
          <ac:chgData name="Aryan Sahu" userId="8e54e4dc-dbcd-4892-b5c0-fe4ab8500fe0" providerId="ADAL" clId="{DEA5122D-2EA4-469F-96F0-704A0D46BD5C}" dt="2024-09-05T08:31:01.182" v="302" actId="20577"/>
          <ac:spMkLst>
            <pc:docMk/>
            <pc:sldMk cId="1301935773" sldId="299"/>
            <ac:spMk id="6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08:35:08.112" v="304" actId="20577"/>
          <ac:spMkLst>
            <pc:docMk/>
            <pc:sldMk cId="1301935773" sldId="299"/>
            <ac:spMk id="8" creationId="{00000000-0000-0000-0000-000000000000}"/>
          </ac:spMkLst>
        </pc:spChg>
        <pc:spChg chg="mod">
          <ac:chgData name="Aryan Sahu" userId="8e54e4dc-dbcd-4892-b5c0-fe4ab8500fe0" providerId="ADAL" clId="{DEA5122D-2EA4-469F-96F0-704A0D46BD5C}" dt="2024-09-05T11:57:14.653" v="1030" actId="113"/>
          <ac:spMkLst>
            <pc:docMk/>
            <pc:sldMk cId="1301935773" sldId="299"/>
            <ac:spMk id="9" creationId="{00000000-0000-0000-0000-000000000000}"/>
          </ac:spMkLst>
        </pc:spChg>
      </pc:sldChg>
      <pc:sldChg chg="addSp delSp modSp add del mod">
        <pc:chgData name="Aryan Sahu" userId="8e54e4dc-dbcd-4892-b5c0-fe4ab8500fe0" providerId="ADAL" clId="{DEA5122D-2EA4-469F-96F0-704A0D46BD5C}" dt="2024-09-05T08:51:04.303" v="473" actId="47"/>
        <pc:sldMkLst>
          <pc:docMk/>
          <pc:sldMk cId="3447709355" sldId="300"/>
        </pc:sldMkLst>
        <pc:spChg chg="add mod">
          <ac:chgData name="Aryan Sahu" userId="8e54e4dc-dbcd-4892-b5c0-fe4ab8500fe0" providerId="ADAL" clId="{DEA5122D-2EA4-469F-96F0-704A0D46BD5C}" dt="2024-09-05T08:41:45.227" v="392" actId="20577"/>
          <ac:spMkLst>
            <pc:docMk/>
            <pc:sldMk cId="3447709355" sldId="300"/>
            <ac:spMk id="4" creationId="{BC7A3881-44D4-F728-A094-75ECDE3BCD92}"/>
          </ac:spMkLst>
        </pc:spChg>
        <pc:spChg chg="mod">
          <ac:chgData name="Aryan Sahu" userId="8e54e4dc-dbcd-4892-b5c0-fe4ab8500fe0" providerId="ADAL" clId="{DEA5122D-2EA4-469F-96F0-704A0D46BD5C}" dt="2024-09-05T08:38:38.784" v="365" actId="1076"/>
          <ac:spMkLst>
            <pc:docMk/>
            <pc:sldMk cId="3447709355" sldId="300"/>
            <ac:spMk id="6" creationId="{00000000-0000-0000-0000-000000000000}"/>
          </ac:spMkLst>
        </pc:spChg>
        <pc:picChg chg="del">
          <ac:chgData name="Aryan Sahu" userId="8e54e4dc-dbcd-4892-b5c0-fe4ab8500fe0" providerId="ADAL" clId="{DEA5122D-2EA4-469F-96F0-704A0D46BD5C}" dt="2024-09-05T08:44:48.952" v="424" actId="478"/>
          <ac:picMkLst>
            <pc:docMk/>
            <pc:sldMk cId="3447709355" sldId="300"/>
            <ac:picMk id="5" creationId="{354D4617-6DE5-9874-8AA2-D19624A63B0F}"/>
          </ac:picMkLst>
        </pc:picChg>
      </pc:sldChg>
      <pc:sldChg chg="new del">
        <pc:chgData name="Aryan Sahu" userId="8e54e4dc-dbcd-4892-b5c0-fe4ab8500fe0" providerId="ADAL" clId="{DEA5122D-2EA4-469F-96F0-704A0D46BD5C}" dt="2024-09-05T08:51:01.773" v="472" actId="47"/>
        <pc:sldMkLst>
          <pc:docMk/>
          <pc:sldMk cId="1097715933" sldId="301"/>
        </pc:sldMkLst>
      </pc:sldChg>
      <pc:sldChg chg="addSp delSp modSp add mod">
        <pc:chgData name="Aryan Sahu" userId="8e54e4dc-dbcd-4892-b5c0-fe4ab8500fe0" providerId="ADAL" clId="{DEA5122D-2EA4-469F-96F0-704A0D46BD5C}" dt="2024-09-05T10:31:53.089" v="990" actId="20577"/>
        <pc:sldMkLst>
          <pc:docMk/>
          <pc:sldMk cId="3982707319" sldId="302"/>
        </pc:sldMkLst>
        <pc:spChg chg="mod">
          <ac:chgData name="Aryan Sahu" userId="8e54e4dc-dbcd-4892-b5c0-fe4ab8500fe0" providerId="ADAL" clId="{DEA5122D-2EA4-469F-96F0-704A0D46BD5C}" dt="2024-09-05T08:47:31.724" v="440" actId="1076"/>
          <ac:spMkLst>
            <pc:docMk/>
            <pc:sldMk cId="3982707319" sldId="302"/>
            <ac:spMk id="3" creationId="{00000000-0000-0000-0000-000000000000}"/>
          </ac:spMkLst>
        </pc:spChg>
        <pc:spChg chg="del mod">
          <ac:chgData name="Aryan Sahu" userId="8e54e4dc-dbcd-4892-b5c0-fe4ab8500fe0" providerId="ADAL" clId="{DEA5122D-2EA4-469F-96F0-704A0D46BD5C}" dt="2024-09-05T08:43:34.398" v="407" actId="478"/>
          <ac:spMkLst>
            <pc:docMk/>
            <pc:sldMk cId="3982707319" sldId="302"/>
            <ac:spMk id="4" creationId="{BC7A3881-44D4-F728-A094-75ECDE3BCD92}"/>
          </ac:spMkLst>
        </pc:spChg>
        <pc:spChg chg="mod">
          <ac:chgData name="Aryan Sahu" userId="8e54e4dc-dbcd-4892-b5c0-fe4ab8500fe0" providerId="ADAL" clId="{DEA5122D-2EA4-469F-96F0-704A0D46BD5C}" dt="2024-09-05T09:10:05.603" v="767" actId="1076"/>
          <ac:spMkLst>
            <pc:docMk/>
            <pc:sldMk cId="3982707319" sldId="302"/>
            <ac:spMk id="6" creationId="{00000000-0000-0000-0000-000000000000}"/>
          </ac:spMkLst>
        </pc:spChg>
        <pc:spChg chg="add mod">
          <ac:chgData name="Aryan Sahu" userId="8e54e4dc-dbcd-4892-b5c0-fe4ab8500fe0" providerId="ADAL" clId="{DEA5122D-2EA4-469F-96F0-704A0D46BD5C}" dt="2024-09-05T10:31:53.089" v="990" actId="20577"/>
          <ac:spMkLst>
            <pc:docMk/>
            <pc:sldMk cId="3982707319" sldId="302"/>
            <ac:spMk id="7" creationId="{B706C895-88E0-3C27-183C-DEB6604D0D59}"/>
          </ac:spMkLst>
        </pc:spChg>
        <pc:picChg chg="del">
          <ac:chgData name="Aryan Sahu" userId="8e54e4dc-dbcd-4892-b5c0-fe4ab8500fe0" providerId="ADAL" clId="{DEA5122D-2EA4-469F-96F0-704A0D46BD5C}" dt="2024-09-05T08:44:45.431" v="423" actId="478"/>
          <ac:picMkLst>
            <pc:docMk/>
            <pc:sldMk cId="3982707319" sldId="302"/>
            <ac:picMk id="5" creationId="{354D4617-6DE5-9874-8AA2-D19624A63B0F}"/>
          </ac:picMkLst>
        </pc:picChg>
      </pc:sldChg>
      <pc:sldChg chg="addSp modSp new mod setBg">
        <pc:chgData name="Aryan Sahu" userId="8e54e4dc-dbcd-4892-b5c0-fe4ab8500fe0" providerId="ADAL" clId="{DEA5122D-2EA4-469F-96F0-704A0D46BD5C}" dt="2024-09-05T09:12:41.747" v="794" actId="207"/>
        <pc:sldMkLst>
          <pc:docMk/>
          <pc:sldMk cId="3290150429" sldId="303"/>
        </pc:sldMkLst>
        <pc:spChg chg="add mod">
          <ac:chgData name="Aryan Sahu" userId="8e54e4dc-dbcd-4892-b5c0-fe4ab8500fe0" providerId="ADAL" clId="{DEA5122D-2EA4-469F-96F0-704A0D46BD5C}" dt="2024-09-05T09:12:41.747" v="794" actId="207"/>
          <ac:spMkLst>
            <pc:docMk/>
            <pc:sldMk cId="3290150429" sldId="303"/>
            <ac:spMk id="4" creationId="{47135F06-B12A-7BCD-C4B6-26969D83023C}"/>
          </ac:spMkLst>
        </pc:spChg>
        <pc:spChg chg="add">
          <ac:chgData name="Aryan Sahu" userId="8e54e4dc-dbcd-4892-b5c0-fe4ab8500fe0" providerId="ADAL" clId="{DEA5122D-2EA4-469F-96F0-704A0D46BD5C}" dt="2024-09-05T09:12:38.501" v="793" actId="26606"/>
          <ac:spMkLst>
            <pc:docMk/>
            <pc:sldMk cId="3290150429" sldId="303"/>
            <ac:spMk id="9" creationId="{37C89E4B-3C9F-44B9-8B86-D9E3D112D8EC}"/>
          </ac:spMkLst>
        </pc:spChg>
        <pc:picChg chg="add mod">
          <ac:chgData name="Aryan Sahu" userId="8e54e4dc-dbcd-4892-b5c0-fe4ab8500fe0" providerId="ADAL" clId="{DEA5122D-2EA4-469F-96F0-704A0D46BD5C}" dt="2024-09-05T09:12:38.501" v="793" actId="26606"/>
          <ac:picMkLst>
            <pc:docMk/>
            <pc:sldMk cId="3290150429" sldId="303"/>
            <ac:picMk id="3" creationId="{11BE0C69-52FC-29B1-01E2-E9FBEF20BE0E}"/>
          </ac:picMkLst>
        </pc:picChg>
        <pc:cxnChg chg="add">
          <ac:chgData name="Aryan Sahu" userId="8e54e4dc-dbcd-4892-b5c0-fe4ab8500fe0" providerId="ADAL" clId="{DEA5122D-2EA4-469F-96F0-704A0D46BD5C}" dt="2024-09-05T09:12:38.501" v="793" actId="26606"/>
          <ac:cxnSpMkLst>
            <pc:docMk/>
            <pc:sldMk cId="3290150429" sldId="303"/>
            <ac:cxnSpMk id="11" creationId="{AA2EAA10-076F-46BD-8F0F-B9A2FB77A85C}"/>
          </ac:cxnSpMkLst>
        </pc:cxnChg>
        <pc:cxnChg chg="add">
          <ac:chgData name="Aryan Sahu" userId="8e54e4dc-dbcd-4892-b5c0-fe4ab8500fe0" providerId="ADAL" clId="{DEA5122D-2EA4-469F-96F0-704A0D46BD5C}" dt="2024-09-05T09:12:38.501" v="793" actId="26606"/>
          <ac:cxnSpMkLst>
            <pc:docMk/>
            <pc:sldMk cId="3290150429" sldId="303"/>
            <ac:cxnSpMk id="13" creationId="{D891E407-403B-4764-86C9-33A56D3BCAA3}"/>
          </ac:cxnSpMkLst>
        </pc:cxnChg>
      </pc:sldChg>
      <pc:sldChg chg="addSp delSp modSp add mod setBg">
        <pc:chgData name="Aryan Sahu" userId="8e54e4dc-dbcd-4892-b5c0-fe4ab8500fe0" providerId="ADAL" clId="{DEA5122D-2EA4-469F-96F0-704A0D46BD5C}" dt="2024-09-05T09:12:55.139" v="796" actId="207"/>
        <pc:sldMkLst>
          <pc:docMk/>
          <pc:sldMk cId="2762207447" sldId="304"/>
        </pc:sldMkLst>
        <pc:spChg chg="mod ord">
          <ac:chgData name="Aryan Sahu" userId="8e54e4dc-dbcd-4892-b5c0-fe4ab8500fe0" providerId="ADAL" clId="{DEA5122D-2EA4-469F-96F0-704A0D46BD5C}" dt="2024-09-05T09:12:55.139" v="796" actId="207"/>
          <ac:spMkLst>
            <pc:docMk/>
            <pc:sldMk cId="2762207447" sldId="304"/>
            <ac:spMk id="4" creationId="{47135F06-B12A-7BCD-C4B6-26969D83023C}"/>
          </ac:spMkLst>
        </pc:spChg>
        <pc:spChg chg="add">
          <ac:chgData name="Aryan Sahu" userId="8e54e4dc-dbcd-4892-b5c0-fe4ab8500fe0" providerId="ADAL" clId="{DEA5122D-2EA4-469F-96F0-704A0D46BD5C}" dt="2024-09-05T09:12:51.649" v="795" actId="26606"/>
          <ac:spMkLst>
            <pc:docMk/>
            <pc:sldMk cId="2762207447" sldId="304"/>
            <ac:spMk id="10" creationId="{37C89E4B-3C9F-44B9-8B86-D9E3D112D8EC}"/>
          </ac:spMkLst>
        </pc:spChg>
        <pc:picChg chg="del">
          <ac:chgData name="Aryan Sahu" userId="8e54e4dc-dbcd-4892-b5c0-fe4ab8500fe0" providerId="ADAL" clId="{DEA5122D-2EA4-469F-96F0-704A0D46BD5C}" dt="2024-09-05T09:12:16.586" v="788" actId="478"/>
          <ac:picMkLst>
            <pc:docMk/>
            <pc:sldMk cId="2762207447" sldId="304"/>
            <ac:picMk id="3" creationId="{11BE0C69-52FC-29B1-01E2-E9FBEF20BE0E}"/>
          </ac:picMkLst>
        </pc:picChg>
        <pc:picChg chg="add mod">
          <ac:chgData name="Aryan Sahu" userId="8e54e4dc-dbcd-4892-b5c0-fe4ab8500fe0" providerId="ADAL" clId="{DEA5122D-2EA4-469F-96F0-704A0D46BD5C}" dt="2024-09-05T09:12:51.649" v="795" actId="26606"/>
          <ac:picMkLst>
            <pc:docMk/>
            <pc:sldMk cId="2762207447" sldId="304"/>
            <ac:picMk id="5" creationId="{16B73A47-B937-7576-0CC8-05A76150FDD6}"/>
          </ac:picMkLst>
        </pc:picChg>
        <pc:cxnChg chg="add">
          <ac:chgData name="Aryan Sahu" userId="8e54e4dc-dbcd-4892-b5c0-fe4ab8500fe0" providerId="ADAL" clId="{DEA5122D-2EA4-469F-96F0-704A0D46BD5C}" dt="2024-09-05T09:12:51.649" v="795" actId="26606"/>
          <ac:cxnSpMkLst>
            <pc:docMk/>
            <pc:sldMk cId="2762207447" sldId="304"/>
            <ac:cxnSpMk id="12" creationId="{AA2EAA10-076F-46BD-8F0F-B9A2FB77A85C}"/>
          </ac:cxnSpMkLst>
        </pc:cxnChg>
        <pc:cxnChg chg="add">
          <ac:chgData name="Aryan Sahu" userId="8e54e4dc-dbcd-4892-b5c0-fe4ab8500fe0" providerId="ADAL" clId="{DEA5122D-2EA4-469F-96F0-704A0D46BD5C}" dt="2024-09-05T09:12:51.649" v="795" actId="26606"/>
          <ac:cxnSpMkLst>
            <pc:docMk/>
            <pc:sldMk cId="2762207447" sldId="304"/>
            <ac:cxnSpMk id="14" creationId="{D891E407-403B-4764-86C9-33A56D3BCAA3}"/>
          </ac:cxnSpMkLst>
        </pc:cxnChg>
      </pc:sldChg>
      <pc:sldChg chg="addSp modSp new mod setBg">
        <pc:chgData name="Aryan Sahu" userId="8e54e4dc-dbcd-4892-b5c0-fe4ab8500fe0" providerId="ADAL" clId="{DEA5122D-2EA4-469F-96F0-704A0D46BD5C}" dt="2024-09-05T10:14:57.413" v="959" actId="207"/>
        <pc:sldMkLst>
          <pc:docMk/>
          <pc:sldMk cId="2480198862" sldId="305"/>
        </pc:sldMkLst>
        <pc:spChg chg="add mod ord">
          <ac:chgData name="Aryan Sahu" userId="8e54e4dc-dbcd-4892-b5c0-fe4ab8500fe0" providerId="ADAL" clId="{DEA5122D-2EA4-469F-96F0-704A0D46BD5C}" dt="2024-09-05T10:14:57.413" v="959" actId="207"/>
          <ac:spMkLst>
            <pc:docMk/>
            <pc:sldMk cId="2480198862" sldId="305"/>
            <ac:spMk id="2" creationId="{79E01324-40DF-FDCA-D7F3-192FBA858165}"/>
          </ac:spMkLst>
        </pc:spChg>
        <pc:spChg chg="add">
          <ac:chgData name="Aryan Sahu" userId="8e54e4dc-dbcd-4892-b5c0-fe4ab8500fe0" providerId="ADAL" clId="{DEA5122D-2EA4-469F-96F0-704A0D46BD5C}" dt="2024-09-05T10:14:39.622" v="954" actId="26606"/>
          <ac:spMkLst>
            <pc:docMk/>
            <pc:sldMk cId="2480198862" sldId="305"/>
            <ac:spMk id="9" creationId="{37C89E4B-3C9F-44B9-8B86-D9E3D112D8EC}"/>
          </ac:spMkLst>
        </pc:spChg>
        <pc:picChg chg="add mod">
          <ac:chgData name="Aryan Sahu" userId="8e54e4dc-dbcd-4892-b5c0-fe4ab8500fe0" providerId="ADAL" clId="{DEA5122D-2EA4-469F-96F0-704A0D46BD5C}" dt="2024-09-05T10:14:39.622" v="954" actId="26606"/>
          <ac:picMkLst>
            <pc:docMk/>
            <pc:sldMk cId="2480198862" sldId="305"/>
            <ac:picMk id="4" creationId="{07F91FA2-74AC-09E2-27A4-AC0211AE199E}"/>
          </ac:picMkLst>
        </pc:picChg>
        <pc:cxnChg chg="add">
          <ac:chgData name="Aryan Sahu" userId="8e54e4dc-dbcd-4892-b5c0-fe4ab8500fe0" providerId="ADAL" clId="{DEA5122D-2EA4-469F-96F0-704A0D46BD5C}" dt="2024-09-05T10:14:39.622" v="954" actId="26606"/>
          <ac:cxnSpMkLst>
            <pc:docMk/>
            <pc:sldMk cId="2480198862" sldId="305"/>
            <ac:cxnSpMk id="11" creationId="{AA2EAA10-076F-46BD-8F0F-B9A2FB77A85C}"/>
          </ac:cxnSpMkLst>
        </pc:cxnChg>
        <pc:cxnChg chg="add">
          <ac:chgData name="Aryan Sahu" userId="8e54e4dc-dbcd-4892-b5c0-fe4ab8500fe0" providerId="ADAL" clId="{DEA5122D-2EA4-469F-96F0-704A0D46BD5C}" dt="2024-09-05T10:14:39.622" v="954" actId="26606"/>
          <ac:cxnSpMkLst>
            <pc:docMk/>
            <pc:sldMk cId="2480198862" sldId="305"/>
            <ac:cxnSpMk id="13" creationId="{D891E407-403B-4764-86C9-33A56D3BCAA3}"/>
          </ac:cxnSpMkLst>
        </pc:cxnChg>
      </pc:sldChg>
      <pc:sldChg chg="addSp delSp modSp add mod">
        <pc:chgData name="Aryan Sahu" userId="8e54e4dc-dbcd-4892-b5c0-fe4ab8500fe0" providerId="ADAL" clId="{DEA5122D-2EA4-469F-96F0-704A0D46BD5C}" dt="2024-09-05T10:14:51.938" v="958" actId="962"/>
        <pc:sldMkLst>
          <pc:docMk/>
          <pc:sldMk cId="2179738172" sldId="306"/>
        </pc:sldMkLst>
        <pc:spChg chg="mod ord">
          <ac:chgData name="Aryan Sahu" userId="8e54e4dc-dbcd-4892-b5c0-fe4ab8500fe0" providerId="ADAL" clId="{DEA5122D-2EA4-469F-96F0-704A0D46BD5C}" dt="2024-09-05T10:14:32.713" v="953" actId="26606"/>
          <ac:spMkLst>
            <pc:docMk/>
            <pc:sldMk cId="2179738172" sldId="306"/>
            <ac:spMk id="4" creationId="{47135F06-B12A-7BCD-C4B6-26969D83023C}"/>
          </ac:spMkLst>
        </pc:spChg>
        <pc:spChg chg="add mod">
          <ac:chgData name="Aryan Sahu" userId="8e54e4dc-dbcd-4892-b5c0-fe4ab8500fe0" providerId="ADAL" clId="{DEA5122D-2EA4-469F-96F0-704A0D46BD5C}" dt="2024-09-05T10:14:51.938" v="958" actId="962"/>
          <ac:spMkLst>
            <pc:docMk/>
            <pc:sldMk cId="2179738172" sldId="306"/>
            <ac:spMk id="9" creationId="{EDB1FB10-3332-E1D9-2B39-0DEA06A7C6E4}"/>
          </ac:spMkLst>
        </pc:spChg>
        <pc:spChg chg="add del">
          <ac:chgData name="Aryan Sahu" userId="8e54e4dc-dbcd-4892-b5c0-fe4ab8500fe0" providerId="ADAL" clId="{DEA5122D-2EA4-469F-96F0-704A0D46BD5C}" dt="2024-09-05T10:14:32.713" v="953" actId="26606"/>
          <ac:spMkLst>
            <pc:docMk/>
            <pc:sldMk cId="2179738172" sldId="306"/>
            <ac:spMk id="10" creationId="{37C89E4B-3C9F-44B9-8B86-D9E3D112D8EC}"/>
          </ac:spMkLst>
        </pc:spChg>
        <pc:spChg chg="add del">
          <ac:chgData name="Aryan Sahu" userId="8e54e4dc-dbcd-4892-b5c0-fe4ab8500fe0" providerId="ADAL" clId="{DEA5122D-2EA4-469F-96F0-704A0D46BD5C}" dt="2024-09-05T10:14:43.563" v="955" actId="26606"/>
          <ac:spMkLst>
            <pc:docMk/>
            <pc:sldMk cId="2179738172" sldId="306"/>
            <ac:spMk id="16" creationId="{6CCA5F87-1D1E-45CB-8D83-FC7EEFAD9935}"/>
          </ac:spMkLst>
        </pc:spChg>
        <pc:spChg chg="add del">
          <ac:chgData name="Aryan Sahu" userId="8e54e4dc-dbcd-4892-b5c0-fe4ab8500fe0" providerId="ADAL" clId="{DEA5122D-2EA4-469F-96F0-704A0D46BD5C}" dt="2024-09-05T10:14:16.915" v="952" actId="26606"/>
          <ac:spMkLst>
            <pc:docMk/>
            <pc:sldMk cId="2179738172" sldId="306"/>
            <ac:spMk id="19" creationId="{522A94E1-AEBD-4286-BFF8-0711E4CD3E3B}"/>
          </ac:spMkLst>
        </pc:spChg>
        <pc:spChg chg="add del">
          <ac:chgData name="Aryan Sahu" userId="8e54e4dc-dbcd-4892-b5c0-fe4ab8500fe0" providerId="ADAL" clId="{DEA5122D-2EA4-469F-96F0-704A0D46BD5C}" dt="2024-09-05T10:14:43.563" v="955" actId="26606"/>
          <ac:spMkLst>
            <pc:docMk/>
            <pc:sldMk cId="2179738172" sldId="306"/>
            <ac:spMk id="21" creationId="{7CCFC2C6-6238-4A2F-93DE-2ADF74AF635E}"/>
          </ac:spMkLst>
        </pc:spChg>
        <pc:spChg chg="add del">
          <ac:chgData name="Aryan Sahu" userId="8e54e4dc-dbcd-4892-b5c0-fe4ab8500fe0" providerId="ADAL" clId="{DEA5122D-2EA4-469F-96F0-704A0D46BD5C}" dt="2024-09-05T10:14:43.563" v="955" actId="26606"/>
          <ac:spMkLst>
            <pc:docMk/>
            <pc:sldMk cId="2179738172" sldId="306"/>
            <ac:spMk id="23" creationId="{AF2F604E-43BE-4DC3-B983-E071523364F8}"/>
          </ac:spMkLst>
        </pc:spChg>
        <pc:spChg chg="add del">
          <ac:chgData name="Aryan Sahu" userId="8e54e4dc-dbcd-4892-b5c0-fe4ab8500fe0" providerId="ADAL" clId="{DEA5122D-2EA4-469F-96F0-704A0D46BD5C}" dt="2024-09-05T10:14:43.563" v="955" actId="26606"/>
          <ac:spMkLst>
            <pc:docMk/>
            <pc:sldMk cId="2179738172" sldId="306"/>
            <ac:spMk id="25" creationId="{08C9B587-E65E-4B52-B37C-ABEBB6E87928}"/>
          </ac:spMkLst>
        </pc:spChg>
        <pc:spChg chg="add">
          <ac:chgData name="Aryan Sahu" userId="8e54e4dc-dbcd-4892-b5c0-fe4ab8500fe0" providerId="ADAL" clId="{DEA5122D-2EA4-469F-96F0-704A0D46BD5C}" dt="2024-09-05T10:14:43.563" v="955" actId="26606"/>
          <ac:spMkLst>
            <pc:docMk/>
            <pc:sldMk cId="2179738172" sldId="306"/>
            <ac:spMk id="30" creationId="{37C89E4B-3C9F-44B9-8B86-D9E3D112D8EC}"/>
          </ac:spMkLst>
        </pc:spChg>
        <pc:picChg chg="add del">
          <ac:chgData name="Aryan Sahu" userId="8e54e4dc-dbcd-4892-b5c0-fe4ab8500fe0" providerId="ADAL" clId="{DEA5122D-2EA4-469F-96F0-704A0D46BD5C}" dt="2024-09-05T09:13:21.948" v="801" actId="22"/>
          <ac:picMkLst>
            <pc:docMk/>
            <pc:sldMk cId="2179738172" sldId="306"/>
            <ac:picMk id="3" creationId="{C883CC18-E3D6-31AA-7E1B-60D2BC243EB5}"/>
          </ac:picMkLst>
        </pc:picChg>
        <pc:picChg chg="del">
          <ac:chgData name="Aryan Sahu" userId="8e54e4dc-dbcd-4892-b5c0-fe4ab8500fe0" providerId="ADAL" clId="{DEA5122D-2EA4-469F-96F0-704A0D46BD5C}" dt="2024-09-05T09:13:19.926" v="799" actId="478"/>
          <ac:picMkLst>
            <pc:docMk/>
            <pc:sldMk cId="2179738172" sldId="306"/>
            <ac:picMk id="5" creationId="{16B73A47-B937-7576-0CC8-05A76150FDD6}"/>
          </ac:picMkLst>
        </pc:picChg>
        <pc:picChg chg="add del">
          <ac:chgData name="Aryan Sahu" userId="8e54e4dc-dbcd-4892-b5c0-fe4ab8500fe0" providerId="ADAL" clId="{DEA5122D-2EA4-469F-96F0-704A0D46BD5C}" dt="2024-09-05T09:13:59.586" v="813" actId="21"/>
          <ac:picMkLst>
            <pc:docMk/>
            <pc:sldMk cId="2179738172" sldId="306"/>
            <ac:picMk id="7" creationId="{91AF7DB7-1C48-C5B3-BBFA-DDF0608B113B}"/>
          </ac:picMkLst>
        </pc:picChg>
        <pc:picChg chg="add mod">
          <ac:chgData name="Aryan Sahu" userId="8e54e4dc-dbcd-4892-b5c0-fe4ab8500fe0" providerId="ADAL" clId="{DEA5122D-2EA4-469F-96F0-704A0D46BD5C}" dt="2024-09-05T10:14:51.938" v="957" actId="27614"/>
          <ac:picMkLst>
            <pc:docMk/>
            <pc:sldMk cId="2179738172" sldId="306"/>
            <ac:picMk id="8" creationId="{91AF7DB7-1C48-C5B3-BBFA-DDF0608B113B}"/>
          </ac:picMkLst>
        </pc:picChg>
        <pc:cxnChg chg="add del">
          <ac:chgData name="Aryan Sahu" userId="8e54e4dc-dbcd-4892-b5c0-fe4ab8500fe0" providerId="ADAL" clId="{DEA5122D-2EA4-469F-96F0-704A0D46BD5C}" dt="2024-09-05T10:14:32.713" v="953" actId="26606"/>
          <ac:cxnSpMkLst>
            <pc:docMk/>
            <pc:sldMk cId="2179738172" sldId="306"/>
            <ac:cxnSpMk id="12" creationId="{AA2EAA10-076F-46BD-8F0F-B9A2FB77A85C}"/>
          </ac:cxnSpMkLst>
        </pc:cxnChg>
        <pc:cxnChg chg="add del">
          <ac:chgData name="Aryan Sahu" userId="8e54e4dc-dbcd-4892-b5c0-fe4ab8500fe0" providerId="ADAL" clId="{DEA5122D-2EA4-469F-96F0-704A0D46BD5C}" dt="2024-09-05T10:14:32.713" v="953" actId="26606"/>
          <ac:cxnSpMkLst>
            <pc:docMk/>
            <pc:sldMk cId="2179738172" sldId="306"/>
            <ac:cxnSpMk id="14" creationId="{D891E407-403B-4764-86C9-33A56D3BCAA3}"/>
          </ac:cxnSpMkLst>
        </pc:cxnChg>
        <pc:cxnChg chg="add">
          <ac:chgData name="Aryan Sahu" userId="8e54e4dc-dbcd-4892-b5c0-fe4ab8500fe0" providerId="ADAL" clId="{DEA5122D-2EA4-469F-96F0-704A0D46BD5C}" dt="2024-09-05T10:14:43.563" v="955" actId="26606"/>
          <ac:cxnSpMkLst>
            <pc:docMk/>
            <pc:sldMk cId="2179738172" sldId="306"/>
            <ac:cxnSpMk id="32" creationId="{AA2EAA10-076F-46BD-8F0F-B9A2FB77A85C}"/>
          </ac:cxnSpMkLst>
        </pc:cxnChg>
        <pc:cxnChg chg="add">
          <ac:chgData name="Aryan Sahu" userId="8e54e4dc-dbcd-4892-b5c0-fe4ab8500fe0" providerId="ADAL" clId="{DEA5122D-2EA4-469F-96F0-704A0D46BD5C}" dt="2024-09-05T10:14:43.563" v="955" actId="26606"/>
          <ac:cxnSpMkLst>
            <pc:docMk/>
            <pc:sldMk cId="2179738172" sldId="306"/>
            <ac:cxnSpMk id="34" creationId="{D891E407-403B-4764-86C9-33A56D3BCAA3}"/>
          </ac:cxnSpMkLst>
        </pc:cxnChg>
      </pc:sldChg>
      <pc:sldChg chg="addSp modSp new mod">
        <pc:chgData name="Aryan Sahu" userId="8e54e4dc-dbcd-4892-b5c0-fe4ab8500fe0" providerId="ADAL" clId="{DEA5122D-2EA4-469F-96F0-704A0D46BD5C}" dt="2024-09-05T10:10:29.474" v="921" actId="207"/>
        <pc:sldMkLst>
          <pc:docMk/>
          <pc:sldMk cId="1746811184" sldId="307"/>
        </pc:sldMkLst>
        <pc:spChg chg="add mod">
          <ac:chgData name="Aryan Sahu" userId="8e54e4dc-dbcd-4892-b5c0-fe4ab8500fe0" providerId="ADAL" clId="{DEA5122D-2EA4-469F-96F0-704A0D46BD5C}" dt="2024-09-05T10:10:29.474" v="921" actId="207"/>
          <ac:spMkLst>
            <pc:docMk/>
            <pc:sldMk cId="1746811184" sldId="307"/>
            <ac:spMk id="2" creationId="{9E41EAAA-BAE8-C700-4C2F-54F6D961CEAB}"/>
          </ac:spMkLst>
        </pc:spChg>
        <pc:spChg chg="add mod">
          <ac:chgData name="Aryan Sahu" userId="8e54e4dc-dbcd-4892-b5c0-fe4ab8500fe0" providerId="ADAL" clId="{DEA5122D-2EA4-469F-96F0-704A0D46BD5C}" dt="2024-09-05T10:09:41.721" v="914"/>
          <ac:spMkLst>
            <pc:docMk/>
            <pc:sldMk cId="1746811184" sldId="307"/>
            <ac:spMk id="3" creationId="{98C09760-F229-287D-B6A9-665BE3B87720}"/>
          </ac:spMkLst>
        </pc:spChg>
      </pc:sldChg>
      <pc:sldChg chg="addSp modSp new mod setBg setClrOvrMap">
        <pc:chgData name="Aryan Sahu" userId="8e54e4dc-dbcd-4892-b5c0-fe4ab8500fe0" providerId="ADAL" clId="{DEA5122D-2EA4-469F-96F0-704A0D46BD5C}" dt="2024-09-05T11:44:49.425" v="1022" actId="207"/>
        <pc:sldMkLst>
          <pc:docMk/>
          <pc:sldMk cId="76551328" sldId="308"/>
        </pc:sldMkLst>
        <pc:spChg chg="add mod">
          <ac:chgData name="Aryan Sahu" userId="8e54e4dc-dbcd-4892-b5c0-fe4ab8500fe0" providerId="ADAL" clId="{DEA5122D-2EA4-469F-96F0-704A0D46BD5C}" dt="2024-09-05T11:44:49.425" v="1022" actId="207"/>
          <ac:spMkLst>
            <pc:docMk/>
            <pc:sldMk cId="76551328" sldId="308"/>
            <ac:spMk id="2" creationId="{11A328C5-6931-CD61-D763-DF0E2677EDFA}"/>
          </ac:spMkLst>
        </pc:spChg>
        <pc:spChg chg="add">
          <ac:chgData name="Aryan Sahu" userId="8e54e4dc-dbcd-4892-b5c0-fe4ab8500fe0" providerId="ADAL" clId="{DEA5122D-2EA4-469F-96F0-704A0D46BD5C}" dt="2024-09-05T11:44:46.214" v="1021" actId="26606"/>
          <ac:spMkLst>
            <pc:docMk/>
            <pc:sldMk cId="76551328" sldId="308"/>
            <ac:spMk id="7" creationId="{66B332A4-D438-4773-A77F-5ED49A448D9D}"/>
          </ac:spMkLst>
        </pc:spChg>
        <pc:spChg chg="add">
          <ac:chgData name="Aryan Sahu" userId="8e54e4dc-dbcd-4892-b5c0-fe4ab8500fe0" providerId="ADAL" clId="{DEA5122D-2EA4-469F-96F0-704A0D46BD5C}" dt="2024-09-05T11:44:46.214" v="1021" actId="26606"/>
          <ac:spMkLst>
            <pc:docMk/>
            <pc:sldMk cId="76551328" sldId="308"/>
            <ac:spMk id="9" creationId="{DF9AD32D-FF05-44F4-BD4D-9CEE89B71EB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15C17-2719-4F71-9435-E502F282BD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E108B-C1CE-4264-844E-B950522C2E3C}">
      <dgm:prSet/>
      <dgm:spPr/>
      <dgm:t>
        <a:bodyPr/>
        <a:lstStyle/>
        <a:p>
          <a:r>
            <a:rPr lang="en-US"/>
            <a:t>Microservices is an architectural style where a software application is composed of small, independent services that communicate over a network. </a:t>
          </a:r>
        </a:p>
      </dgm:t>
    </dgm:pt>
    <dgm:pt modelId="{FEA5B996-5B89-4229-87CB-5576600557F6}" type="parTrans" cxnId="{189D221C-8783-4F93-9A24-6F2C90736C52}">
      <dgm:prSet/>
      <dgm:spPr/>
      <dgm:t>
        <a:bodyPr/>
        <a:lstStyle/>
        <a:p>
          <a:endParaRPr lang="en-US"/>
        </a:p>
      </dgm:t>
    </dgm:pt>
    <dgm:pt modelId="{45C1F60D-1F0C-44D8-A7AE-B0F87CEED2F3}" type="sibTrans" cxnId="{189D221C-8783-4F93-9A24-6F2C90736C52}">
      <dgm:prSet/>
      <dgm:spPr/>
      <dgm:t>
        <a:bodyPr/>
        <a:lstStyle/>
        <a:p>
          <a:endParaRPr lang="en-US"/>
        </a:p>
      </dgm:t>
    </dgm:pt>
    <dgm:pt modelId="{19ABA93B-D1BD-433C-91F2-DCCE1345F115}">
      <dgm:prSet/>
      <dgm:spPr/>
      <dgm:t>
        <a:bodyPr/>
        <a:lstStyle/>
        <a:p>
          <a:r>
            <a:rPr lang="en-US"/>
            <a:t>Microservices are a way to build software as a collection of small, separate services, each doing one specific job. Each service runs on its own and communicates with others to work together.</a:t>
          </a:r>
        </a:p>
      </dgm:t>
    </dgm:pt>
    <dgm:pt modelId="{7C0C0DBC-CC65-4790-A81D-A730B36B288E}" type="parTrans" cxnId="{F6FE4E8F-6CE4-45E6-BB94-93AE526691C1}">
      <dgm:prSet/>
      <dgm:spPr/>
      <dgm:t>
        <a:bodyPr/>
        <a:lstStyle/>
        <a:p>
          <a:endParaRPr lang="en-US"/>
        </a:p>
      </dgm:t>
    </dgm:pt>
    <dgm:pt modelId="{F3C46E35-442A-44A3-BED4-5FAE5CDEA2E4}" type="sibTrans" cxnId="{F6FE4E8F-6CE4-45E6-BB94-93AE526691C1}">
      <dgm:prSet/>
      <dgm:spPr/>
      <dgm:t>
        <a:bodyPr/>
        <a:lstStyle/>
        <a:p>
          <a:endParaRPr lang="en-US"/>
        </a:p>
      </dgm:t>
    </dgm:pt>
    <dgm:pt modelId="{36CD8AB3-2E58-4392-A2B2-FF43EDD090AF}" type="pres">
      <dgm:prSet presAssocID="{22D15C17-2719-4F71-9435-E502F282BD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85E309-1FE8-49FB-91C1-4F581D3C08E9}" type="pres">
      <dgm:prSet presAssocID="{AC4E108B-C1CE-4264-844E-B950522C2E3C}" presName="hierRoot1" presStyleCnt="0"/>
      <dgm:spPr/>
    </dgm:pt>
    <dgm:pt modelId="{2768ECF1-B856-4AE9-8156-0A27BB49D205}" type="pres">
      <dgm:prSet presAssocID="{AC4E108B-C1CE-4264-844E-B950522C2E3C}" presName="composite" presStyleCnt="0"/>
      <dgm:spPr/>
    </dgm:pt>
    <dgm:pt modelId="{97033B57-99FB-43B5-8CC8-52957CDB6DF2}" type="pres">
      <dgm:prSet presAssocID="{AC4E108B-C1CE-4264-844E-B950522C2E3C}" presName="background" presStyleLbl="node0" presStyleIdx="0" presStyleCnt="2"/>
      <dgm:spPr/>
    </dgm:pt>
    <dgm:pt modelId="{2231ED45-5D2A-4952-84A4-A324A9CDDCFF}" type="pres">
      <dgm:prSet presAssocID="{AC4E108B-C1CE-4264-844E-B950522C2E3C}" presName="text" presStyleLbl="fgAcc0" presStyleIdx="0" presStyleCnt="2">
        <dgm:presLayoutVars>
          <dgm:chPref val="3"/>
        </dgm:presLayoutVars>
      </dgm:prSet>
      <dgm:spPr/>
    </dgm:pt>
    <dgm:pt modelId="{DBEF9378-7D88-4B4D-AE70-088370034367}" type="pres">
      <dgm:prSet presAssocID="{AC4E108B-C1CE-4264-844E-B950522C2E3C}" presName="hierChild2" presStyleCnt="0"/>
      <dgm:spPr/>
    </dgm:pt>
    <dgm:pt modelId="{D2E55010-D254-4425-94B7-87CF02BDACCD}" type="pres">
      <dgm:prSet presAssocID="{19ABA93B-D1BD-433C-91F2-DCCE1345F115}" presName="hierRoot1" presStyleCnt="0"/>
      <dgm:spPr/>
    </dgm:pt>
    <dgm:pt modelId="{5285A0C8-B96E-4CA4-B658-54712DF4D914}" type="pres">
      <dgm:prSet presAssocID="{19ABA93B-D1BD-433C-91F2-DCCE1345F115}" presName="composite" presStyleCnt="0"/>
      <dgm:spPr/>
    </dgm:pt>
    <dgm:pt modelId="{3E9FA664-CBD8-4E91-8E5E-16A91BFF82A3}" type="pres">
      <dgm:prSet presAssocID="{19ABA93B-D1BD-433C-91F2-DCCE1345F115}" presName="background" presStyleLbl="node0" presStyleIdx="1" presStyleCnt="2"/>
      <dgm:spPr/>
    </dgm:pt>
    <dgm:pt modelId="{3A6BF1B5-FECC-493B-8DD8-07444C291B2A}" type="pres">
      <dgm:prSet presAssocID="{19ABA93B-D1BD-433C-91F2-DCCE1345F115}" presName="text" presStyleLbl="fgAcc0" presStyleIdx="1" presStyleCnt="2">
        <dgm:presLayoutVars>
          <dgm:chPref val="3"/>
        </dgm:presLayoutVars>
      </dgm:prSet>
      <dgm:spPr/>
    </dgm:pt>
    <dgm:pt modelId="{34F86E3A-84A8-4F19-948B-D8F917A0070F}" type="pres">
      <dgm:prSet presAssocID="{19ABA93B-D1BD-433C-91F2-DCCE1345F115}" presName="hierChild2" presStyleCnt="0"/>
      <dgm:spPr/>
    </dgm:pt>
  </dgm:ptLst>
  <dgm:cxnLst>
    <dgm:cxn modelId="{189D221C-8783-4F93-9A24-6F2C90736C52}" srcId="{22D15C17-2719-4F71-9435-E502F282BDC0}" destId="{AC4E108B-C1CE-4264-844E-B950522C2E3C}" srcOrd="0" destOrd="0" parTransId="{FEA5B996-5B89-4229-87CB-5576600557F6}" sibTransId="{45C1F60D-1F0C-44D8-A7AE-B0F87CEED2F3}"/>
    <dgm:cxn modelId="{E24EE064-AD89-4867-BD4E-BD8BB85A75E4}" type="presOf" srcId="{19ABA93B-D1BD-433C-91F2-DCCE1345F115}" destId="{3A6BF1B5-FECC-493B-8DD8-07444C291B2A}" srcOrd="0" destOrd="0" presId="urn:microsoft.com/office/officeart/2005/8/layout/hierarchy1"/>
    <dgm:cxn modelId="{21F04D4E-3604-4E64-BCD9-5A2E187F807A}" type="presOf" srcId="{AC4E108B-C1CE-4264-844E-B950522C2E3C}" destId="{2231ED45-5D2A-4952-84A4-A324A9CDDCFF}" srcOrd="0" destOrd="0" presId="urn:microsoft.com/office/officeart/2005/8/layout/hierarchy1"/>
    <dgm:cxn modelId="{F6FE4E8F-6CE4-45E6-BB94-93AE526691C1}" srcId="{22D15C17-2719-4F71-9435-E502F282BDC0}" destId="{19ABA93B-D1BD-433C-91F2-DCCE1345F115}" srcOrd="1" destOrd="0" parTransId="{7C0C0DBC-CC65-4790-A81D-A730B36B288E}" sibTransId="{F3C46E35-442A-44A3-BED4-5FAE5CDEA2E4}"/>
    <dgm:cxn modelId="{30FCDD9D-0453-49D8-B8E7-E44143C937FF}" type="presOf" srcId="{22D15C17-2719-4F71-9435-E502F282BDC0}" destId="{36CD8AB3-2E58-4392-A2B2-FF43EDD090AF}" srcOrd="0" destOrd="0" presId="urn:microsoft.com/office/officeart/2005/8/layout/hierarchy1"/>
    <dgm:cxn modelId="{39047FBB-B8DF-447C-B27E-655FDCC37BB8}" type="presParOf" srcId="{36CD8AB3-2E58-4392-A2B2-FF43EDD090AF}" destId="{F485E309-1FE8-49FB-91C1-4F581D3C08E9}" srcOrd="0" destOrd="0" presId="urn:microsoft.com/office/officeart/2005/8/layout/hierarchy1"/>
    <dgm:cxn modelId="{82DB88A8-6EB3-410A-9952-7D7E67127C38}" type="presParOf" srcId="{F485E309-1FE8-49FB-91C1-4F581D3C08E9}" destId="{2768ECF1-B856-4AE9-8156-0A27BB49D205}" srcOrd="0" destOrd="0" presId="urn:microsoft.com/office/officeart/2005/8/layout/hierarchy1"/>
    <dgm:cxn modelId="{6CF48FBC-7968-4841-82DD-FFD6AA39249C}" type="presParOf" srcId="{2768ECF1-B856-4AE9-8156-0A27BB49D205}" destId="{97033B57-99FB-43B5-8CC8-52957CDB6DF2}" srcOrd="0" destOrd="0" presId="urn:microsoft.com/office/officeart/2005/8/layout/hierarchy1"/>
    <dgm:cxn modelId="{A338A20D-AC4A-4ED3-8086-A43A5E99A545}" type="presParOf" srcId="{2768ECF1-B856-4AE9-8156-0A27BB49D205}" destId="{2231ED45-5D2A-4952-84A4-A324A9CDDCFF}" srcOrd="1" destOrd="0" presId="urn:microsoft.com/office/officeart/2005/8/layout/hierarchy1"/>
    <dgm:cxn modelId="{7156BE53-F780-4479-8E10-FB1EE0239820}" type="presParOf" srcId="{F485E309-1FE8-49FB-91C1-4F581D3C08E9}" destId="{DBEF9378-7D88-4B4D-AE70-088370034367}" srcOrd="1" destOrd="0" presId="urn:microsoft.com/office/officeart/2005/8/layout/hierarchy1"/>
    <dgm:cxn modelId="{A73EBEB8-F6A0-4B89-8B54-DB05D35E266C}" type="presParOf" srcId="{36CD8AB3-2E58-4392-A2B2-FF43EDD090AF}" destId="{D2E55010-D254-4425-94B7-87CF02BDACCD}" srcOrd="1" destOrd="0" presId="urn:microsoft.com/office/officeart/2005/8/layout/hierarchy1"/>
    <dgm:cxn modelId="{7D70F1E4-511C-49C4-A328-A5AC8E5784DF}" type="presParOf" srcId="{D2E55010-D254-4425-94B7-87CF02BDACCD}" destId="{5285A0C8-B96E-4CA4-B658-54712DF4D914}" srcOrd="0" destOrd="0" presId="urn:microsoft.com/office/officeart/2005/8/layout/hierarchy1"/>
    <dgm:cxn modelId="{991745AA-19F6-4AFC-8B46-8AE44230EB8A}" type="presParOf" srcId="{5285A0C8-B96E-4CA4-B658-54712DF4D914}" destId="{3E9FA664-CBD8-4E91-8E5E-16A91BFF82A3}" srcOrd="0" destOrd="0" presId="urn:microsoft.com/office/officeart/2005/8/layout/hierarchy1"/>
    <dgm:cxn modelId="{70AE3BD2-3574-44DC-A7F9-8F1C88B79E49}" type="presParOf" srcId="{5285A0C8-B96E-4CA4-B658-54712DF4D914}" destId="{3A6BF1B5-FECC-493B-8DD8-07444C291B2A}" srcOrd="1" destOrd="0" presId="urn:microsoft.com/office/officeart/2005/8/layout/hierarchy1"/>
    <dgm:cxn modelId="{75901463-9194-4B6B-B225-F408DEA441FF}" type="presParOf" srcId="{D2E55010-D254-4425-94B7-87CF02BDACCD}" destId="{34F86E3A-84A8-4F19-948B-D8F917A007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3B57-99FB-43B5-8CC8-52957CDB6DF2}">
      <dsp:nvSpPr>
        <dsp:cNvPr id="0" name=""/>
        <dsp:cNvSpPr/>
      </dsp:nvSpPr>
      <dsp:spPr>
        <a:xfrm>
          <a:off x="896" y="542409"/>
          <a:ext cx="3148312" cy="199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1ED45-5D2A-4952-84A4-A324A9CDDCFF}">
      <dsp:nvSpPr>
        <dsp:cNvPr id="0" name=""/>
        <dsp:cNvSpPr/>
      </dsp:nvSpPr>
      <dsp:spPr>
        <a:xfrm>
          <a:off x="350709" y="874731"/>
          <a:ext cx="3148312" cy="199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Microservices is an architectural style where a software application is composed of small, independent services that communicate over a network. </a:t>
          </a:r>
        </a:p>
      </dsp:txBody>
      <dsp:txXfrm>
        <a:off x="409263" y="933285"/>
        <a:ext cx="3031204" cy="1882070"/>
      </dsp:txXfrm>
    </dsp:sp>
    <dsp:sp modelId="{3E9FA664-CBD8-4E91-8E5E-16A91BFF82A3}">
      <dsp:nvSpPr>
        <dsp:cNvPr id="0" name=""/>
        <dsp:cNvSpPr/>
      </dsp:nvSpPr>
      <dsp:spPr>
        <a:xfrm>
          <a:off x="3848834" y="542409"/>
          <a:ext cx="3148312" cy="199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BF1B5-FECC-493B-8DD8-07444C291B2A}">
      <dsp:nvSpPr>
        <dsp:cNvPr id="0" name=""/>
        <dsp:cNvSpPr/>
      </dsp:nvSpPr>
      <dsp:spPr>
        <a:xfrm>
          <a:off x="4198647" y="874731"/>
          <a:ext cx="3148312" cy="199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Microservices are a way to build software as a collection of small, separate services, each doing one specific job. Each service runs on its own and communicates with others to work together.</a:t>
          </a:r>
        </a:p>
      </dsp:txBody>
      <dsp:txXfrm>
        <a:off x="4257201" y="933285"/>
        <a:ext cx="3031204" cy="1882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CE00-8381-457A-B1A6-E7E932B3B26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4535-1224-4182-8C64-8F9476F98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9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1FD0-2D43-7E57-1AA0-AB6185F7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8260-2A8E-5895-33A2-0F80C421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5366-5D23-7574-1900-E58A2F90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C045-D229-0026-704C-1D0D2FC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F5B0-1FC7-B6C5-1C9D-C557877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CCE2-E691-C9C4-170C-F0F64E2A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1CE2-3C2F-45C1-C829-3967A279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CDFE-BE45-1A0A-C759-95AC4B9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4FBA-34A4-283F-5B1C-BDB57A4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6391-FCC9-E3B7-7089-29BB226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3A550-5F93-9E96-A3C6-440A10510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0B2E1-5806-EEC6-ABF3-5558338C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F60D-A919-0467-ABA8-9E1E1D4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B46E-4E48-5806-49E8-F024B9C7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26A6-F925-8B41-8BF2-F9D25160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1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20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3CB1-EFAC-D446-A1DB-6064B729B4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2743200"/>
            <a:ext cx="8951976" cy="1280160"/>
          </a:xfrm>
        </p:spPr>
        <p:txBody>
          <a:bodyPr anchor="ctr" anchorCtr="0">
            <a:noAutofit/>
          </a:bodyPr>
          <a:lstStyle>
            <a:lvl1pPr algn="l">
              <a:lnSpc>
                <a:spcPct val="97000"/>
              </a:lnSpc>
              <a:defRPr sz="4300" b="0" i="0">
                <a:latin typeface="Futura Next Book" panose="020B0502020204020303" pitchFamily="34" charset="77"/>
              </a:defRPr>
            </a:lvl1pPr>
          </a:lstStyle>
          <a:p>
            <a:r>
              <a:rPr lang="en-US" dirty="0"/>
              <a:t>Title of the presentation</a:t>
            </a:r>
            <a:br>
              <a:rPr lang="en-US" dirty="0"/>
            </a:br>
            <a:r>
              <a:rPr lang="en-US" dirty="0"/>
              <a:t>two lines max and no subtitle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8B89-4C40-6347-B7B0-A8E678B575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0" y="658368"/>
            <a:ext cx="8951976" cy="15544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1" i="0" spc="50" baseline="0">
                <a:solidFill>
                  <a:schemeClr val="accent6">
                    <a:lumMod val="75000"/>
                  </a:schemeClr>
                </a:solidFill>
                <a:latin typeface="Futura Next DemiBold" panose="020B0602020204020303" pitchFamily="34" charset="77"/>
              </a:defRPr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 dirty="0"/>
              <a:t>Month-Day-Year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5F56-84DA-234F-93AB-E85F3DA85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43DD-53B7-1C47-9BCA-7077012C1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5733288"/>
            <a:ext cx="91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0B67-8929-30FE-2FBD-C50BC9A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E650-4B27-4B7D-8944-A8E0388E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952E-286D-0B48-D460-89F1CB9E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130C-5296-2C0D-0091-19EA579F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59F6-0BD1-1C78-80FA-C68A0004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4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D3AB-E157-EC1E-B63D-1FA47E2C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9F6A-3B25-0848-9BD9-BBD98E49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A17A-6096-7F0E-464F-398EF5A3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975B-2FB8-F69F-755F-85C3E3D1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186A-27C9-8841-CA3B-3877FBD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2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630-F807-A0E1-2369-5C5EBE69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DF1E-8723-8260-C713-1A8E98737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406F-111D-8BC9-E51C-75F00904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C2E6-9307-6E6B-63BA-F9B2CA74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5122-2A19-9AE9-0F17-0D83EA8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719A0-4DD7-F13E-EA3A-36CC08BA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E1D4-1784-B2B1-DFE7-2494D00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82A9-DB16-0940-749B-8E30B9B4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C3F1-871C-77BD-961C-A1B0B01E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517CA-CF9C-C2CC-399E-9971A1E0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393F7-51BB-E54D-F9C0-75C986686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059A9-05D3-985D-1CA4-E40AA759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80D5E-8577-109C-A83A-7B9E9198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FD444-069A-B305-1D6F-CE8DC44D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54DA-9D10-4785-20D0-CC988098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C0B1-7865-5379-440D-1659F65D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EB70-276B-F0AF-4A01-027148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ACE0-2D74-AEF6-31E2-1D57F9DC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2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BD7CD-0982-662D-16C5-0D4358C0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7714-5161-B401-2437-706CA374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4898-2139-5E44-57A8-EE90F8F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FE88-AB14-18D5-0CD5-7A265930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3C50-B4DD-25B6-1A45-70120C86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1439-6C27-C5A1-43F9-8BFDEC18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CFDE-F2EB-FF0C-6DB7-E576DB38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1C345-5590-4672-B17F-86538CFB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C9B67-0104-64B7-9A9C-ECADEA70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2607-8DCA-0461-48E7-7F44421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10E8-EDD5-77F1-C0C7-303F21501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DC5B-FE3B-7B2C-CDC7-98CA6C2F2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A6D-DE50-188E-44EB-B3D572B0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CB0E-E422-24F6-8DB4-3BB23156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191A-DD47-25AD-91D0-90827B7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E5BDB-6120-DBDE-8567-0E3D5ECE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9F1C-7CF4-920B-1DC2-F7B24418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9F85-C98F-04D9-F6B9-E0B4CF069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B9940-2DF1-474E-9D55-EEFEAE877B2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E1CF-43E7-26FD-59EB-4716C2656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3C5B-1EE4-5C5E-B87B-408A4D78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31647-2498-4E76-B292-DFCBA2437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jurnalet.com/jet/inde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ngall.com/server-png/download/265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ngall.com/server-png/download/265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pngall.com/server-png/download/2656" TargetMode="Externa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848F167-7BC6-8949-A0B1-CC8673741E42}"/>
              </a:ext>
            </a:extLst>
          </p:cNvPr>
          <p:cNvSpPr txBox="1">
            <a:spLocks/>
          </p:cNvSpPr>
          <p:nvPr/>
        </p:nvSpPr>
        <p:spPr>
          <a:xfrm>
            <a:off x="2001922" y="2664772"/>
            <a:ext cx="7620000" cy="19896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dirty="0"/>
              <a:t>Publicis</a:t>
            </a:r>
            <a:br>
              <a:rPr lang="en-US" sz="5500" b="1" dirty="0"/>
            </a:br>
            <a:r>
              <a:rPr lang="en-US" sz="5500" b="1" dirty="0">
                <a:solidFill>
                  <a:srgbClr val="FF0000"/>
                </a:solidFill>
              </a:rPr>
              <a:t>Sapient</a:t>
            </a:r>
            <a:endParaRPr lang="en-IN" sz="5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73A47-B937-7576-0CC8-05A76150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18" b="31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5F06-B12A-7BCD-C4B6-26969D83023C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0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1AF7DB7-1C48-C5B3-BBFA-DDF0608B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1FB10-3332-E1D9-2B39-0DEA06A7C6E4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135F06-B12A-7BCD-C4B6-26969D83023C}"/>
              </a:ext>
            </a:extLst>
          </p:cNvPr>
          <p:cNvSpPr txBox="1"/>
          <p:nvPr/>
        </p:nvSpPr>
        <p:spPr>
          <a:xfrm>
            <a:off x="197303" y="35072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73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91FA2-74AC-09E2-27A4-AC0211AE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01324-40DF-FDCA-D7F3-192FBA85816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9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4F9FA-467E-7D6F-A3C3-7FEF91FF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E213-D2FE-F710-4A05-5FEF9EAF9A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09" r="46742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BE89BE-F321-4134-75C1-269C3B91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92" b="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A461EB5-14E0-DF3D-7479-D791CE304A93}"/>
              </a:ext>
            </a:extLst>
          </p:cNvPr>
          <p:cNvSpPr/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spc="-122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Ubuntu Server</a:t>
            </a: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8D880-BBB1-F35D-A804-4CF2E859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" r="67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C8161-333F-F5BE-B72C-7D19C806DFC3}"/>
              </a:ext>
            </a:extLst>
          </p:cNvPr>
          <p:cNvSpPr txBox="1"/>
          <p:nvPr/>
        </p:nvSpPr>
        <p:spPr>
          <a:xfrm>
            <a:off x="227005" y="5630375"/>
            <a:ext cx="15645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1340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6CA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6CA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F3CB1-116F-3FC4-F9B3-1003B10F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4131103"/>
            <a:ext cx="3854945" cy="17058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C01A-7F47-50C5-28BF-AC839222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751857"/>
            <a:ext cx="3836409" cy="199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50C58-62C4-0599-C573-136BCF20D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954" y="1992249"/>
            <a:ext cx="6093046" cy="3153150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CD04F0A0-9FCA-2C55-2F64-EC73852F3997}"/>
              </a:ext>
            </a:extLst>
          </p:cNvPr>
          <p:cNvSpPr/>
          <p:nvPr/>
        </p:nvSpPr>
        <p:spPr>
          <a:xfrm>
            <a:off x="5375436" y="784297"/>
            <a:ext cx="5143500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b="1" kern="0" spc="-122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Retrieved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FF028-B849-5657-EAD6-650B60AEA660}"/>
              </a:ext>
            </a:extLst>
          </p:cNvPr>
          <p:cNvSpPr txBox="1"/>
          <p:nvPr/>
        </p:nvSpPr>
        <p:spPr>
          <a:xfrm>
            <a:off x="10392657" y="5577558"/>
            <a:ext cx="15645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1090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1EAAA-BAE8-C700-4C2F-54F6D961CEAB}"/>
              </a:ext>
            </a:extLst>
          </p:cNvPr>
          <p:cNvSpPr txBox="1"/>
          <p:nvPr/>
        </p:nvSpPr>
        <p:spPr>
          <a:xfrm>
            <a:off x="4224750" y="2921168"/>
            <a:ext cx="3742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</a:t>
            </a:r>
            <a:r>
              <a:rPr lang="en-US" sz="6000" b="1" dirty="0">
                <a:solidFill>
                  <a:srgbClr val="FF0000"/>
                </a:solidFill>
              </a:rPr>
              <a:t> You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09760-F229-287D-B6A9-665BE3B87720}"/>
              </a:ext>
            </a:extLst>
          </p:cNvPr>
          <p:cNvSpPr txBox="1"/>
          <p:nvPr/>
        </p:nvSpPr>
        <p:spPr>
          <a:xfrm>
            <a:off x="227005" y="5630375"/>
            <a:ext cx="15645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7468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7CA40F-9FE9-7744-B204-8FCBACE4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vert="horz" lIns="76200" tIns="38100" rIns="76200" bIns="3810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66" b="1" dirty="0">
                <a:solidFill>
                  <a:srgbClr val="FF0000"/>
                </a:solidFill>
                <a:latin typeface="+mj-lt"/>
              </a:rPr>
              <a:t>Online Cash Deposit Form in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6843-3ED6-3E7C-762D-4BBEFE04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8"/>
          </a:xfrm>
        </p:spPr>
        <p:txBody>
          <a:bodyPr vert="horz" lIns="76200" tIns="38100" rIns="76200" bIns="38100" rtlCol="0" anchor="t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833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Server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97276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3" name="Shape 1"/>
          <p:cNvSpPr/>
          <p:nvPr/>
        </p:nvSpPr>
        <p:spPr>
          <a:xfrm>
            <a:off x="0" y="24998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2"/>
          <p:cNvSpPr/>
          <p:nvPr/>
        </p:nvSpPr>
        <p:spPr>
          <a:xfrm>
            <a:off x="1294704" y="306705"/>
            <a:ext cx="4394696" cy="549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326"/>
              </a:lnSpc>
            </a:pPr>
            <a:r>
              <a:rPr lang="en-US" sz="3461" b="1" kern="0" spc="-10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3461" dirty="0"/>
          </a:p>
        </p:txBody>
      </p:sp>
      <p:sp>
        <p:nvSpPr>
          <p:cNvPr id="5" name="Shape 3"/>
          <p:cNvSpPr/>
          <p:nvPr/>
        </p:nvSpPr>
        <p:spPr>
          <a:xfrm>
            <a:off x="1267718" y="1824942"/>
            <a:ext cx="395486" cy="395486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 dirty="0"/>
          </a:p>
        </p:txBody>
      </p:sp>
      <p:sp>
        <p:nvSpPr>
          <p:cNvPr id="6" name="Text 4"/>
          <p:cNvSpPr/>
          <p:nvPr/>
        </p:nvSpPr>
        <p:spPr>
          <a:xfrm flipH="1">
            <a:off x="1432080" y="1813226"/>
            <a:ext cx="45719" cy="432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7"/>
              </a:lnSpc>
            </a:pPr>
            <a:r>
              <a:rPr lang="en-US" sz="2077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77" dirty="0"/>
          </a:p>
        </p:txBody>
      </p:sp>
      <p:sp>
        <p:nvSpPr>
          <p:cNvPr id="7" name="Text 5"/>
          <p:cNvSpPr/>
          <p:nvPr/>
        </p:nvSpPr>
        <p:spPr>
          <a:xfrm>
            <a:off x="1815317" y="1829196"/>
            <a:ext cx="2197298" cy="274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2"/>
              </a:lnSpc>
            </a:pPr>
            <a:r>
              <a:rPr lang="en-US" sz="1730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1730" dirty="0"/>
          </a:p>
        </p:txBody>
      </p:sp>
      <p:sp>
        <p:nvSpPr>
          <p:cNvPr id="8" name="Text 6"/>
          <p:cNvSpPr/>
          <p:nvPr/>
        </p:nvSpPr>
        <p:spPr>
          <a:xfrm>
            <a:off x="1865907" y="2103835"/>
            <a:ext cx="2512517" cy="16877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5"/>
              </a:lnSpc>
            </a:pPr>
            <a:endParaRPr lang="en-US" sz="1384" dirty="0"/>
          </a:p>
        </p:txBody>
      </p:sp>
      <p:sp>
        <p:nvSpPr>
          <p:cNvPr id="9" name="Shape 7"/>
          <p:cNvSpPr/>
          <p:nvPr/>
        </p:nvSpPr>
        <p:spPr>
          <a:xfrm>
            <a:off x="1267719" y="2563641"/>
            <a:ext cx="395486" cy="395486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/>
          </a:p>
        </p:txBody>
      </p:sp>
      <p:sp>
        <p:nvSpPr>
          <p:cNvPr id="10" name="Text 8"/>
          <p:cNvSpPr/>
          <p:nvPr/>
        </p:nvSpPr>
        <p:spPr>
          <a:xfrm>
            <a:off x="1380233" y="2601200"/>
            <a:ext cx="158155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7"/>
              </a:lnSpc>
            </a:pPr>
            <a:r>
              <a:rPr lang="en-US" sz="2077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77" dirty="0"/>
          </a:p>
        </p:txBody>
      </p:sp>
      <p:sp>
        <p:nvSpPr>
          <p:cNvPr id="11" name="Text 9"/>
          <p:cNvSpPr/>
          <p:nvPr/>
        </p:nvSpPr>
        <p:spPr>
          <a:xfrm>
            <a:off x="1828233" y="2576899"/>
            <a:ext cx="2197298" cy="274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2"/>
              </a:lnSpc>
            </a:pPr>
            <a:r>
              <a:rPr lang="en-US" sz="1730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Objective</a:t>
            </a:r>
            <a:endParaRPr lang="en-US" sz="1730" dirty="0"/>
          </a:p>
        </p:txBody>
      </p:sp>
      <p:sp>
        <p:nvSpPr>
          <p:cNvPr id="12" name="Text 10"/>
          <p:cNvSpPr/>
          <p:nvPr/>
        </p:nvSpPr>
        <p:spPr>
          <a:xfrm>
            <a:off x="5125343" y="2103834"/>
            <a:ext cx="2512517" cy="2250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5"/>
              </a:lnSpc>
            </a:pPr>
            <a:endParaRPr lang="en-US" sz="1384" dirty="0"/>
          </a:p>
        </p:txBody>
      </p:sp>
      <p:sp>
        <p:nvSpPr>
          <p:cNvPr id="13" name="Shape 11"/>
          <p:cNvSpPr/>
          <p:nvPr/>
        </p:nvSpPr>
        <p:spPr>
          <a:xfrm>
            <a:off x="1267824" y="3288632"/>
            <a:ext cx="395486" cy="395486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/>
          </a:p>
        </p:txBody>
      </p:sp>
      <p:sp>
        <p:nvSpPr>
          <p:cNvPr id="14" name="Text 12"/>
          <p:cNvSpPr/>
          <p:nvPr/>
        </p:nvSpPr>
        <p:spPr>
          <a:xfrm>
            <a:off x="1396579" y="3363915"/>
            <a:ext cx="162322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7"/>
              </a:lnSpc>
            </a:pPr>
            <a:r>
              <a:rPr lang="en-US" sz="2077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77" dirty="0"/>
          </a:p>
        </p:txBody>
      </p:sp>
      <p:sp>
        <p:nvSpPr>
          <p:cNvPr id="15" name="Text 13"/>
          <p:cNvSpPr/>
          <p:nvPr/>
        </p:nvSpPr>
        <p:spPr>
          <a:xfrm>
            <a:off x="1876275" y="4056863"/>
            <a:ext cx="2197298" cy="274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2"/>
              </a:lnSpc>
            </a:pPr>
            <a:r>
              <a:rPr lang="en-US" sz="1730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</a:t>
            </a:r>
            <a:endParaRPr lang="en-US" sz="1730" dirty="0"/>
          </a:p>
        </p:txBody>
      </p:sp>
      <p:sp>
        <p:nvSpPr>
          <p:cNvPr id="16" name="Text 14"/>
          <p:cNvSpPr/>
          <p:nvPr/>
        </p:nvSpPr>
        <p:spPr>
          <a:xfrm>
            <a:off x="8384778" y="2103835"/>
            <a:ext cx="2512517" cy="16877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5"/>
              </a:lnSpc>
            </a:pPr>
            <a:endParaRPr lang="en-US" sz="1384" dirty="0"/>
          </a:p>
        </p:txBody>
      </p:sp>
      <p:sp>
        <p:nvSpPr>
          <p:cNvPr id="17" name="Shape 15"/>
          <p:cNvSpPr/>
          <p:nvPr/>
        </p:nvSpPr>
        <p:spPr>
          <a:xfrm>
            <a:off x="1257404" y="4017410"/>
            <a:ext cx="395486" cy="395486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/>
          </a:p>
        </p:txBody>
      </p:sp>
      <p:sp>
        <p:nvSpPr>
          <p:cNvPr id="18" name="Text 16"/>
          <p:cNvSpPr/>
          <p:nvPr/>
        </p:nvSpPr>
        <p:spPr>
          <a:xfrm>
            <a:off x="1380232" y="4049866"/>
            <a:ext cx="170458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7"/>
              </a:lnSpc>
            </a:pPr>
            <a:r>
              <a:rPr lang="en-US" sz="2077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77" dirty="0"/>
          </a:p>
        </p:txBody>
      </p:sp>
      <p:sp>
        <p:nvSpPr>
          <p:cNvPr id="19" name="Text 17"/>
          <p:cNvSpPr/>
          <p:nvPr/>
        </p:nvSpPr>
        <p:spPr>
          <a:xfrm>
            <a:off x="1909064" y="4794947"/>
            <a:ext cx="2197298" cy="274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2"/>
              </a:lnSpc>
            </a:pPr>
            <a:r>
              <a:rPr lang="en-US" sz="1730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&amp; Result</a:t>
            </a:r>
            <a:endParaRPr lang="en-US" sz="1730" dirty="0"/>
          </a:p>
        </p:txBody>
      </p:sp>
      <p:sp>
        <p:nvSpPr>
          <p:cNvPr id="20" name="Text 18"/>
          <p:cNvSpPr/>
          <p:nvPr/>
        </p:nvSpPr>
        <p:spPr>
          <a:xfrm>
            <a:off x="1865908" y="5107682"/>
            <a:ext cx="4142184" cy="11251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5"/>
              </a:lnSpc>
            </a:pPr>
            <a:endParaRPr lang="en-US" sz="1384" dirty="0"/>
          </a:p>
        </p:txBody>
      </p:sp>
      <p:sp>
        <p:nvSpPr>
          <p:cNvPr id="22" name="Text 20"/>
          <p:cNvSpPr/>
          <p:nvPr/>
        </p:nvSpPr>
        <p:spPr>
          <a:xfrm>
            <a:off x="1409204" y="5123091"/>
            <a:ext cx="15617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7"/>
              </a:lnSpc>
            </a:pPr>
            <a:endParaRPr lang="en-US" sz="2077" dirty="0"/>
          </a:p>
        </p:txBody>
      </p:sp>
      <p:sp>
        <p:nvSpPr>
          <p:cNvPr id="23" name="Text 21"/>
          <p:cNvSpPr/>
          <p:nvPr/>
        </p:nvSpPr>
        <p:spPr>
          <a:xfrm>
            <a:off x="1886249" y="5082284"/>
            <a:ext cx="2197298" cy="274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2"/>
              </a:lnSpc>
            </a:pPr>
            <a:endParaRPr lang="en-US" sz="1730" dirty="0"/>
          </a:p>
        </p:txBody>
      </p:sp>
      <p:sp>
        <p:nvSpPr>
          <p:cNvPr id="24" name="Text 22"/>
          <p:cNvSpPr/>
          <p:nvPr/>
        </p:nvSpPr>
        <p:spPr>
          <a:xfrm>
            <a:off x="6755011" y="5107682"/>
            <a:ext cx="4142184" cy="8438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5"/>
              </a:lnSpc>
            </a:pPr>
            <a:endParaRPr lang="en-US" sz="138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A79FE-9FFE-5EF5-AAC0-C24CE4689B38}"/>
              </a:ext>
            </a:extLst>
          </p:cNvPr>
          <p:cNvSpPr txBox="1"/>
          <p:nvPr/>
        </p:nvSpPr>
        <p:spPr>
          <a:xfrm>
            <a:off x="227005" y="5630375"/>
            <a:ext cx="15645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  <p:pic>
        <p:nvPicPr>
          <p:cNvPr id="28" name="Picture 27" descr="A group of people in a circle&#10;&#10;Description automatically generated">
            <a:extLst>
              <a:ext uri="{FF2B5EF4-FFF2-40B4-BE49-F238E27FC236}">
                <a16:creationId xmlns:a16="http://schemas.microsoft.com/office/drawing/2014/main" id="{903027FE-4404-889B-0B15-26CE1EC41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36250" y="1003936"/>
            <a:ext cx="4450078" cy="4450078"/>
          </a:xfrm>
          <a:prstGeom prst="rect">
            <a:avLst/>
          </a:prstGeom>
        </p:spPr>
      </p:pic>
      <p:sp>
        <p:nvSpPr>
          <p:cNvPr id="25" name="Shape 7">
            <a:extLst>
              <a:ext uri="{FF2B5EF4-FFF2-40B4-BE49-F238E27FC236}">
                <a16:creationId xmlns:a16="http://schemas.microsoft.com/office/drawing/2014/main" id="{2418AFF6-71FF-6AE2-AA06-2FCADB8C7A9C}"/>
              </a:ext>
            </a:extLst>
          </p:cNvPr>
          <p:cNvSpPr/>
          <p:nvPr/>
        </p:nvSpPr>
        <p:spPr>
          <a:xfrm>
            <a:off x="1275407" y="4737601"/>
            <a:ext cx="395486" cy="395486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FBE6CB-BB24-A8EF-A4A3-3203CE1D1D92}"/>
              </a:ext>
            </a:extLst>
          </p:cNvPr>
          <p:cNvSpPr txBox="1"/>
          <p:nvPr/>
        </p:nvSpPr>
        <p:spPr>
          <a:xfrm>
            <a:off x="1336820" y="4773493"/>
            <a:ext cx="272658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5" b="1" dirty="0">
                <a:latin typeface="Inter"/>
              </a:rPr>
              <a:t>5</a:t>
            </a:r>
            <a:endParaRPr lang="en-IN" sz="2075" b="1" dirty="0">
              <a:latin typeface="Inter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E0BB31-C589-0FA3-3071-3877DE930F72}"/>
              </a:ext>
            </a:extLst>
          </p:cNvPr>
          <p:cNvSpPr txBox="1"/>
          <p:nvPr/>
        </p:nvSpPr>
        <p:spPr>
          <a:xfrm>
            <a:off x="1838922" y="3314847"/>
            <a:ext cx="2030893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>
                <a:latin typeface="Inter"/>
              </a:rPr>
              <a:t>Implementation</a:t>
            </a:r>
            <a:endParaRPr lang="en-IN" sz="1733" b="1" dirty="0">
              <a:latin typeface="Inter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6" name="Text 2"/>
          <p:cNvSpPr/>
          <p:nvPr/>
        </p:nvSpPr>
        <p:spPr>
          <a:xfrm>
            <a:off x="720030" y="842119"/>
            <a:ext cx="5143500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b="1" kern="0" spc="-122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720030" y="2046611"/>
            <a:ext cx="6364511" cy="2851960"/>
          </a:xfrm>
          <a:prstGeom prst="roundRect">
            <a:avLst>
              <a:gd name="adj" fmla="val 462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/>
          </a:p>
        </p:txBody>
      </p:sp>
      <p:sp>
        <p:nvSpPr>
          <p:cNvPr id="9" name="Text 5"/>
          <p:cNvSpPr/>
          <p:nvPr/>
        </p:nvSpPr>
        <p:spPr>
          <a:xfrm>
            <a:off x="896151" y="2485942"/>
            <a:ext cx="6012268" cy="1886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00" dirty="0"/>
              <a:t>Extend a console-based Java application to interact with a Node.js server deployed on a Linux environment using microservices. The system will manage online cash deposit forms for banks. The solution will ensure efficient data storage, retrieval, and scalability.</a:t>
            </a:r>
            <a:endParaRPr lang="en-US" sz="16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77407-C7B4-F7D9-1457-0FF0C8DF7BA6}"/>
              </a:ext>
            </a:extLst>
          </p:cNvPr>
          <p:cNvSpPr txBox="1"/>
          <p:nvPr/>
        </p:nvSpPr>
        <p:spPr>
          <a:xfrm>
            <a:off x="175054" y="5631777"/>
            <a:ext cx="1709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  <p:pic>
        <p:nvPicPr>
          <p:cNvPr id="5" name="Picture 4" descr="A computer tower and a blue cylinder&#10;&#10;Description automatically generated">
            <a:extLst>
              <a:ext uri="{FF2B5EF4-FFF2-40B4-BE49-F238E27FC236}">
                <a16:creationId xmlns:a16="http://schemas.microsoft.com/office/drawing/2014/main" id="{354D4617-6DE5-9874-8AA2-D19624A6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38786" y="1746487"/>
            <a:ext cx="2686885" cy="3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6" name="Text 2"/>
          <p:cNvSpPr/>
          <p:nvPr/>
        </p:nvSpPr>
        <p:spPr>
          <a:xfrm>
            <a:off x="720030" y="842119"/>
            <a:ext cx="5143500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b="1" kern="0" spc="-122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720030" y="2046611"/>
            <a:ext cx="6364511" cy="2851960"/>
          </a:xfrm>
          <a:prstGeom prst="roundRect">
            <a:avLst>
              <a:gd name="adj" fmla="val 462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sz="1500"/>
          </a:p>
        </p:txBody>
      </p:sp>
      <p:sp>
        <p:nvSpPr>
          <p:cNvPr id="8" name="Text 4"/>
          <p:cNvSpPr/>
          <p:nvPr/>
        </p:nvSpPr>
        <p:spPr>
          <a:xfrm>
            <a:off x="866329" y="2172731"/>
            <a:ext cx="4447076" cy="622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32"/>
              </a:lnSpc>
            </a:pPr>
            <a:endParaRPr lang="en-US" sz="2083" dirty="0"/>
          </a:p>
        </p:txBody>
      </p:sp>
      <p:sp>
        <p:nvSpPr>
          <p:cNvPr id="9" name="Text 5"/>
          <p:cNvSpPr/>
          <p:nvPr/>
        </p:nvSpPr>
        <p:spPr>
          <a:xfrm>
            <a:off x="720030" y="2065494"/>
            <a:ext cx="6364510" cy="2735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2000" dirty="0"/>
              <a:t>The microservices will manage and store the following data: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Branch Name Date (calendar), Name, Account Number, Amount (in numbers), Amount (in words), Denominations for each note (e.g., 500, 100, 200), Total Amount, Mobile Number, PAN Number,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77407-C7B4-F7D9-1457-0FF0C8DF7BA6}"/>
              </a:ext>
            </a:extLst>
          </p:cNvPr>
          <p:cNvSpPr txBox="1"/>
          <p:nvPr/>
        </p:nvSpPr>
        <p:spPr>
          <a:xfrm>
            <a:off x="175054" y="5631777"/>
            <a:ext cx="1709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  <p:pic>
        <p:nvPicPr>
          <p:cNvPr id="5" name="Picture 4" descr="A computer tower and a blue cylinder&#10;&#10;Description automatically generated">
            <a:extLst>
              <a:ext uri="{FF2B5EF4-FFF2-40B4-BE49-F238E27FC236}">
                <a16:creationId xmlns:a16="http://schemas.microsoft.com/office/drawing/2014/main" id="{354D4617-6DE5-9874-8AA2-D19624A6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38786" y="1746487"/>
            <a:ext cx="2686885" cy="3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6" name="Text 2"/>
          <p:cNvSpPr/>
          <p:nvPr/>
        </p:nvSpPr>
        <p:spPr>
          <a:xfrm>
            <a:off x="2025920" y="897319"/>
            <a:ext cx="5143500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b="1" kern="0" spc="-122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866329" y="2172731"/>
            <a:ext cx="4447076" cy="622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32"/>
              </a:lnSpc>
            </a:pPr>
            <a:endParaRPr lang="en-US" sz="2083" dirty="0"/>
          </a:p>
        </p:txBody>
      </p:sp>
      <p:sp>
        <p:nvSpPr>
          <p:cNvPr id="9" name="Text 5"/>
          <p:cNvSpPr/>
          <p:nvPr/>
        </p:nvSpPr>
        <p:spPr>
          <a:xfrm>
            <a:off x="866329" y="2794741"/>
            <a:ext cx="6012268" cy="1886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endParaRPr lang="en-US" sz="16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77407-C7B4-F7D9-1457-0FF0C8DF7BA6}"/>
              </a:ext>
            </a:extLst>
          </p:cNvPr>
          <p:cNvSpPr txBox="1"/>
          <p:nvPr/>
        </p:nvSpPr>
        <p:spPr>
          <a:xfrm>
            <a:off x="175054" y="5631777"/>
            <a:ext cx="1709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  <p:pic>
        <p:nvPicPr>
          <p:cNvPr id="5" name="Picture 4" descr="A computer tower and a blue cylinder&#10;&#10;Description automatically generated">
            <a:extLst>
              <a:ext uri="{FF2B5EF4-FFF2-40B4-BE49-F238E27FC236}">
                <a16:creationId xmlns:a16="http://schemas.microsoft.com/office/drawing/2014/main" id="{354D4617-6DE5-9874-8AA2-D19624A6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38786" y="1746487"/>
            <a:ext cx="2686885" cy="3303548"/>
          </a:xfrm>
          <a:prstGeom prst="rect">
            <a:avLst/>
          </a:prstGeom>
        </p:spPr>
      </p:pic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CDECA557-C4D2-6AFC-6EB4-331D32CFB676}"/>
              </a:ext>
            </a:extLst>
          </p:cNvPr>
          <p:cNvGraphicFramePr/>
          <p:nvPr/>
        </p:nvGraphicFramePr>
        <p:xfrm>
          <a:off x="304801" y="2029639"/>
          <a:ext cx="7347857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22672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6" name="Text 2"/>
          <p:cNvSpPr/>
          <p:nvPr/>
        </p:nvSpPr>
        <p:spPr>
          <a:xfrm>
            <a:off x="865155" y="365775"/>
            <a:ext cx="5143500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b="1" kern="0" spc="-122" dirty="0" err="1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866329" y="2172731"/>
            <a:ext cx="4447076" cy="622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32"/>
              </a:lnSpc>
            </a:pPr>
            <a:endParaRPr lang="en-US" sz="2083" dirty="0"/>
          </a:p>
        </p:txBody>
      </p:sp>
      <p:sp>
        <p:nvSpPr>
          <p:cNvPr id="9" name="Text 5"/>
          <p:cNvSpPr/>
          <p:nvPr/>
        </p:nvSpPr>
        <p:spPr>
          <a:xfrm>
            <a:off x="866329" y="2794741"/>
            <a:ext cx="6012268" cy="1886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endParaRPr lang="en-US" sz="16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77407-C7B4-F7D9-1457-0FF0C8DF7BA6}"/>
              </a:ext>
            </a:extLst>
          </p:cNvPr>
          <p:cNvSpPr txBox="1"/>
          <p:nvPr/>
        </p:nvSpPr>
        <p:spPr>
          <a:xfrm>
            <a:off x="175054" y="5631777"/>
            <a:ext cx="1709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Publicis</a:t>
            </a:r>
          </a:p>
          <a:p>
            <a:r>
              <a:rPr lang="en-US" sz="2500" dirty="0">
                <a:solidFill>
                  <a:srgbClr val="FF0000"/>
                </a:solidFill>
              </a:rPr>
              <a:t>Sapient</a:t>
            </a:r>
            <a:endParaRPr lang="en-IN" sz="2500" dirty="0">
              <a:solidFill>
                <a:srgbClr val="FF0000"/>
              </a:solidFill>
            </a:endParaRPr>
          </a:p>
          <a:p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6C895-88E0-3C27-183C-DEB6604D0D59}"/>
              </a:ext>
            </a:extLst>
          </p:cNvPr>
          <p:cNvSpPr txBox="1"/>
          <p:nvPr/>
        </p:nvSpPr>
        <p:spPr>
          <a:xfrm>
            <a:off x="865155" y="1285178"/>
            <a:ext cx="108140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i</a:t>
            </a:r>
            <a:r>
              <a:rPr lang="en-US" b="1" dirty="0"/>
              <a:t>) Handlers</a:t>
            </a:r>
          </a:p>
          <a:p>
            <a:pPr algn="just"/>
            <a:r>
              <a:rPr lang="en-US" dirty="0"/>
              <a:t>Functions that process incoming requests and generate responses, like validating data, retrieving data.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ii) Controllers</a:t>
            </a:r>
          </a:p>
          <a:p>
            <a:pPr algn="just"/>
            <a:r>
              <a:rPr lang="en-US" dirty="0"/>
              <a:t>It handles the business logic by processing requests and determine which service to call.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iii) Responses</a:t>
            </a:r>
          </a:p>
          <a:p>
            <a:pPr algn="just"/>
            <a:r>
              <a:rPr lang="en-US" dirty="0"/>
              <a:t>Messages sent from the server back to the client after processing a request, in form of JSON.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iv) Routers</a:t>
            </a:r>
          </a:p>
          <a:p>
            <a:pPr algn="just"/>
            <a:r>
              <a:rPr lang="en-US" dirty="0"/>
              <a:t>Routes incoming requests to the appropriate handlers based on the URL and HTTP method.			</a:t>
            </a:r>
            <a:endParaRPr lang="en-US" b="1" dirty="0"/>
          </a:p>
          <a:p>
            <a:pPr algn="just"/>
            <a:r>
              <a:rPr lang="en-US" b="1" dirty="0"/>
              <a:t>v) Requests</a:t>
            </a:r>
          </a:p>
          <a:p>
            <a:pPr algn="just"/>
            <a:r>
              <a:rPr lang="en-US" dirty="0"/>
              <a:t>Messages sent from the client to the server asking for data or action.</a:t>
            </a:r>
          </a:p>
          <a:p>
            <a:pPr algn="just"/>
            <a:r>
              <a:rPr lang="en-US" b="1" dirty="0"/>
              <a:t>		GET Requests</a:t>
            </a:r>
            <a:r>
              <a:rPr lang="en-US" dirty="0"/>
              <a:t>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Used to fetch resources (HTML, CSS, JavaScript files) from the server.</a:t>
            </a:r>
          </a:p>
          <a:p>
            <a:pPr rtl="0"/>
            <a:r>
              <a:rPr lang="en-US" b="1" dirty="0"/>
              <a:t>		POST Requests</a:t>
            </a:r>
            <a:r>
              <a:rPr lang="en-US" dirty="0"/>
              <a:t>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Used to submit data to the server, in this case, deposit information.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7073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328C5-6931-CD61-D763-DF0E2677ED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655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E0C69-52FC-29B1-01E2-E9FBEF20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5F06-B12A-7BCD-C4B6-26969D83023C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5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363</Words>
  <Application>Microsoft Office PowerPoint</Application>
  <PresentationFormat>Widescreen</PresentationFormat>
  <Paragraphs>71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Futura Next Book</vt:lpstr>
      <vt:lpstr>Futura Next DemiBold</vt:lpstr>
      <vt:lpstr>Inter</vt:lpstr>
      <vt:lpstr>Office Theme</vt:lpstr>
      <vt:lpstr>PowerPoint Presentation</vt:lpstr>
      <vt:lpstr>Online Cash Deposit Form in 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Sahu</dc:creator>
  <cp:lastModifiedBy>Aryan Sahu</cp:lastModifiedBy>
  <cp:revision>1</cp:revision>
  <dcterms:created xsi:type="dcterms:W3CDTF">2024-09-04T22:12:43Z</dcterms:created>
  <dcterms:modified xsi:type="dcterms:W3CDTF">2024-09-05T11:57:23Z</dcterms:modified>
</cp:coreProperties>
</file>