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98" r:id="rId3"/>
    <p:sldId id="299" r:id="rId4"/>
    <p:sldId id="300" r:id="rId5"/>
    <p:sldId id="295" r:id="rId6"/>
    <p:sldId id="309" r:id="rId7"/>
    <p:sldId id="313" r:id="rId8"/>
    <p:sldId id="306" r:id="rId9"/>
    <p:sldId id="315" r:id="rId10"/>
    <p:sldId id="281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068B-AC5C-456F-9561-54C0AD1171C2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E5F32-7CF0-4CCC-A97F-642D5608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8" name="Google Shape;62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1C80-8FB1-87A6-6B3B-2558E94DB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C9B11-D525-D795-115D-F1A0048F3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BD49-559F-449D-AC09-AD00058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F779-642C-BD55-181C-EA498851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3E18-1525-51E5-5FCE-EE7882C5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1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222C-B88D-04E7-1FD2-F568D002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D4F0-3B6E-7490-9257-C20B77CF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ED71-7EBB-C52F-33AD-0D1F8DE4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935A-7490-AFF1-01CD-011B0AA9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E8C9-8356-92FB-5B2F-5CF1184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4A022-52B2-B7A7-9A1F-779E544DC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4BC1C-48E0-3739-F538-87B699370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5386-15EE-115B-076C-F227B587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ED57-E883-C01A-5C40-60750DB3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6E1D-A694-D277-6051-9DF12D29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0C5-B8B0-DAAF-0058-866FB5C0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876E-6C99-8557-BA22-1BD22BC8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52CE-230A-6475-B174-CB8686B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71A1-2CB7-4708-198D-0B04737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35C6-477E-A37F-CE44-61C52086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F5B5-64F6-FDF1-8C1F-9C0FAB16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56CD-D4AE-FD22-9D4C-61FBC689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04F7-F7A5-CC61-F50B-BA4BA24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05B4-572A-C7FF-F834-64D65BB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06B4-3603-C27B-D58F-96B1DF7D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FD34-5792-88FF-A030-4206AF8E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B96F-85E6-8F10-E122-19827889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6D6A3-3D97-4933-B970-68FA857E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0E91-A6DD-6548-1525-D4B7E6C7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E3B3-2757-6FE6-ED28-71E104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3E1B-50E6-D3DC-00A1-977F4A2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4DEA-92C0-1FAF-C9BE-DBB1EBA6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AF48-21D3-2300-9A82-0E1B12C1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0BA3-8344-3FBF-F773-CCF886FA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5BDF-0B3A-6836-617C-370EE2178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53166-C2CE-C7FC-0301-7E08B3A4D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91BB8-7CE6-D026-6F4B-D0CEC0D2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BFEB8-7DA2-CB8B-8D0C-D6F7941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531B1-6097-0F6B-F8C1-2C7BA614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E3AB-3FD2-0F7D-9EC3-1C8C152D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D0832-6D9D-A2C5-FB6B-A402433F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1817F-9F75-1681-7E49-1E9D9096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50BB-968F-1F9B-43A8-38ED35FE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EC124-89AD-FBC4-EA24-E09AB53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57C91-0884-E9BA-1899-6DF0AFB0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35BE-96AB-3DBD-8719-D7F7AA5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61D-2E20-710C-39BA-E860B735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010F-E00E-83F9-BB8A-82127652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8BA0-754A-7D8D-7005-953435EE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AF63-D98B-A3F4-8B0C-14C618AD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3D19-ADB0-BFBC-9FE4-17A56FE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D68E-2983-CB4F-E48E-AB720E49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B75-BBC3-6FC9-B5A5-333FC06F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5CDF7-C2BD-D491-9C3B-D894D9CA9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C579-FA4C-9CBA-39CC-C5BCF0FD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AC80F-4404-7BE7-3E7F-C14093EB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1975-A1FC-6FB3-5DC8-108B25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86C25-23DC-B848-6E46-37FAE50C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4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EEE37-63B9-215E-3268-9E8C5A85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C082-FA2E-219E-4FB2-5884DE36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9E94-4D3C-A57A-762A-4048881A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724-5F60-428B-98FF-3335FD7A52EB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9F56-5BFE-F0C2-00EB-8F98B9F2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69F0-D0A9-3911-F0DB-8D93532CD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5894-4984-4699-A42C-1F052E243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135" y="345515"/>
            <a:ext cx="41846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What</a:t>
            </a:r>
            <a:r>
              <a:rPr sz="3600" b="1" dirty="0">
                <a:solidFill>
                  <a:schemeClr val="accent4"/>
                </a:solidFill>
              </a:rPr>
              <a:t> </a:t>
            </a:r>
            <a:r>
              <a:rPr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is DevOps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5688C-CCFA-4729-9691-4AD099AA3E82}"/>
              </a:ext>
            </a:extLst>
          </p:cNvPr>
          <p:cNvSpPr txBox="1"/>
          <p:nvPr/>
        </p:nvSpPr>
        <p:spPr>
          <a:xfrm>
            <a:off x="595901" y="1500027"/>
            <a:ext cx="104899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DevOps is the combination of cultural philosophies, practices, and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Increases an organization’s ability to deliver applications and services at high velocity evolving and improving products at a faster 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Enables organizations to better serve their customers and compete more effectively in the market.</a:t>
            </a:r>
            <a:endParaRPr lang="en-IN" sz="2200" dirty="0">
              <a:latin typeface="+mj-lt"/>
            </a:endParaRPr>
          </a:p>
        </p:txBody>
      </p:sp>
      <p:pic>
        <p:nvPicPr>
          <p:cNvPr id="21506" name="Picture 2" descr="What is DevOps?">
            <a:extLst>
              <a:ext uri="{FF2B5EF4-FFF2-40B4-BE49-F238E27FC236}">
                <a16:creationId xmlns:a16="http://schemas.microsoft.com/office/drawing/2014/main" id="{496E2D5B-2CA1-4E6F-8766-6F13B347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6" y="3998360"/>
            <a:ext cx="10789807" cy="18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78A1E-CE68-4E20-9B4D-F27342D3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7"/>
          <p:cNvSpPr txBox="1"/>
          <p:nvPr/>
        </p:nvSpPr>
        <p:spPr>
          <a:xfrm>
            <a:off x="62250" y="0"/>
            <a:ext cx="6826229" cy="7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rgbClr val="FF9300"/>
                </a:solidFill>
                <a:latin typeface="Times New Roman"/>
                <a:cs typeface="Times New Roman"/>
                <a:sym typeface="Times New Roman"/>
              </a:rPr>
              <a:t>Projects</a:t>
            </a:r>
            <a:endParaRPr sz="4000" dirty="0">
              <a:solidFill>
                <a:srgbClr val="FF930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6754840" y="2132799"/>
            <a:ext cx="527629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Real life data Projects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Mentor team will guide execution of projects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Regular project review meetings and  deadlines for each phase of the project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Participants will be creating and configuring Pipelines using CI/CD best practices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ADD2B6C-2090-C8E0-41DA-14ED6891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" y="1612942"/>
            <a:ext cx="6030766" cy="342133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/>
        </p:nvSpPr>
        <p:spPr>
          <a:xfrm>
            <a:off x="4899999" y="2721114"/>
            <a:ext cx="37444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Thank</a:t>
            </a:r>
            <a:r>
              <a:rPr lang="en-US" sz="4000" b="0" i="0" u="none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 dirty="0">
                <a:solidFill>
                  <a:srgbClr val="FF93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</a:t>
            </a:r>
            <a:r>
              <a:rPr lang="en-US" sz="4000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ou</a:t>
            </a:r>
            <a:endParaRPr sz="4000" dirty="0">
              <a:solidFill>
                <a:srgbClr val="FF9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39DD-3669-4F41-932F-921E0FFC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79" y="231296"/>
            <a:ext cx="5638420" cy="110799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Developer</a:t>
            </a:r>
            <a:r>
              <a:rPr lang="en-IN" sz="3600" b="1" dirty="0"/>
              <a:t> </a:t>
            </a:r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B7FA5-CAAA-4C37-A2B5-1F195801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7" y="1850366"/>
            <a:ext cx="10787605" cy="31572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CABE2-9EBA-4E3D-85BC-4A79455A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5CF9-6DA5-4652-8D9F-EA3ABDBE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69" y="123865"/>
            <a:ext cx="5409820" cy="110799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Operations</a:t>
            </a:r>
            <a:r>
              <a:rPr lang="en-IN" sz="3600" b="1" dirty="0"/>
              <a:t> </a:t>
            </a:r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62E7-6E4C-4358-9DA2-FF0BF8CEB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A67995-B68A-4E27-90F9-6530ED886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1258888"/>
          <a:ext cx="104902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10490040" imgH="4336920" progId="Paint.Picture">
                  <p:embed/>
                </p:oleObj>
              </mc:Choice>
              <mc:Fallback>
                <p:oleObj name="Bitmap Image" r:id="rId3" imgW="10490040" imgH="43369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A67995-B68A-4E27-90F9-6530ED8861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900" y="1258888"/>
                        <a:ext cx="10490200" cy="433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D22C-6F3E-437E-AD07-50C9B3E4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FFDE8B-B57D-4883-B985-00EA51B1A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6313" y="1432158"/>
          <a:ext cx="7329581" cy="452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695920" imgH="3517920" progId="Paint.Picture">
                  <p:embed/>
                </p:oleObj>
              </mc:Choice>
              <mc:Fallback>
                <p:oleObj name="Bitmap Image" r:id="rId3" imgW="5695920" imgH="35179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FFDE8B-B57D-4883-B985-00EA51B1A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6313" y="1432158"/>
                        <a:ext cx="7329581" cy="4526854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B853C7-DFAA-49E5-B173-38CA4FF47727}"/>
              </a:ext>
            </a:extLst>
          </p:cNvPr>
          <p:cNvSpPr txBox="1"/>
          <p:nvPr/>
        </p:nvSpPr>
        <p:spPr>
          <a:xfrm>
            <a:off x="380144" y="287676"/>
            <a:ext cx="834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/>
                <a:cs typeface="Times New Roman"/>
              </a:rPr>
              <a:t>Business</a:t>
            </a:r>
            <a:r>
              <a:rPr lang="en-IN" sz="3600" b="1" dirty="0">
                <a:latin typeface="+mj-lt"/>
              </a:rPr>
              <a:t> </a:t>
            </a:r>
            <a:r>
              <a:rPr lang="en-IN" sz="4000" dirty="0">
                <a:solidFill>
                  <a:srgbClr val="FF9300"/>
                </a:solidFill>
                <a:latin typeface="Times New Roman"/>
                <a:cs typeface="Times New Roman"/>
              </a:rPr>
              <a:t>Benefits of DevOps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8D48-3771-4415-9820-489DCE7C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3C33-3995-4F63-9FA7-B54D8518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261991"/>
            <a:ext cx="5333620" cy="110799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DevOps</a:t>
            </a:r>
            <a:r>
              <a:rPr lang="en-IN" sz="3600" b="1" dirty="0"/>
              <a:t> </a:t>
            </a:r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Adoption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73D005-0DE1-47B0-B11B-74F09E249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1687513"/>
          <a:ext cx="101473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10147320" imgH="3479760" progId="Paint.Picture">
                  <p:embed/>
                </p:oleObj>
              </mc:Choice>
              <mc:Fallback>
                <p:oleObj name="Bitmap Image" r:id="rId3" imgW="10147320" imgH="34797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73D005-0DE1-47B0-B11B-74F09E249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350" y="1687513"/>
                        <a:ext cx="101473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D328C-0187-4FE5-92ED-7F86D022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F0A79-B0D4-42D4-9E7F-9AD8D08D5740}"/>
              </a:ext>
            </a:extLst>
          </p:cNvPr>
          <p:cNvSpPr txBox="1"/>
          <p:nvPr/>
        </p:nvSpPr>
        <p:spPr>
          <a:xfrm>
            <a:off x="369870" y="234956"/>
            <a:ext cx="744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sz="3600" b="1" dirty="0">
                <a:latin typeface="+mj-lt"/>
              </a:rPr>
              <a:t> </a:t>
            </a:r>
            <a:r>
              <a:rPr lang="en-IN" sz="3600" dirty="0">
                <a:solidFill>
                  <a:srgbClr val="FF9300"/>
                </a:solidFill>
                <a:latin typeface="Times New Roman"/>
                <a:cs typeface="Times New Roman"/>
              </a:rPr>
              <a:t>Lifecycle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E5E7383E-78AD-4557-BF83-D3A83E1A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68" y="1417511"/>
            <a:ext cx="7798439" cy="38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A40E0-95BF-4A2A-B5F8-3ABFB1D8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1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ow to Become an DevOps Engineer in 2020 | by Shane Shown | The Startup |  Medium">
            <a:extLst>
              <a:ext uri="{FF2B5EF4-FFF2-40B4-BE49-F238E27FC236}">
                <a16:creationId xmlns:a16="http://schemas.microsoft.com/office/drawing/2014/main" id="{25E033B0-45F8-44D3-BEAF-B44D42CA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37" y="1089757"/>
            <a:ext cx="102489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4FE8E-EF16-47B6-954D-346622A7B983}"/>
              </a:ext>
            </a:extLst>
          </p:cNvPr>
          <p:cNvSpPr txBox="1"/>
          <p:nvPr/>
        </p:nvSpPr>
        <p:spPr>
          <a:xfrm>
            <a:off x="462337" y="236306"/>
            <a:ext cx="407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sz="3600" b="1" dirty="0">
                <a:latin typeface="+mj-lt"/>
              </a:rPr>
              <a:t> </a:t>
            </a:r>
            <a:r>
              <a:rPr lang="en-IN" sz="3600" dirty="0">
                <a:solidFill>
                  <a:srgbClr val="FF9300"/>
                </a:solidFill>
                <a:latin typeface="Times New Roman"/>
                <a:cs typeface="Times New Roman"/>
              </a:rPr>
              <a:t>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AB674-EA82-4EFB-8649-0AD3D6A1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4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3E98-3B60-486F-954C-8D2095D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103598"/>
            <a:ext cx="4800220" cy="110799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DevOps</a:t>
            </a:r>
            <a:r>
              <a:rPr lang="en-IN" sz="3600" b="1" dirty="0"/>
              <a:t> </a:t>
            </a:r>
            <a:r>
              <a:rPr lang="en-IN" sz="4000" dirty="0">
                <a:solidFill>
                  <a:srgbClr val="FF9300"/>
                </a:solidFill>
                <a:latin typeface="Times New Roman"/>
                <a:ea typeface="+mn-ea"/>
                <a:cs typeface="Times New Roman"/>
              </a:rPr>
              <a:t>Engineer Skills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E9AF3E-A522-4A66-97D6-6E33AF773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013" y="1828800"/>
          <a:ext cx="822590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7416720" imgH="4191120" progId="Paint.Picture">
                  <p:embed/>
                </p:oleObj>
              </mc:Choice>
              <mc:Fallback>
                <p:oleObj name="Bitmap Image" r:id="rId3" imgW="7416720" imgH="4191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BE9AF3E-A522-4A66-97D6-6E33AF773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6013" y="1828800"/>
                        <a:ext cx="8225905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44D65-50A9-46E4-8EC2-8DAC059D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32F-3989-4666-8938-73B48C034F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52B3-3A24-9740-D0E0-C2CD31B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9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Career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9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Progression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1449948-A5B1-65D7-2895-7A67E5D38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60349"/>
              </p:ext>
            </p:extLst>
          </p:nvPr>
        </p:nvGraphicFramePr>
        <p:xfrm>
          <a:off x="838200" y="2051602"/>
          <a:ext cx="9331790" cy="309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itmap Image" r:id="rId3" imgW="5321160" imgH="1765440" progId="PBrush">
                  <p:embed/>
                </p:oleObj>
              </mc:Choice>
              <mc:Fallback>
                <p:oleObj name="Bitmap Image" r:id="rId3" imgW="532116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51602"/>
                        <a:ext cx="9331790" cy="309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8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118</Words>
  <Application>Microsoft Office PowerPoint</Application>
  <PresentationFormat>Widescreen</PresentationFormat>
  <Paragraphs>28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Times New Roman</vt:lpstr>
      <vt:lpstr>Office Theme</vt:lpstr>
      <vt:lpstr>Bitmap Image</vt:lpstr>
      <vt:lpstr>What is DevOps</vt:lpstr>
      <vt:lpstr>Developer Challenges</vt:lpstr>
      <vt:lpstr>Operations Challenges</vt:lpstr>
      <vt:lpstr>PowerPoint Presentation</vt:lpstr>
      <vt:lpstr>DevOps Adoption</vt:lpstr>
      <vt:lpstr>PowerPoint Presentation</vt:lpstr>
      <vt:lpstr>PowerPoint Presentation</vt:lpstr>
      <vt:lpstr>DevOps Engineer Skills</vt:lpstr>
      <vt:lpstr>Career Progression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Gaajula</dc:creator>
  <cp:lastModifiedBy>Murali Mohan M</cp:lastModifiedBy>
  <cp:revision>11</cp:revision>
  <dcterms:created xsi:type="dcterms:W3CDTF">2022-10-16T07:00:17Z</dcterms:created>
  <dcterms:modified xsi:type="dcterms:W3CDTF">2025-07-07T08:57:47Z</dcterms:modified>
</cp:coreProperties>
</file>