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02002DE-60D7-4E2D-B28F-056AC1F6DA67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oop Bharadwaj" initials="AB" lastIdx="6" clrIdx="0"/>
  <p:cmAuthor id="1" name="Abhishek Anand" initials="AA" lastIdx="1" clrIdx="1">
    <p:extLst>
      <p:ext uri="{19B8F6BF-5375-455C-9EA6-DF929625EA0E}">
        <p15:presenceInfo xmlns:p15="http://schemas.microsoft.com/office/powerpoint/2012/main" userId="S::abhishek.anand@nihilent.com::d7e3b8a9-c854-40f2-b5fd-4d4ce4f298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AF1"/>
    <a:srgbClr val="DAEEFE"/>
    <a:srgbClr val="EFF8FF"/>
    <a:srgbClr val="ECF1F8"/>
    <a:srgbClr val="DCE6F2"/>
    <a:srgbClr val="AC99C3"/>
    <a:srgbClr val="9F88BA"/>
    <a:srgbClr val="D6CDE1"/>
    <a:srgbClr val="ECECEC"/>
    <a:srgbClr val="B8A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kozani Dube" userId="62327122-647b-47a2-b6be-7d30b19b9366" providerId="ADAL" clId="{96496F78-D183-48D2-8381-D382B295CBCB}"/>
    <pc:docChg chg="modMainMaster addSection">
      <pc:chgData name="Thokozani Dube" userId="62327122-647b-47a2-b6be-7d30b19b9366" providerId="ADAL" clId="{96496F78-D183-48D2-8381-D382B295CBCB}" dt="2021-01-13T06:59:40.158" v="13" actId="1076"/>
      <pc:docMkLst>
        <pc:docMk/>
      </pc:docMkLst>
      <pc:sldMasterChg chg="addSp modSp mod">
        <pc:chgData name="Thokozani Dube" userId="62327122-647b-47a2-b6be-7d30b19b9366" providerId="ADAL" clId="{96496F78-D183-48D2-8381-D382B295CBCB}" dt="2021-01-13T06:59:40.158" v="13" actId="1076"/>
        <pc:sldMasterMkLst>
          <pc:docMk/>
          <pc:sldMasterMk cId="3431854846" sldId="2147483660"/>
        </pc:sldMasterMkLst>
        <pc:picChg chg="add mod">
          <ac:chgData name="Thokozani Dube" userId="62327122-647b-47a2-b6be-7d30b19b9366" providerId="ADAL" clId="{96496F78-D183-48D2-8381-D382B295CBCB}" dt="2021-01-13T06:59:40.158" v="13" actId="1076"/>
          <ac:picMkLst>
            <pc:docMk/>
            <pc:sldMasterMk cId="3431854846" sldId="2147483660"/>
            <ac:picMk id="10" creationId="{8827F5B2-95E7-4A32-995D-1415AAB9330C}"/>
          </ac:picMkLst>
        </pc:picChg>
      </pc:sldMasterChg>
    </pc:docChg>
  </pc:docChgLst>
  <pc:docChgLst>
    <pc:chgData name="Thokozani Dube" userId="62327122-647b-47a2-b6be-7d30b19b9366" providerId="ADAL" clId="{C5CEF7D4-7944-49ED-ADDD-2A0BABD1B58C}"/>
    <pc:docChg chg="custSel delSld modMainMaster modSection">
      <pc:chgData name="Thokozani Dube" userId="62327122-647b-47a2-b6be-7d30b19b9366" providerId="ADAL" clId="{C5CEF7D4-7944-49ED-ADDD-2A0BABD1B58C}" dt="2021-02-25T15:28:56.255" v="2" actId="47"/>
      <pc:docMkLst>
        <pc:docMk/>
      </pc:docMkLst>
      <pc:sldChg chg="del">
        <pc:chgData name="Thokozani Dube" userId="62327122-647b-47a2-b6be-7d30b19b9366" providerId="ADAL" clId="{C5CEF7D4-7944-49ED-ADDD-2A0BABD1B58C}" dt="2021-02-25T15:28:53.974" v="1" actId="47"/>
        <pc:sldMkLst>
          <pc:docMk/>
          <pc:sldMk cId="2896716719" sldId="705"/>
        </pc:sldMkLst>
      </pc:sldChg>
      <pc:sldChg chg="del">
        <pc:chgData name="Thokozani Dube" userId="62327122-647b-47a2-b6be-7d30b19b9366" providerId="ADAL" clId="{C5CEF7D4-7944-49ED-ADDD-2A0BABD1B58C}" dt="2021-02-25T15:28:56.255" v="2" actId="47"/>
        <pc:sldMkLst>
          <pc:docMk/>
          <pc:sldMk cId="1200750442" sldId="6636"/>
        </pc:sldMkLst>
      </pc:sldChg>
      <pc:sldMasterChg chg="delSldLayout modSldLayout">
        <pc:chgData name="Thokozani Dube" userId="62327122-647b-47a2-b6be-7d30b19b9366" providerId="ADAL" clId="{C5CEF7D4-7944-49ED-ADDD-2A0BABD1B58C}" dt="2021-02-25T15:28:53.974" v="1" actId="47"/>
        <pc:sldMasterMkLst>
          <pc:docMk/>
          <pc:sldMasterMk cId="3431854846" sldId="2147483660"/>
        </pc:sldMasterMkLst>
        <pc:sldLayoutChg chg="modSp del mod">
          <pc:chgData name="Thokozani Dube" userId="62327122-647b-47a2-b6be-7d30b19b9366" providerId="ADAL" clId="{C5CEF7D4-7944-49ED-ADDD-2A0BABD1B58C}" dt="2021-02-25T15:28:53.974" v="1" actId="47"/>
          <pc:sldLayoutMkLst>
            <pc:docMk/>
            <pc:sldMasterMk cId="3431854846" sldId="2147483660"/>
            <pc:sldLayoutMk cId="655829160" sldId="2147483672"/>
          </pc:sldLayoutMkLst>
          <pc:spChg chg="mod">
            <ac:chgData name="Thokozani Dube" userId="62327122-647b-47a2-b6be-7d30b19b9366" providerId="ADAL" clId="{C5CEF7D4-7944-49ED-ADDD-2A0BABD1B58C}" dt="2021-02-23T08:14:24.372" v="0" actId="27636"/>
            <ac:spMkLst>
              <pc:docMk/>
              <pc:sldMasterMk cId="3431854846" sldId="2147483660"/>
              <pc:sldLayoutMk cId="655829160" sldId="2147483672"/>
              <ac:spMk id="9" creationId="{876D6B8E-EAD2-46C2-836D-FF49FEDE2E43}"/>
            </ac:spMkLst>
          </pc:spChg>
        </pc:sldLayoutChg>
      </pc:sldMasterChg>
    </pc:docChg>
  </pc:docChgLst>
  <pc:docChgLst>
    <pc:chgData name="Vinayak Ghawale" userId="dfd559a4-a5f6-4818-96e6-a122f47ba2a6" providerId="ADAL" clId="{EE2306D7-8EC8-424F-95AC-3A554CEB581F}"/>
    <pc:docChg chg="undo custSel delSld modSld sldOrd modSection">
      <pc:chgData name="Vinayak Ghawale" userId="dfd559a4-a5f6-4818-96e6-a122f47ba2a6" providerId="ADAL" clId="{EE2306D7-8EC8-424F-95AC-3A554CEB581F}" dt="2023-02-20T05:13:44.087" v="3" actId="478"/>
      <pc:docMkLst>
        <pc:docMk/>
      </pc:docMkLst>
      <pc:sldChg chg="delSp mod">
        <pc:chgData name="Vinayak Ghawale" userId="dfd559a4-a5f6-4818-96e6-a122f47ba2a6" providerId="ADAL" clId="{EE2306D7-8EC8-424F-95AC-3A554CEB581F}" dt="2023-02-20T05:13:44.087" v="3" actId="478"/>
        <pc:sldMkLst>
          <pc:docMk/>
          <pc:sldMk cId="1682879288" sldId="261"/>
        </pc:sldMkLst>
        <pc:spChg chg="del">
          <ac:chgData name="Vinayak Ghawale" userId="dfd559a4-a5f6-4818-96e6-a122f47ba2a6" providerId="ADAL" clId="{EE2306D7-8EC8-424F-95AC-3A554CEB581F}" dt="2023-02-20T05:13:44.087" v="3" actId="478"/>
          <ac:spMkLst>
            <pc:docMk/>
            <pc:sldMk cId="1682879288" sldId="261"/>
            <ac:spMk id="6" creationId="{00000000-0000-0000-0000-000000000000}"/>
          </ac:spMkLst>
        </pc:spChg>
      </pc:sldChg>
      <pc:sldChg chg="del ord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05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06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07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08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09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10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11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12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13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14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15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16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17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18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19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20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21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22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23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24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25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26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27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28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29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30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31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32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33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34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35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36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37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38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39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40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41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42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43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44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45"/>
        </pc:sldMkLst>
      </pc:sldChg>
      <pc:sldChg chg="del">
        <pc:chgData name="Vinayak Ghawale" userId="dfd559a4-a5f6-4818-96e6-a122f47ba2a6" providerId="ADAL" clId="{EE2306D7-8EC8-424F-95AC-3A554CEB581F}" dt="2023-02-20T05:13:39.989" v="2" actId="47"/>
        <pc:sldMkLst>
          <pc:docMk/>
          <pc:sldMk cId="0" sldId="746"/>
        </pc:sldMkLst>
      </pc:sldChg>
      <pc:sldMasterChg chg="delSldLayout">
        <pc:chgData name="Vinayak Ghawale" userId="dfd559a4-a5f6-4818-96e6-a122f47ba2a6" providerId="ADAL" clId="{EE2306D7-8EC8-424F-95AC-3A554CEB581F}" dt="2023-02-20T05:13:39.989" v="2" actId="47"/>
        <pc:sldMasterMkLst>
          <pc:docMk/>
          <pc:sldMasterMk cId="3431854846" sldId="2147483660"/>
        </pc:sldMasterMkLst>
        <pc:sldLayoutChg chg="del">
          <pc:chgData name="Vinayak Ghawale" userId="dfd559a4-a5f6-4818-96e6-a122f47ba2a6" providerId="ADAL" clId="{EE2306D7-8EC8-424F-95AC-3A554CEB581F}" dt="2023-02-20T05:13:39.989" v="2" actId="47"/>
          <pc:sldLayoutMkLst>
            <pc:docMk/>
            <pc:sldMasterMk cId="3431854846" sldId="2147483660"/>
            <pc:sldLayoutMk cId="0" sldId="2147483672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AF35-26D7-4B7F-919D-3DA5C14A1EDC}" type="datetimeFigureOut">
              <a:rPr lang="en-IN" smtClean="0"/>
              <a:pPr/>
              <a:t>11-07-2025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940C-B40C-4422-9D69-BE4FFB9AF2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16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89"/>
            <a:fld id="{D6A3509B-E589-F54C-8502-7966EE55DCAE}" type="datetimeFigureOut">
              <a:rPr lang="en-US" smtClean="0">
                <a:solidFill>
                  <a:prstClr val="black"/>
                </a:solidFill>
              </a:rPr>
              <a:pPr defTabSz="457189"/>
              <a:t>7/11/2025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457189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89"/>
            <a:fld id="{0610989E-6987-A14C-86F4-4C0BDC5BB236}" type="slidenum">
              <a:rPr lang="en-US" smtClean="0">
                <a:solidFill>
                  <a:prstClr val="black"/>
                </a:solidFill>
              </a:rPr>
              <a:pPr defTabSz="457189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552450" y="2876550"/>
            <a:ext cx="2114550" cy="32385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Title slide: Use Garamond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56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89"/>
            <a:fld id="{D6A3509B-E589-F54C-8502-7966EE55DCAE}" type="datetimeFigureOut">
              <a:rPr lang="en-US" smtClean="0">
                <a:solidFill>
                  <a:prstClr val="black"/>
                </a:solidFill>
              </a:rPr>
              <a:pPr defTabSz="457189"/>
              <a:t>7/11/2025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457189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89"/>
            <a:fld id="{0610989E-6987-A14C-86F4-4C0BDC5BB236}" type="slidenum">
              <a:rPr lang="en-US" smtClean="0">
                <a:solidFill>
                  <a:prstClr val="black"/>
                </a:solidFill>
              </a:rPr>
              <a:pPr defTabSz="457189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89"/>
            <a:fld id="{D6A3509B-E589-F54C-8502-7966EE55DCAE}" type="datetimeFigureOut">
              <a:rPr lang="en-US" smtClean="0">
                <a:solidFill>
                  <a:prstClr val="black"/>
                </a:solidFill>
              </a:rPr>
              <a:pPr defTabSz="457189"/>
              <a:t>7/11/2025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457189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89"/>
            <a:fld id="{0610989E-6987-A14C-86F4-4C0BDC5BB236}" type="slidenum">
              <a:rPr lang="en-US" smtClean="0">
                <a:solidFill>
                  <a:prstClr val="black"/>
                </a:solidFill>
              </a:rPr>
              <a:pPr defTabSz="457189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90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93" y="0"/>
            <a:ext cx="8229600" cy="497150"/>
          </a:xfrm>
        </p:spPr>
        <p:txBody>
          <a:bodyPr>
            <a:normAutofit/>
          </a:bodyPr>
          <a:lstStyle>
            <a:lvl1pPr algn="l">
              <a:defRPr sz="2400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Garamond" panose="02020404030301010803" pitchFamily="18" charset="0"/>
              </a:defRPr>
            </a:lvl1pPr>
            <a:lvl2pPr>
              <a:defRPr sz="1800">
                <a:latin typeface="Garamond" panose="02020404030301010803" pitchFamily="18" charset="0"/>
              </a:defRPr>
            </a:lvl2pPr>
            <a:lvl3pPr>
              <a:defRPr sz="1200">
                <a:latin typeface="Garamond" panose="02020404030301010803" pitchFamily="18" charset="0"/>
              </a:defRPr>
            </a:lvl3pPr>
            <a:lvl4pPr>
              <a:defRPr sz="1200">
                <a:latin typeface="Garamond" panose="02020404030301010803" pitchFamily="18" charset="0"/>
              </a:defRPr>
            </a:lvl4pPr>
            <a:lvl5pPr>
              <a:defRPr sz="1200">
                <a:latin typeface="Garamond" panose="020204040303010108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89"/>
            <a:fld id="{D6A3509B-E589-F54C-8502-7966EE55DCAE}" type="datetimeFigureOut">
              <a:rPr lang="en-US" smtClean="0">
                <a:solidFill>
                  <a:prstClr val="black"/>
                </a:solidFill>
              </a:rPr>
              <a:pPr defTabSz="457189"/>
              <a:t>7/11/2025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457189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89"/>
            <a:fld id="{0610989E-6987-A14C-86F4-4C0BDC5BB236}" type="slidenum">
              <a:rPr lang="en-US" smtClean="0">
                <a:solidFill>
                  <a:prstClr val="black"/>
                </a:solidFill>
              </a:rPr>
              <a:pPr defTabSz="457189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3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89"/>
            <a:fld id="{D6A3509B-E589-F54C-8502-7966EE55DCAE}" type="datetimeFigureOut">
              <a:rPr lang="en-US" smtClean="0">
                <a:solidFill>
                  <a:prstClr val="black"/>
                </a:solidFill>
              </a:rPr>
              <a:pPr defTabSz="457189"/>
              <a:t>7/11/2025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457189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89"/>
            <a:fld id="{0610989E-6987-A14C-86F4-4C0BDC5BB236}" type="slidenum">
              <a:rPr lang="en-US" smtClean="0">
                <a:solidFill>
                  <a:prstClr val="black"/>
                </a:solidFill>
              </a:rPr>
              <a:pPr defTabSz="457189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8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6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6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89"/>
            <a:fld id="{D6A3509B-E589-F54C-8502-7966EE55DCAE}" type="datetimeFigureOut">
              <a:rPr lang="en-US" smtClean="0">
                <a:solidFill>
                  <a:prstClr val="black"/>
                </a:solidFill>
              </a:rPr>
              <a:pPr defTabSz="457189"/>
              <a:t>7/11/2025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457189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89"/>
            <a:fld id="{0610989E-6987-A14C-86F4-4C0BDC5BB236}" type="slidenum">
              <a:rPr lang="en-US" smtClean="0">
                <a:solidFill>
                  <a:prstClr val="black"/>
                </a:solidFill>
              </a:rPr>
              <a:pPr defTabSz="457189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1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89"/>
            <a:fld id="{D6A3509B-E589-F54C-8502-7966EE55DCAE}" type="datetimeFigureOut">
              <a:rPr lang="en-US" smtClean="0">
                <a:solidFill>
                  <a:prstClr val="black"/>
                </a:solidFill>
              </a:rPr>
              <a:pPr defTabSz="457189"/>
              <a:t>7/11/2025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457189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89"/>
            <a:fld id="{0610989E-6987-A14C-86F4-4C0BDC5BB236}" type="slidenum">
              <a:rPr lang="en-US" smtClean="0">
                <a:solidFill>
                  <a:prstClr val="black"/>
                </a:solidFill>
              </a:rPr>
              <a:pPr defTabSz="457189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1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89"/>
            <a:fld id="{D6A3509B-E589-F54C-8502-7966EE55DCAE}" type="datetimeFigureOut">
              <a:rPr lang="en-US" smtClean="0">
                <a:solidFill>
                  <a:prstClr val="black"/>
                </a:solidFill>
              </a:rPr>
              <a:pPr defTabSz="457189"/>
              <a:t>7/11/2025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457189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89"/>
            <a:fld id="{0610989E-6987-A14C-86F4-4C0BDC5BB236}" type="slidenum">
              <a:rPr lang="en-US" smtClean="0">
                <a:solidFill>
                  <a:prstClr val="black"/>
                </a:solidFill>
              </a:rPr>
              <a:pPr defTabSz="457189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6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89"/>
            <a:fld id="{D6A3509B-E589-F54C-8502-7966EE55DCAE}" type="datetimeFigureOut">
              <a:rPr lang="en-US" smtClean="0">
                <a:solidFill>
                  <a:prstClr val="black"/>
                </a:solidFill>
              </a:rPr>
              <a:pPr defTabSz="457189"/>
              <a:t>7/11/2025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457189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89"/>
            <a:fld id="{0610989E-6987-A14C-86F4-4C0BDC5BB236}" type="slidenum">
              <a:rPr lang="en-US" smtClean="0">
                <a:solidFill>
                  <a:prstClr val="black"/>
                </a:solidFill>
              </a:rPr>
              <a:pPr defTabSz="457189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99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89"/>
            <a:fld id="{D6A3509B-E589-F54C-8502-7966EE55DCAE}" type="datetimeFigureOut">
              <a:rPr lang="en-US" smtClean="0">
                <a:solidFill>
                  <a:prstClr val="black"/>
                </a:solidFill>
              </a:rPr>
              <a:pPr defTabSz="457189"/>
              <a:t>7/11/2025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457189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89"/>
            <a:fld id="{0610989E-6987-A14C-86F4-4C0BDC5BB236}" type="slidenum">
              <a:rPr lang="en-US" smtClean="0">
                <a:solidFill>
                  <a:prstClr val="black"/>
                </a:solidFill>
              </a:rPr>
              <a:pPr defTabSz="457189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89"/>
            <a:fld id="{D6A3509B-E589-F54C-8502-7966EE55DCAE}" type="datetimeFigureOut">
              <a:rPr lang="en-US" smtClean="0">
                <a:solidFill>
                  <a:prstClr val="black"/>
                </a:solidFill>
              </a:rPr>
              <a:pPr defTabSz="457189"/>
              <a:t>7/11/2025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457189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89"/>
            <a:fld id="{0610989E-6987-A14C-86F4-4C0BDC5BB236}" type="slidenum">
              <a:rPr lang="en-US" smtClean="0">
                <a:solidFill>
                  <a:prstClr val="black"/>
                </a:solidFill>
              </a:rPr>
              <a:pPr defTabSz="457189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98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960" y="0"/>
            <a:ext cx="24820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0"/>
          <p:cNvSpPr txBox="1">
            <a:spLocks/>
          </p:cNvSpPr>
          <p:nvPr userDrawn="1"/>
        </p:nvSpPr>
        <p:spPr>
          <a:xfrm>
            <a:off x="7075837" y="4913155"/>
            <a:ext cx="2133600" cy="206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97669F-9B12-5648-B281-3AABB5696A02}" type="slidenum">
              <a:rPr lang="en-US" sz="900" smtClean="0">
                <a:solidFill>
                  <a:srgbClr val="000000"/>
                </a:solidFill>
                <a:latin typeface="Garamond"/>
                <a:cs typeface="Garamond"/>
              </a:rPr>
              <a:pPr/>
              <a:t>‹#›</a:t>
            </a:fld>
            <a:endParaRPr lang="en-US" sz="900">
              <a:solidFill>
                <a:srgbClr val="000000"/>
              </a:solidFill>
              <a:latin typeface="Garamond"/>
              <a:cs typeface="Garamond"/>
            </a:endParaRPr>
          </a:p>
        </p:txBody>
      </p:sp>
      <p:sp>
        <p:nvSpPr>
          <p:cNvPr id="9" name="Rectangle 22"/>
          <p:cNvSpPr>
            <a:spLocks noChangeArrowheads="1"/>
          </p:cNvSpPr>
          <p:nvPr userDrawn="1"/>
        </p:nvSpPr>
        <p:spPr bwMode="auto">
          <a:xfrm>
            <a:off x="457199" y="4800362"/>
            <a:ext cx="4275716" cy="2255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t">
            <a:noAutofit/>
          </a:bodyPr>
          <a:lstStyle/>
          <a:p>
            <a:pPr algn="l" defTabSz="457189" eaLnBrk="0" hangingPunct="0"/>
            <a:r>
              <a:rPr lang="en-US" sz="900">
                <a:solidFill>
                  <a:schemeClr val="tx1"/>
                </a:solidFill>
                <a:latin typeface="Garamond"/>
                <a:cs typeface="Garamond"/>
              </a:rPr>
              <a:t>© Nihilent confidential</a:t>
            </a:r>
            <a:endParaRPr lang="en-US" sz="900">
              <a:solidFill>
                <a:srgbClr val="FFFFFF"/>
              </a:solidFill>
              <a:latin typeface="Garamond"/>
              <a:cs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1" y="4531090"/>
            <a:ext cx="666702" cy="6099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27F5B2-95E7-4A32-995D-1415AAB9330C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633" y="4594623"/>
            <a:ext cx="585427" cy="524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85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1560" y="1771531"/>
            <a:ext cx="6934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DevOps is the combination of cultural philosophies, practices, and 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Increases an organization’s ability to deliver applications and services at high velocity evolving and improving products at a faster 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Enables organizations to better serve their customers and compete more effectively in the market.</a:t>
            </a:r>
            <a:endParaRPr lang="en-IN" sz="1400" dirty="0"/>
          </a:p>
        </p:txBody>
      </p:sp>
      <p:sp>
        <p:nvSpPr>
          <p:cNvPr id="3" name="Rectangle 2"/>
          <p:cNvSpPr/>
          <p:nvPr/>
        </p:nvSpPr>
        <p:spPr>
          <a:xfrm>
            <a:off x="1108462" y="931962"/>
            <a:ext cx="25186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FF9300"/>
                </a:solidFill>
                <a:latin typeface="Times New Roman"/>
                <a:cs typeface="Times New Roman"/>
              </a:rPr>
              <a:t>What</a:t>
            </a:r>
            <a:r>
              <a:rPr lang="en-IN" sz="1200" b="1" dirty="0">
                <a:solidFill>
                  <a:schemeClr val="accent4"/>
                </a:solidFill>
              </a:rPr>
              <a:t> </a:t>
            </a:r>
            <a:r>
              <a:rPr lang="en-IN" sz="1400" dirty="0">
                <a:solidFill>
                  <a:srgbClr val="FF9300"/>
                </a:solidFill>
                <a:latin typeface="Times New Roman"/>
                <a:cs typeface="Times New Roman"/>
              </a:rPr>
              <a:t>is </a:t>
            </a:r>
            <a:r>
              <a:rPr lang="en-IN" sz="1400" dirty="0" smtClean="0">
                <a:solidFill>
                  <a:srgbClr val="FF9300"/>
                </a:solidFill>
                <a:latin typeface="Times New Roman"/>
                <a:cs typeface="Times New Roman"/>
              </a:rPr>
              <a:t>DevOps:</a:t>
            </a:r>
            <a:endParaRPr lang="en-IN" dirty="0"/>
          </a:p>
        </p:txBody>
      </p:sp>
      <p:pic>
        <p:nvPicPr>
          <p:cNvPr id="4" name="Picture 2" descr="What is DevOps?">
            <a:extLst>
              <a:ext uri="{FF2B5EF4-FFF2-40B4-BE49-F238E27FC236}">
                <a16:creationId xmlns:a16="http://schemas.microsoft.com/office/drawing/2014/main" id="{496E2D5B-2CA1-4E6F-8766-6F13B347C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9" y="2941083"/>
            <a:ext cx="8427721" cy="165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87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9300"/>
                </a:solidFill>
                <a:latin typeface="Times New Roman"/>
                <a:cs typeface="Times New Roman"/>
              </a:rPr>
              <a:t>Developer</a:t>
            </a:r>
            <a:r>
              <a:rPr lang="en-IN" sz="2000" b="1" dirty="0"/>
              <a:t> </a:t>
            </a:r>
            <a:r>
              <a:rPr lang="en-IN" dirty="0">
                <a:solidFill>
                  <a:srgbClr val="FF9300"/>
                </a:solidFill>
                <a:latin typeface="Times New Roman"/>
                <a:cs typeface="Times New Roman"/>
              </a:rPr>
              <a:t>Challenges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7B7FA5-CAAA-4C37-A2B5-1F1958019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998157"/>
            <a:ext cx="8442960" cy="28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6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9300"/>
                </a:solidFill>
                <a:latin typeface="Times New Roman"/>
                <a:cs typeface="Times New Roman"/>
              </a:rPr>
              <a:t>Operations</a:t>
            </a:r>
            <a:r>
              <a:rPr lang="en-IN" sz="2000" b="1" dirty="0"/>
              <a:t> </a:t>
            </a:r>
            <a:r>
              <a:rPr lang="en-IN" dirty="0">
                <a:solidFill>
                  <a:srgbClr val="FF9300"/>
                </a:solidFill>
                <a:latin typeface="Times New Roman"/>
                <a:cs typeface="Times New Roman"/>
              </a:rPr>
              <a:t>Challenges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A67995-B68A-4E27-90F9-6530ED88613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1191"/>
              </p:ext>
            </p:extLst>
          </p:nvPr>
        </p:nvGraphicFramePr>
        <p:xfrm>
          <a:off x="467306" y="975360"/>
          <a:ext cx="8209387" cy="361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3" imgW="10490040" imgH="4336920" progId="Paint.Picture">
                  <p:embed/>
                </p:oleObj>
              </mc:Choice>
              <mc:Fallback>
                <p:oleObj name="Bitmap Image" r:id="rId3" imgW="10490040" imgH="433692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4A67995-B68A-4E27-90F9-6530ED8861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306" y="975360"/>
                        <a:ext cx="8209387" cy="3618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617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9300"/>
                </a:solidFill>
                <a:latin typeface="Times New Roman"/>
                <a:cs typeface="Times New Roman"/>
              </a:rPr>
              <a:t>Business</a:t>
            </a:r>
            <a:r>
              <a:rPr lang="en-IN" sz="2000" b="1" dirty="0"/>
              <a:t> </a:t>
            </a:r>
            <a:r>
              <a:rPr lang="en-IN" dirty="0">
                <a:solidFill>
                  <a:srgbClr val="FF9300"/>
                </a:solidFill>
                <a:latin typeface="Times New Roman"/>
                <a:cs typeface="Times New Roman"/>
              </a:rPr>
              <a:t>Benefits of DevOps</a:t>
            </a:r>
            <a:endParaRPr lang="en-IN" dirty="0">
              <a:solidFill>
                <a:srgbClr val="FF93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FFDE8B-B57D-4883-B985-00EA51B1AC4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813045"/>
              </p:ext>
            </p:extLst>
          </p:nvPr>
        </p:nvGraphicFramePr>
        <p:xfrm>
          <a:off x="792480" y="769620"/>
          <a:ext cx="7322820" cy="382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3" imgW="5695920" imgH="3517920" progId="Paint.Picture">
                  <p:embed/>
                </p:oleObj>
              </mc:Choice>
              <mc:Fallback>
                <p:oleObj name="Bitmap Image" r:id="rId3" imgW="5695920" imgH="351792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DFFDE8B-B57D-4883-B985-00EA51B1AC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480" y="769620"/>
                        <a:ext cx="7322820" cy="3824605"/>
                      </a:xfrm>
                      <a:prstGeom prst="rect">
                        <a:avLst/>
                      </a:prstGeom>
                      <a:ln w="31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476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9300"/>
                </a:solidFill>
                <a:latin typeface="Times New Roman"/>
                <a:cs typeface="Times New Roman"/>
              </a:rPr>
              <a:t>DevOps</a:t>
            </a:r>
            <a:r>
              <a:rPr lang="en-IN" sz="2000" b="1" dirty="0"/>
              <a:t> </a:t>
            </a:r>
            <a:r>
              <a:rPr lang="en-IN" dirty="0" smtClean="0">
                <a:solidFill>
                  <a:srgbClr val="FF9300"/>
                </a:solidFill>
                <a:latin typeface="Times New Roman"/>
                <a:cs typeface="Times New Roman"/>
              </a:rPr>
              <a:t>Adoption: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73D005-0DE1-47B0-B11B-74F09E24954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445916"/>
              </p:ext>
            </p:extLst>
          </p:nvPr>
        </p:nvGraphicFramePr>
        <p:xfrm>
          <a:off x="457200" y="1043941"/>
          <a:ext cx="8229600" cy="304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Bitmap Image" r:id="rId3" imgW="10147320" imgH="3479760" progId="Paint.Picture">
                  <p:embed/>
                </p:oleObj>
              </mc:Choice>
              <mc:Fallback>
                <p:oleObj name="Bitmap Image" r:id="rId3" imgW="10147320" imgH="347976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473D005-0DE1-47B0-B11B-74F09E2495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043941"/>
                        <a:ext cx="8229600" cy="304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22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9300"/>
                </a:solidFill>
                <a:latin typeface="Times New Roman"/>
                <a:cs typeface="Times New Roman"/>
              </a:rPr>
              <a:t>DevOps</a:t>
            </a:r>
            <a:r>
              <a:rPr lang="en-IN" b="1" dirty="0"/>
              <a:t> </a:t>
            </a:r>
            <a:r>
              <a:rPr lang="en-IN" dirty="0" smtClean="0">
                <a:solidFill>
                  <a:srgbClr val="FF9300"/>
                </a:solidFill>
                <a:latin typeface="Times New Roman"/>
                <a:cs typeface="Times New Roman"/>
              </a:rPr>
              <a:t>Lifecycle:</a:t>
            </a:r>
            <a:endParaRPr lang="en-IN" dirty="0">
              <a:solidFill>
                <a:srgbClr val="FF930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5E7383E-78AD-4557-BF83-D3A83E1A6A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34" y="1009650"/>
            <a:ext cx="6796852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61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9300"/>
                </a:solidFill>
                <a:latin typeface="Times New Roman"/>
                <a:cs typeface="Times New Roman"/>
              </a:rPr>
              <a:t>DevOps</a:t>
            </a:r>
            <a:r>
              <a:rPr lang="en-IN" b="1" dirty="0"/>
              <a:t> </a:t>
            </a:r>
            <a:r>
              <a:rPr lang="en-IN" dirty="0" smtClean="0">
                <a:solidFill>
                  <a:srgbClr val="FF9300"/>
                </a:solidFill>
                <a:latin typeface="Times New Roman"/>
                <a:cs typeface="Times New Roman"/>
              </a:rPr>
              <a:t>Tools:</a:t>
            </a:r>
            <a:endParaRPr lang="en-IN" dirty="0">
              <a:solidFill>
                <a:srgbClr val="FF930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2" descr="How to Become an DevOps Engineer in 2020 | by Shane Shown | The Startup |  Medium">
            <a:extLst>
              <a:ext uri="{FF2B5EF4-FFF2-40B4-BE49-F238E27FC236}">
                <a16:creationId xmlns:a16="http://schemas.microsoft.com/office/drawing/2014/main" id="{25E033B0-45F8-44D3-BEAF-B44D42CA5B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73" y="796290"/>
            <a:ext cx="6395840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9300"/>
                </a:solidFill>
                <a:latin typeface="Times New Roman"/>
                <a:cs typeface="Times New Roman"/>
              </a:rPr>
              <a:t>DevOps</a:t>
            </a:r>
            <a:r>
              <a:rPr lang="en-IN" sz="2000" b="1" dirty="0"/>
              <a:t> </a:t>
            </a:r>
            <a:r>
              <a:rPr lang="en-IN" dirty="0">
                <a:solidFill>
                  <a:srgbClr val="FF9300"/>
                </a:solidFill>
                <a:latin typeface="Times New Roman"/>
                <a:cs typeface="Times New Roman"/>
              </a:rPr>
              <a:t>Engineer </a:t>
            </a:r>
            <a:r>
              <a:rPr lang="en-IN" dirty="0" smtClean="0">
                <a:solidFill>
                  <a:srgbClr val="FF9300"/>
                </a:solidFill>
                <a:latin typeface="Times New Roman"/>
                <a:cs typeface="Times New Roman"/>
              </a:rPr>
              <a:t>Skills: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E9AF3E-A522-4A66-97D6-6E33AF77310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323954"/>
              </p:ext>
            </p:extLst>
          </p:nvPr>
        </p:nvGraphicFramePr>
        <p:xfrm>
          <a:off x="1173480" y="765810"/>
          <a:ext cx="6515100" cy="3554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Bitmap Image" r:id="rId3" imgW="7416720" imgH="4191120" progId="Paint.Picture">
                  <p:embed/>
                </p:oleObj>
              </mc:Choice>
              <mc:Fallback>
                <p:oleObj name="Bitmap Image" r:id="rId3" imgW="7416720" imgH="419112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BE9AF3E-A522-4A66-97D6-6E33AF7731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480" y="765810"/>
                        <a:ext cx="6515100" cy="3554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612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" y="670560"/>
            <a:ext cx="6522720" cy="3268980"/>
          </a:xfrm>
        </p:spPr>
      </p:pic>
    </p:spTree>
    <p:extLst>
      <p:ext uri="{BB962C8B-B14F-4D97-AF65-F5344CB8AC3E}">
        <p14:creationId xmlns:p14="http://schemas.microsoft.com/office/powerpoint/2010/main" val="34539713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A92848912794294F78C0F5F9B76C7" ma:contentTypeVersion="2" ma:contentTypeDescription="Create a new document." ma:contentTypeScope="" ma:versionID="22cab50efd8c33848c458ce99a3f6b64">
  <xsd:schema xmlns:xsd="http://www.w3.org/2001/XMLSchema" xmlns:xs="http://www.w3.org/2001/XMLSchema" xmlns:p="http://schemas.microsoft.com/office/2006/metadata/properties" xmlns:ns2="b6d31806-92f7-4dac-a34e-7f5a9f9ad6cd" targetNamespace="http://schemas.microsoft.com/office/2006/metadata/properties" ma:root="true" ma:fieldsID="cfe0e4ccc45e2fa0d058b8b122f0c8ae" ns2:_="">
    <xsd:import namespace="b6d31806-92f7-4dac-a34e-7f5a9f9ad6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d31806-92f7-4dac-a34e-7f5a9f9ad6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3032A1-B534-440B-BDE1-BEC380C4F547}">
  <ds:schemaRefs>
    <ds:schemaRef ds:uri="http://purl.org/dc/dcmitype/"/>
    <ds:schemaRef ds:uri="b6d31806-92f7-4dac-a34e-7f5a9f9ad6cd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9C359B0-A930-4FF6-99F1-BDC8013701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CCA7E8-9381-458E-B866-B6AE9BBE520F}">
  <ds:schemaRefs>
    <ds:schemaRef ds:uri="b6d31806-92f7-4dac-a34e-7f5a9f9ad6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74</Words>
  <Application>Microsoft Office PowerPoint</Application>
  <PresentationFormat>On-screen Show (16:9)</PresentationFormat>
  <Paragraphs>11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Garamond</vt:lpstr>
      <vt:lpstr>Times New Roman</vt:lpstr>
      <vt:lpstr>1_Office Theme</vt:lpstr>
      <vt:lpstr>Bitmap Image</vt:lpstr>
      <vt:lpstr>PowerPoint Presentation</vt:lpstr>
      <vt:lpstr>Developer Challenges</vt:lpstr>
      <vt:lpstr>Operations Challenges</vt:lpstr>
      <vt:lpstr>Business Benefits of DevOps</vt:lpstr>
      <vt:lpstr>DevOps Adoption:</vt:lpstr>
      <vt:lpstr>DevOps Lifecycle:</vt:lpstr>
      <vt:lpstr>DevOps Tools:</vt:lpstr>
      <vt:lpstr>DevOps Engineer Skills: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Anand</dc:creator>
  <cp:lastModifiedBy>Murali Mohan M</cp:lastModifiedBy>
  <cp:revision>27</cp:revision>
  <dcterms:created xsi:type="dcterms:W3CDTF">2020-08-24T18:08:00Z</dcterms:created>
  <dcterms:modified xsi:type="dcterms:W3CDTF">2025-07-11T05:55:12Z</dcterms:modified>
</cp:coreProperties>
</file>