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20" y="-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4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7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9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1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13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5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88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43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52" y="131975"/>
            <a:ext cx="10058400" cy="5657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11841" y="6211669"/>
            <a:ext cx="4185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 Murali Mohan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3637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-1090413"/>
            <a:ext cx="12359148" cy="2541431"/>
          </a:xfrm>
        </p:spPr>
        <p:txBody>
          <a:bodyPr>
            <a:normAutofit/>
          </a:bodyPr>
          <a:lstStyle/>
          <a:p>
            <a:r>
              <a:rPr lang="en-IN" sz="4400" dirty="0" smtClean="0"/>
              <a:t>Why do we want learn </a:t>
            </a:r>
            <a:r>
              <a:rPr lang="en-IN" sz="4400" dirty="0" err="1" smtClean="0"/>
              <a:t>docker</a:t>
            </a:r>
            <a:r>
              <a:rPr lang="en-IN" sz="4400" dirty="0" smtClean="0"/>
              <a:t> &amp; k8’s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0983" y="1126553"/>
            <a:ext cx="8651017" cy="338422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To get high salaries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To become expert in </a:t>
            </a:r>
            <a:r>
              <a:rPr lang="en-IN" dirty="0" err="1" smtClean="0"/>
              <a:t>devops</a:t>
            </a:r>
            <a:endParaRPr lang="en-IN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You want be certified professional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What you want be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27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6615" y="-983226"/>
            <a:ext cx="10517523" cy="2541431"/>
          </a:xfrm>
        </p:spPr>
        <p:txBody>
          <a:bodyPr>
            <a:normAutofit/>
          </a:bodyPr>
          <a:lstStyle/>
          <a:p>
            <a:r>
              <a:rPr lang="en-IN" dirty="0" smtClean="0"/>
              <a:t>Trainer introduction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8798" y="943289"/>
            <a:ext cx="8651017" cy="3384221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NAME : Murali MOHAN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Experience : 7+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Current organization : beep </a:t>
            </a:r>
            <a:r>
              <a:rPr lang="en-IN" dirty="0" err="1" smtClean="0"/>
              <a:t>beep</a:t>
            </a:r>
            <a:r>
              <a:rPr lang="en-IN" dirty="0" smtClean="0"/>
              <a:t> </a:t>
            </a:r>
            <a:r>
              <a:rPr lang="en-IN" dirty="0" err="1" smtClean="0"/>
              <a:t>beep</a:t>
            </a:r>
            <a:r>
              <a:rPr lang="en-IN" dirty="0" smtClean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Training experience : 4+ , delivered 25+ batches and also experience in corporate training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 smtClean="0"/>
              <a:t>Clients : </a:t>
            </a:r>
            <a:r>
              <a:rPr lang="en-IN" dirty="0" err="1" smtClean="0"/>
              <a:t>raxicube</a:t>
            </a:r>
            <a:r>
              <a:rPr lang="en-IN" dirty="0" smtClean="0"/>
              <a:t> technologies , </a:t>
            </a:r>
            <a:r>
              <a:rPr lang="en-IN" dirty="0" err="1" smtClean="0"/>
              <a:t>mindtree,eclytics,tutorzworld,itonlinehub,Technoedge</a:t>
            </a:r>
            <a:r>
              <a:rPr lang="en-IN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48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41637" y="-1291473"/>
            <a:ext cx="10517523" cy="2541431"/>
          </a:xfrm>
        </p:spPr>
        <p:txBody>
          <a:bodyPr>
            <a:normAutofit/>
          </a:bodyPr>
          <a:lstStyle/>
          <a:p>
            <a:r>
              <a:rPr lang="en-IN" dirty="0" smtClean="0"/>
              <a:t>                   agenda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7211" y="358222"/>
            <a:ext cx="8651017" cy="3384221"/>
          </a:xfrm>
        </p:spPr>
        <p:txBody>
          <a:bodyPr>
            <a:noAutofit/>
          </a:bodyPr>
          <a:lstStyle/>
          <a:p>
            <a:pPr algn="l"/>
            <a:endParaRPr lang="en-IN" sz="1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 err="1" smtClean="0"/>
              <a:t>WHAt</a:t>
            </a:r>
            <a:r>
              <a:rPr lang="en-IN" sz="1400" dirty="0" smtClean="0"/>
              <a:t> is </a:t>
            </a:r>
            <a:r>
              <a:rPr lang="en-IN" sz="1400" dirty="0" err="1" smtClean="0"/>
              <a:t>docker</a:t>
            </a:r>
            <a:endParaRPr lang="en-IN" sz="1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 smtClean="0"/>
              <a:t>Docker container vs virtual machine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 smtClean="0"/>
              <a:t>Images and containers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 smtClean="0"/>
              <a:t>Docker use cases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 smtClean="0"/>
              <a:t>Dockerfile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 smtClean="0"/>
              <a:t>What is </a:t>
            </a:r>
            <a:r>
              <a:rPr lang="en-IN" sz="1400" dirty="0" err="1" smtClean="0"/>
              <a:t>kuberneters</a:t>
            </a:r>
            <a:r>
              <a:rPr lang="en-IN" sz="1400" dirty="0" smtClean="0"/>
              <a:t> &amp; architecture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 smtClean="0"/>
              <a:t>How to create a </a:t>
            </a:r>
            <a:r>
              <a:rPr lang="en-IN" sz="1400" dirty="0" err="1" smtClean="0"/>
              <a:t>cluste</a:t>
            </a:r>
            <a:r>
              <a:rPr lang="en-IN" sz="1400" dirty="0" smtClean="0"/>
              <a:t> in </a:t>
            </a:r>
            <a:r>
              <a:rPr lang="en-IN" sz="1400" dirty="0" err="1" smtClean="0"/>
              <a:t>gke</a:t>
            </a:r>
            <a:endParaRPr lang="en-IN" sz="1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 smtClean="0"/>
              <a:t>How to deploy an application in </a:t>
            </a:r>
            <a:r>
              <a:rPr lang="en-IN" sz="1400" dirty="0" err="1" smtClean="0"/>
              <a:t>kubernetes</a:t>
            </a:r>
            <a:r>
              <a:rPr lang="en-IN" sz="1400" dirty="0" smtClean="0"/>
              <a:t> cluster a</a:t>
            </a:r>
          </a:p>
        </p:txBody>
      </p:sp>
    </p:spTree>
    <p:extLst>
      <p:ext uri="{BB962C8B-B14F-4D97-AF65-F5344CB8AC3E}">
        <p14:creationId xmlns:p14="http://schemas.microsoft.com/office/powerpoint/2010/main" val="36060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7390" y="801277"/>
            <a:ext cx="10517523" cy="2541431"/>
          </a:xfrm>
        </p:spPr>
        <p:txBody>
          <a:bodyPr>
            <a:normAutofit/>
          </a:bodyPr>
          <a:lstStyle/>
          <a:p>
            <a:r>
              <a:rPr lang="en-IN" sz="4400" dirty="0" smtClean="0"/>
              <a:t>                   Docker introduction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16" y="6876857"/>
            <a:ext cx="11428428" cy="3384221"/>
          </a:xfrm>
        </p:spPr>
        <p:txBody>
          <a:bodyPr>
            <a:noAutofit/>
          </a:bodyPr>
          <a:lstStyle/>
          <a:p>
            <a:pPr algn="l"/>
            <a:endParaRPr lang="en-IN" sz="1400" dirty="0" smtClean="0"/>
          </a:p>
        </p:txBody>
      </p:sp>
    </p:spTree>
    <p:extLst>
      <p:ext uri="{BB962C8B-B14F-4D97-AF65-F5344CB8AC3E}">
        <p14:creationId xmlns:p14="http://schemas.microsoft.com/office/powerpoint/2010/main" val="42141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88898" y="-704985"/>
            <a:ext cx="10517523" cy="2541431"/>
          </a:xfrm>
        </p:spPr>
        <p:txBody>
          <a:bodyPr>
            <a:normAutofit/>
          </a:bodyPr>
          <a:lstStyle/>
          <a:p>
            <a:r>
              <a:rPr lang="en-IN" sz="4400" dirty="0" smtClean="0"/>
              <a:t>                   what is </a:t>
            </a:r>
            <a:r>
              <a:rPr lang="en-IN" sz="4400" dirty="0" err="1" smtClean="0"/>
              <a:t>docker</a:t>
            </a:r>
            <a:r>
              <a:rPr lang="en-IN" sz="4400" dirty="0" smtClean="0"/>
              <a:t>:</a:t>
            </a:r>
            <a:br>
              <a:rPr lang="en-IN" sz="4400" dirty="0" smtClean="0"/>
            </a:b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16" y="6876857"/>
            <a:ext cx="11428428" cy="3384221"/>
          </a:xfrm>
        </p:spPr>
        <p:txBody>
          <a:bodyPr>
            <a:noAutofit/>
          </a:bodyPr>
          <a:lstStyle/>
          <a:p>
            <a:pPr algn="l"/>
            <a:endParaRPr lang="en-IN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9365" y="1836446"/>
            <a:ext cx="117832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Docker is an open-source project that automates the deployment of application inside software containers</a:t>
            </a:r>
          </a:p>
          <a:p>
            <a:r>
              <a:rPr lang="en-IN" dirty="0"/>
              <a:t> </a:t>
            </a:r>
            <a:r>
              <a:rPr lang="en-IN" dirty="0" smtClean="0"/>
              <a:t>    by providing a layer of abstraction and automation of operating system-level </a:t>
            </a:r>
            <a:r>
              <a:rPr lang="en-IN" dirty="0" err="1" smtClean="0"/>
              <a:t>virtulization</a:t>
            </a:r>
            <a:r>
              <a:rPr lang="en-IN" dirty="0" smtClean="0"/>
              <a:t> on </a:t>
            </a:r>
            <a:r>
              <a:rPr lang="en-IN" dirty="0" err="1" smtClean="0"/>
              <a:t>linux</a:t>
            </a:r>
            <a:r>
              <a:rPr lang="en-IN" dirty="0" smtClean="0"/>
              <a:t>. It allows </a:t>
            </a:r>
          </a:p>
          <a:p>
            <a:r>
              <a:rPr lang="en-IN" dirty="0" smtClean="0"/>
              <a:t>    developers and system administrators to </a:t>
            </a:r>
            <a:r>
              <a:rPr lang="en-IN" dirty="0" err="1" smtClean="0"/>
              <a:t>build,ship</a:t>
            </a:r>
            <a:r>
              <a:rPr lang="en-IN" dirty="0" smtClean="0"/>
              <a:t> and run distributed applications.</a:t>
            </a:r>
          </a:p>
          <a:p>
            <a:endParaRPr lang="en-IN" dirty="0"/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It can run on </a:t>
            </a:r>
            <a:r>
              <a:rPr lang="en-IN" dirty="0" err="1" smtClean="0"/>
              <a:t>linux</a:t>
            </a:r>
            <a:r>
              <a:rPr lang="en-IN" dirty="0" smtClean="0"/>
              <a:t> distribution , Windows and Mac 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It is supported by most of cloud provides.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6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88898" y="-704985"/>
            <a:ext cx="10517523" cy="2541431"/>
          </a:xfrm>
        </p:spPr>
        <p:txBody>
          <a:bodyPr>
            <a:normAutofit/>
          </a:bodyPr>
          <a:lstStyle/>
          <a:p>
            <a:r>
              <a:rPr lang="en-IN" sz="4400" dirty="0" smtClean="0"/>
              <a:t>                   what is </a:t>
            </a:r>
            <a:r>
              <a:rPr lang="en-IN" sz="4400" dirty="0" err="1" smtClean="0"/>
              <a:t>docker</a:t>
            </a:r>
            <a:r>
              <a:rPr lang="en-IN" sz="4400" dirty="0" smtClean="0"/>
              <a:t>:</a:t>
            </a:r>
            <a:br>
              <a:rPr lang="en-IN" sz="4400" dirty="0" smtClean="0"/>
            </a:b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16" y="6876857"/>
            <a:ext cx="11428428" cy="3384221"/>
          </a:xfrm>
        </p:spPr>
        <p:txBody>
          <a:bodyPr>
            <a:noAutofit/>
          </a:bodyPr>
          <a:lstStyle/>
          <a:p>
            <a:pPr algn="l"/>
            <a:endParaRPr lang="en-IN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9365" y="1836446"/>
            <a:ext cx="117832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Docker is an open-source project that automates the deployment of application inside software containers</a:t>
            </a:r>
          </a:p>
          <a:p>
            <a:r>
              <a:rPr lang="en-IN" dirty="0"/>
              <a:t> </a:t>
            </a:r>
            <a:r>
              <a:rPr lang="en-IN" dirty="0" smtClean="0"/>
              <a:t>    by providing a layer of abstraction and automation of operating system-level </a:t>
            </a:r>
            <a:r>
              <a:rPr lang="en-IN" dirty="0" err="1" smtClean="0"/>
              <a:t>virtulization</a:t>
            </a:r>
            <a:r>
              <a:rPr lang="en-IN" dirty="0" smtClean="0"/>
              <a:t> on </a:t>
            </a:r>
            <a:r>
              <a:rPr lang="en-IN" dirty="0" err="1" smtClean="0"/>
              <a:t>linux</a:t>
            </a:r>
            <a:r>
              <a:rPr lang="en-IN" dirty="0" smtClean="0"/>
              <a:t>. It allows </a:t>
            </a:r>
          </a:p>
          <a:p>
            <a:r>
              <a:rPr lang="en-IN" dirty="0" smtClean="0"/>
              <a:t>    developers and system administrators to </a:t>
            </a:r>
            <a:r>
              <a:rPr lang="en-IN" dirty="0" err="1" smtClean="0"/>
              <a:t>build,ship</a:t>
            </a:r>
            <a:r>
              <a:rPr lang="en-IN" dirty="0" smtClean="0"/>
              <a:t> and run distributed applications.</a:t>
            </a:r>
          </a:p>
          <a:p>
            <a:endParaRPr lang="en-IN" dirty="0"/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It can run on </a:t>
            </a:r>
            <a:r>
              <a:rPr lang="en-IN" dirty="0" err="1" smtClean="0"/>
              <a:t>linux</a:t>
            </a:r>
            <a:r>
              <a:rPr lang="en-IN" dirty="0" smtClean="0"/>
              <a:t> distribution , Windows and Mac 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It is supported by most of cloud provides.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9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47</TotalTime>
  <Words>248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Rockwell</vt:lpstr>
      <vt:lpstr>Gallery</vt:lpstr>
      <vt:lpstr>PowerPoint Presentation</vt:lpstr>
      <vt:lpstr>Why do we want learn docker &amp; k8’s</vt:lpstr>
      <vt:lpstr>Trainer introduction</vt:lpstr>
      <vt:lpstr>                   agenda</vt:lpstr>
      <vt:lpstr>                   Docker introduction</vt:lpstr>
      <vt:lpstr>                   what is docker: </vt:lpstr>
      <vt:lpstr>                   what is docker: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 Mohan M</dc:creator>
  <cp:lastModifiedBy>Murali Mohan M</cp:lastModifiedBy>
  <cp:revision>6</cp:revision>
  <dcterms:created xsi:type="dcterms:W3CDTF">2022-11-27T02:47:11Z</dcterms:created>
  <dcterms:modified xsi:type="dcterms:W3CDTF">2022-11-27T03:34:17Z</dcterms:modified>
</cp:coreProperties>
</file>