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0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7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78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7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79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5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27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0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1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9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6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1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5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9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5506-759C-406A-B4BE-4CCE5021024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B45133-72DE-430B-B240-44DC5A81E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26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tile tx="190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00CE-516F-636C-15CC-1C7C2CE86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0070C0"/>
                </a:solidFill>
              </a:rPr>
              <a:t>Cloud Computing</a:t>
            </a:r>
            <a:endParaRPr lang="en-IN" sz="66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FE1D8-C105-ED9B-CC25-923603A2D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580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1307-344B-596A-EA25-279EEF3A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6814"/>
            <a:ext cx="8596668" cy="9144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Popular Cloud Providers</a:t>
            </a:r>
            <a:br>
              <a:rPr lang="en-IN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37BC-811C-CC0E-2432-976F085D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1214"/>
            <a:ext cx="8596668" cy="527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Amazon Web Services (AWS):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leading cloud providers, offering IaaS, PaaS, and SaaS services.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 allows developers to run code without provisioning servers (serverless computing).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Microsoft Azure: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top cloud provider with a range of IaaS, PaaS, and SaaS offerings.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Blob Storage for object storage, allowing users to store unstructured data like images and videos.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Google Cloud Platform (GCP):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its data analytics and machine learning capabilities.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Big Query for large-scale data analytics with minimal infrastructure management.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3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CDE4-7735-8202-316D-A884CD23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Advantages of Cloud Computing</a:t>
            </a:r>
            <a:br>
              <a:rPr lang="en-IN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4BE3-D319-F2E4-2769-D6A08D75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upfront costs for infrastructure. Pay only for what you use.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Quickly scale resources up or down.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services and data from anywhere via the internet.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backup, recovery, and failover mechanisms.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 like server provisioning and patching can be automated.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88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BB43-D439-9435-3849-974BBA37C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2387"/>
            <a:ext cx="8596668" cy="47391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talks ?</a:t>
            </a: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y Questions - Slide Team">
            <a:extLst>
              <a:ext uri="{FF2B5EF4-FFF2-40B4-BE49-F238E27FC236}">
                <a16:creationId xmlns:a16="http://schemas.microsoft.com/office/drawing/2014/main" id="{937659B8-82B3-2466-431B-49480E704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39" y="2163098"/>
            <a:ext cx="6400800" cy="38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3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3B7C-9DE4-DBA7-40E2-D86E37811B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Definition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0448-9B7A-4A88-8300-EB2FEF18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SzPts val="1100"/>
              <a:buFont typeface="Wingdings" panose="05000000000000000000" pitchFamily="2" charset="2"/>
              <a:buChar char="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 is the delivery of computing services—servers, storage, databases, networking, software, analytics, and more—over the internet ("the cloud") to offer faster innovation, flexible resources, and economies of scale.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100"/>
              <a:buFont typeface="Wingdings" panose="05000000000000000000" pitchFamily="2" charset="2"/>
              <a:buChar char="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Here's a breakdown of the key components and concepts, along with examples.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28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77D5-EDEA-6BC1-75AC-B921125B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IN" sz="4000" b="1" kern="100" dirty="0">
                <a:solidFill>
                  <a:srgbClr val="007BB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Cloud Computing Models</a:t>
            </a:r>
            <a:br>
              <a:rPr lang="en-IN" sz="4000" b="1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7103-AA19-841E-0584-D914120BA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4103"/>
            <a:ext cx="8596668" cy="386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Infrastructure as a Service (IaaS):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virtualized computing resources over the internet.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 EC2, Microsoft Azure Virtual Machines, and Google Compute Engine allow you to rent virtual machines (VMs), storage, and networks.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a website on a virtual server without managing physical hardware.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B5B3-5881-494C-EDB1-28DF45271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195"/>
            <a:ext cx="8596668" cy="4763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Platform as a Service (PaaS):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platform allowing customers to develop, run, and manage applications without worrying about underlying infrastructure.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 Elastic Beanstalk, Azure App Service, and Google App Engine allow developers to deploy applications directly without managing servers.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deploying a web application without needing to configure servers, storage, or networks.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2C147-89B9-3318-7503-B66C9A15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8697"/>
            <a:ext cx="8596668" cy="4792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Software as a Service (SaaS):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software applications over the internet.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Workspace (Gmail, Google Docs), Microsoft Office 365, and Salesforce. Users access the software through a browser or app without needing to install it locally.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Google Docs for word processing without needing any software installation.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4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76DF-B600-A03B-B4F3-F7B39C3F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IN" sz="40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Deployment Models</a:t>
            </a:r>
            <a:br>
              <a:rPr lang="en-IN" sz="4000" b="1" kern="100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749F-4A9A-1377-EE40-B5F218F3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Public Cloud: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 is owned by cloud service providers and shared with multiple users.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AWS, Azure, Google Cloud.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startup using AWS for cost-effective infrastructure scaling.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4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EB6-7EDD-F496-F076-2CAC6223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0543"/>
            <a:ext cx="8596668" cy="4168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Private Cloud: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cloud infrastructure for a single organization, either hosted on-premises or by a third-party provider.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on-premise data center using cloud technology like OpenStack.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bank using a private cloud for enhanced security and compliance.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92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B8C7-FAB1-67BB-7D98-B6829651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37" y="104954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Hybrid Cloud: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both public and private clouds, allowing data and applications to be shared between them.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company might store sensitive data on a private cloud while leveraging the public cloud for scalability.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using on-premises servers for critical operations but offloading less sensitive workloads to AWS.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3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3B63-DBBF-8947-59C0-BCF3485F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Key Cloud Computing Concepts</a:t>
            </a:r>
            <a:br>
              <a:rPr lang="en-IN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816D-301C-AD97-A0B8-F59B3443B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4" y="1563329"/>
            <a:ext cx="8596668" cy="4685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Scalability: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 can scale up or down based on demand.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e-commerce site can scale its server capacity during a flash sale and then reduce resources afterward.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Pay-as-you-go: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only pay for the cloud resources they consume.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enterprise pays for the storage and compute power used monthly on AWS, avoiding upfront hardware costs.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Elasticity: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automatically add or remove resources as the load changes.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 EC2 Auto Scaling can increase or decrease the number of instances based on traffic to a website.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439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724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Cloud Computing</vt:lpstr>
      <vt:lpstr>Definition </vt:lpstr>
      <vt:lpstr>1. Cloud Computing Models </vt:lpstr>
      <vt:lpstr>PowerPoint Presentation</vt:lpstr>
      <vt:lpstr>PowerPoint Presentation</vt:lpstr>
      <vt:lpstr>2. Deployment Models </vt:lpstr>
      <vt:lpstr>PowerPoint Presentation</vt:lpstr>
      <vt:lpstr>PowerPoint Presentation</vt:lpstr>
      <vt:lpstr>3. Key Cloud Computing Concepts </vt:lpstr>
      <vt:lpstr>4. Popular Cloud Providers </vt:lpstr>
      <vt:lpstr>5. Advantages of Cloud Computing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Yamarapu David Prabhakar</dc:creator>
  <cp:lastModifiedBy>Yamarapu David Prabhakar</cp:lastModifiedBy>
  <cp:revision>2</cp:revision>
  <dcterms:created xsi:type="dcterms:W3CDTF">2024-10-01T16:43:03Z</dcterms:created>
  <dcterms:modified xsi:type="dcterms:W3CDTF">2024-12-11T10:19:18Z</dcterms:modified>
</cp:coreProperties>
</file>