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hubspot.com/website/software-developer-vs-software-engineer?hubs_content=blog.hubspot.com/website/what-is-github-used-for&amp;hubs_content-cta=What%20is%20GitHu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4187" y="1298543"/>
            <a:ext cx="8915399" cy="2262781"/>
          </a:xfrm>
        </p:spPr>
        <p:txBody>
          <a:bodyPr>
            <a:normAutofit/>
          </a:bodyPr>
          <a:lstStyle/>
          <a:p>
            <a:r>
              <a:rPr lang="en-IN" b="1" dirty="0" smtClean="0">
                <a:latin typeface="Bahnschrift Condensed" panose="020B0502040204020203" pitchFamily="34" charset="0"/>
              </a:rPr>
              <a:t>           JENKINS</a:t>
            </a:r>
            <a:endParaRPr lang="en-IN" b="1" dirty="0">
              <a:latin typeface="Bahnschrift Condensed" panose="020B0502040204020203" pitchFamily="34" charset="0"/>
            </a:endParaRPr>
          </a:p>
        </p:txBody>
      </p:sp>
      <p:sp>
        <p:nvSpPr>
          <p:cNvPr id="4" name="TextBox 3"/>
          <p:cNvSpPr txBox="1"/>
          <p:nvPr/>
        </p:nvSpPr>
        <p:spPr>
          <a:xfrm>
            <a:off x="6466788" y="4383464"/>
            <a:ext cx="5011308" cy="523220"/>
          </a:xfrm>
          <a:prstGeom prst="rect">
            <a:avLst/>
          </a:prstGeom>
          <a:noFill/>
        </p:spPr>
        <p:txBody>
          <a:bodyPr wrap="none" rtlCol="0">
            <a:spAutoFit/>
          </a:bodyPr>
          <a:lstStyle/>
          <a:p>
            <a:r>
              <a:rPr lang="en-IN" sz="2800" b="1" dirty="0" smtClean="0"/>
              <a:t>Presenting by Murali Mohan</a:t>
            </a:r>
            <a:endParaRPr lang="en-IN" sz="2800" b="1" dirty="0"/>
          </a:p>
        </p:txBody>
      </p:sp>
    </p:spTree>
    <p:extLst>
      <p:ext uri="{BB962C8B-B14F-4D97-AF65-F5344CB8AC3E}">
        <p14:creationId xmlns:p14="http://schemas.microsoft.com/office/powerpoint/2010/main" val="23572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237" y="719509"/>
            <a:ext cx="7701699" cy="5341926"/>
          </a:xfrm>
        </p:spPr>
      </p:pic>
    </p:spTree>
    <p:extLst>
      <p:ext uri="{BB962C8B-B14F-4D97-AF65-F5344CB8AC3E}">
        <p14:creationId xmlns:p14="http://schemas.microsoft.com/office/powerpoint/2010/main" val="293891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69" y="1576472"/>
            <a:ext cx="7607431" cy="3674257"/>
          </a:xfrm>
        </p:spPr>
      </p:pic>
    </p:spTree>
    <p:extLst>
      <p:ext uri="{BB962C8B-B14F-4D97-AF65-F5344CB8AC3E}">
        <p14:creationId xmlns:p14="http://schemas.microsoft.com/office/powerpoint/2010/main" val="12647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398" y="571528"/>
            <a:ext cx="9719036" cy="5905161"/>
          </a:xfrm>
        </p:spPr>
      </p:pic>
    </p:spTree>
    <p:extLst>
      <p:ext uri="{BB962C8B-B14F-4D97-AF65-F5344CB8AC3E}">
        <p14:creationId xmlns:p14="http://schemas.microsoft.com/office/powerpoint/2010/main" val="108299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Jenkins Introduction</a:t>
            </a:r>
            <a:endParaRPr lang="en-IN" b="1" dirty="0"/>
          </a:p>
        </p:txBody>
      </p:sp>
      <p:sp>
        <p:nvSpPr>
          <p:cNvPr id="3" name="Content Placeholder 2"/>
          <p:cNvSpPr>
            <a:spLocks noGrp="1"/>
          </p:cNvSpPr>
          <p:nvPr>
            <p:ph idx="1"/>
          </p:nvPr>
        </p:nvSpPr>
        <p:spPr/>
        <p:txBody>
          <a:bodyPr/>
          <a:lstStyle/>
          <a:p>
            <a:r>
              <a:rPr lang="en-US" b="1" dirty="0"/>
              <a:t>Jenkins is an open source automation server</a:t>
            </a:r>
            <a:r>
              <a:rPr lang="en-US" b="1" dirty="0" smtClean="0"/>
              <a:t>.</a:t>
            </a:r>
          </a:p>
          <a:p>
            <a:r>
              <a:rPr lang="en-US" b="1" dirty="0"/>
              <a:t> It helps automate the parts of software development related to building, testing, and deploying, facilitating continuous integration and continuous </a:t>
            </a:r>
            <a:r>
              <a:rPr lang="en-US" b="1"/>
              <a:t>delivery</a:t>
            </a:r>
            <a:r>
              <a:rPr lang="en-US" b="1" smtClean="0"/>
              <a:t>.</a:t>
            </a:r>
            <a:endParaRPr lang="en-US" b="1" dirty="0" smtClean="0"/>
          </a:p>
          <a:p>
            <a:r>
              <a:rPr lang="en-US" b="1" dirty="0"/>
              <a:t>Initial release </a:t>
            </a:r>
            <a:r>
              <a:rPr lang="en-US" b="1" dirty="0" smtClean="0"/>
              <a:t>date:</a:t>
            </a:r>
            <a:r>
              <a:rPr lang="en-US" b="1" dirty="0"/>
              <a:t> 2 February </a:t>
            </a:r>
            <a:r>
              <a:rPr lang="en-US" b="1" dirty="0" smtClean="0"/>
              <a:t>2011</a:t>
            </a:r>
          </a:p>
          <a:p>
            <a:r>
              <a:rPr lang="en-IN" b="1" dirty="0"/>
              <a:t>Developer: </a:t>
            </a:r>
            <a:r>
              <a:rPr lang="en-IN" b="1" dirty="0" smtClean="0"/>
              <a:t>Kohsuke Kawaguchi</a:t>
            </a:r>
          </a:p>
          <a:p>
            <a:r>
              <a:rPr lang="en-US" b="1" dirty="0" smtClean="0"/>
              <a:t>Stable Release:</a:t>
            </a:r>
            <a:r>
              <a:rPr lang="en-US" b="1" dirty="0"/>
              <a:t> 2.386 / 10 January 2023</a:t>
            </a:r>
            <a:endParaRPr lang="en-IN" b="1" dirty="0" smtClean="0"/>
          </a:p>
          <a:p>
            <a:endParaRPr lang="en-IN" dirty="0" smtClean="0"/>
          </a:p>
          <a:p>
            <a:endParaRPr lang="en-US" dirty="0" smtClean="0"/>
          </a:p>
          <a:p>
            <a:endParaRPr lang="en-IN" dirty="0"/>
          </a:p>
        </p:txBody>
      </p:sp>
    </p:spTree>
    <p:extLst>
      <p:ext uri="{BB962C8B-B14F-4D97-AF65-F5344CB8AC3E}">
        <p14:creationId xmlns:p14="http://schemas.microsoft.com/office/powerpoint/2010/main" val="403565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Jenkins and why we use it?</a:t>
            </a:r>
            <a:r>
              <a:rPr lang="en-US" dirty="0"/>
              <a:t/>
            </a:r>
            <a:br>
              <a:rPr lang="en-US" dirty="0"/>
            </a:br>
            <a:endParaRPr lang="en-IN" dirty="0"/>
          </a:p>
        </p:txBody>
      </p:sp>
      <p:sp>
        <p:nvSpPr>
          <p:cNvPr id="3" name="Content Placeholder 2"/>
          <p:cNvSpPr>
            <a:spLocks noGrp="1"/>
          </p:cNvSpPr>
          <p:nvPr>
            <p:ph idx="1"/>
          </p:nvPr>
        </p:nvSpPr>
        <p:spPr/>
        <p:txBody>
          <a:bodyPr/>
          <a:lstStyle/>
          <a:p>
            <a:r>
              <a:rPr lang="en-US" b="1" dirty="0"/>
              <a:t>Jenkins is an open-source automation tool written in Java with plugins built for continuous </a:t>
            </a:r>
            <a:r>
              <a:rPr lang="en-US" b="1" dirty="0" smtClean="0"/>
              <a:t>integration.</a:t>
            </a:r>
          </a:p>
          <a:p>
            <a:pPr marL="0" indent="0">
              <a:buNone/>
            </a:pPr>
            <a:endParaRPr lang="en-US" b="1" dirty="0" smtClean="0"/>
          </a:p>
          <a:p>
            <a:r>
              <a:rPr lang="en-US" b="1" dirty="0"/>
              <a:t>With Jenkins, organizations can accelerate the software development process through automation. Jenkins integrates development life-cycle processes of all kinds, including build, document, test, package, stage, deploy, static analysis, and much more</a:t>
            </a:r>
            <a:r>
              <a:rPr lang="en-US" b="1" dirty="0" smtClean="0"/>
              <a:t>.</a:t>
            </a:r>
          </a:p>
          <a:p>
            <a:pPr marL="0" indent="0">
              <a:buNone/>
            </a:pPr>
            <a:endParaRPr lang="en-US" b="1" dirty="0" smtClean="0"/>
          </a:p>
          <a:p>
            <a:r>
              <a:rPr lang="en-US" b="1" dirty="0"/>
              <a:t>When ever developers write code, We integrate all that code of all developers at that point of time and we build, test and deliver/deploy to the client. This process is called CI &amp; CD.</a:t>
            </a:r>
            <a:endParaRPr lang="en-IN" b="1" dirty="0"/>
          </a:p>
        </p:txBody>
      </p:sp>
    </p:spTree>
    <p:extLst>
      <p:ext uri="{BB962C8B-B14F-4D97-AF65-F5344CB8AC3E}">
        <p14:creationId xmlns:p14="http://schemas.microsoft.com/office/powerpoint/2010/main" val="273526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9273" y="917541"/>
            <a:ext cx="8915400" cy="5473831"/>
          </a:xfrm>
        </p:spPr>
        <p:txBody>
          <a:bodyPr>
            <a:normAutofit/>
          </a:bodyPr>
          <a:lstStyle/>
          <a:p>
            <a:r>
              <a:rPr lang="en-US" b="1" dirty="0"/>
              <a:t>Jenkins helps in achieving this. </a:t>
            </a:r>
            <a:endParaRPr lang="en-US" b="1" dirty="0" smtClean="0"/>
          </a:p>
          <a:p>
            <a:pPr marL="0" indent="0">
              <a:buNone/>
            </a:pPr>
            <a:endParaRPr lang="en-US" b="1" dirty="0" smtClean="0"/>
          </a:p>
          <a:p>
            <a:r>
              <a:rPr lang="en-US" b="1" dirty="0"/>
              <a:t>So instead of doing night builds, build as and when commit occurs by integrating all code in SCM tool, build, test and checking the quality of that code is what Continuous Integration. </a:t>
            </a:r>
            <a:endParaRPr lang="en-US" b="1" dirty="0" smtClean="0"/>
          </a:p>
          <a:p>
            <a:pPr marL="0" indent="0">
              <a:buNone/>
            </a:pPr>
            <a:endParaRPr lang="en-US" b="1" dirty="0" smtClean="0"/>
          </a:p>
          <a:p>
            <a:r>
              <a:rPr lang="en-US" b="1" dirty="0"/>
              <a:t>So in a day, there will be so many integrations, builds, tests &amp; deliveries/deployments</a:t>
            </a:r>
            <a:r>
              <a:rPr lang="en-US" b="1" dirty="0" smtClean="0"/>
              <a:t>.</a:t>
            </a:r>
          </a:p>
          <a:p>
            <a:pPr marL="0" indent="0">
              <a:buNone/>
            </a:pPr>
            <a:endParaRPr lang="en-US" b="1" dirty="0" smtClean="0"/>
          </a:p>
          <a:p>
            <a:r>
              <a:rPr lang="en-US" b="1" dirty="0"/>
              <a:t>So bugs will be reported fast and get rectified fast. So development happens fast. </a:t>
            </a:r>
            <a:endParaRPr lang="en-US" b="1" dirty="0" smtClean="0"/>
          </a:p>
          <a:p>
            <a:endParaRPr lang="en-US" b="1" dirty="0" smtClean="0"/>
          </a:p>
          <a:p>
            <a:r>
              <a:rPr lang="en-US" b="1" dirty="0"/>
              <a:t>Jenkins achieves Continuous Integration with the help of plugins. Plugins allow the integration of Various DevOps stages. If you want to integrate a particular tool, you need to install the plugins for that tool.</a:t>
            </a:r>
            <a:endParaRPr lang="en-IN" b="1" dirty="0"/>
          </a:p>
        </p:txBody>
      </p:sp>
    </p:spTree>
    <p:extLst>
      <p:ext uri="{BB962C8B-B14F-4D97-AF65-F5344CB8AC3E}">
        <p14:creationId xmlns:p14="http://schemas.microsoft.com/office/powerpoint/2010/main" val="85131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Benefits </a:t>
            </a:r>
            <a:r>
              <a:rPr lang="en-IN" dirty="0"/>
              <a:t>of CI</a:t>
            </a:r>
          </a:p>
        </p:txBody>
      </p:sp>
      <p:sp>
        <p:nvSpPr>
          <p:cNvPr id="3" name="Content Placeholder 2"/>
          <p:cNvSpPr>
            <a:spLocks noGrp="1"/>
          </p:cNvSpPr>
          <p:nvPr>
            <p:ph idx="1"/>
          </p:nvPr>
        </p:nvSpPr>
        <p:spPr/>
        <p:txBody>
          <a:bodyPr/>
          <a:lstStyle/>
          <a:p>
            <a:r>
              <a:rPr lang="en-US" b="1" dirty="0"/>
              <a:t>Detect bugs as soon as </a:t>
            </a:r>
            <a:r>
              <a:rPr lang="en-US" b="1" dirty="0" smtClean="0"/>
              <a:t>possible.</a:t>
            </a:r>
          </a:p>
          <a:p>
            <a:pPr marL="0" indent="0">
              <a:buNone/>
            </a:pPr>
            <a:endParaRPr lang="en-US" b="1" dirty="0" smtClean="0"/>
          </a:p>
          <a:p>
            <a:r>
              <a:rPr lang="en-US" b="1" dirty="0"/>
              <a:t>If you want you can stop the SDLC process at any </a:t>
            </a:r>
            <a:r>
              <a:rPr lang="en-US" b="1" dirty="0" smtClean="0"/>
              <a:t>stage.</a:t>
            </a:r>
          </a:p>
          <a:p>
            <a:pPr marL="0" indent="0">
              <a:buNone/>
            </a:pPr>
            <a:endParaRPr lang="en-US" b="1" dirty="0" smtClean="0"/>
          </a:p>
          <a:p>
            <a:r>
              <a:rPr lang="en-US" b="1" dirty="0" err="1" smtClean="0"/>
              <a:t>Eg</a:t>
            </a:r>
            <a:r>
              <a:rPr lang="en-US" b="1" dirty="0"/>
              <a:t>: You can stop at test stage only or you can continue till deployment</a:t>
            </a:r>
            <a:r>
              <a:rPr lang="en-US" b="1" dirty="0" smtClean="0"/>
              <a:t>.</a:t>
            </a:r>
          </a:p>
          <a:p>
            <a:pPr marL="0" indent="0">
              <a:buNone/>
            </a:pPr>
            <a:endParaRPr lang="en-US" b="1" dirty="0" smtClean="0"/>
          </a:p>
          <a:p>
            <a:r>
              <a:rPr lang="en-US" b="1" dirty="0"/>
              <a:t>Maintains history (Logs) for reference </a:t>
            </a:r>
            <a:endParaRPr lang="en-US" b="1" dirty="0" smtClean="0"/>
          </a:p>
          <a:p>
            <a:endParaRPr lang="en-IN" b="1" dirty="0"/>
          </a:p>
        </p:txBody>
      </p:sp>
    </p:spTree>
    <p:extLst>
      <p:ext uri="{BB962C8B-B14F-4D97-AF65-F5344CB8AC3E}">
        <p14:creationId xmlns:p14="http://schemas.microsoft.com/office/powerpoint/2010/main" val="360074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Why </a:t>
            </a:r>
            <a:r>
              <a:rPr lang="en-IN" b="1" dirty="0"/>
              <a:t>only Jenkins? </a:t>
            </a:r>
          </a:p>
        </p:txBody>
      </p:sp>
      <p:sp>
        <p:nvSpPr>
          <p:cNvPr id="3" name="Content Placeholder 2"/>
          <p:cNvSpPr>
            <a:spLocks noGrp="1"/>
          </p:cNvSpPr>
          <p:nvPr>
            <p:ph idx="1"/>
          </p:nvPr>
        </p:nvSpPr>
        <p:spPr/>
        <p:txBody>
          <a:bodyPr/>
          <a:lstStyle/>
          <a:p>
            <a:r>
              <a:rPr lang="en-US" b="1" dirty="0"/>
              <a:t>It has so many </a:t>
            </a:r>
            <a:r>
              <a:rPr lang="en-US" b="1" dirty="0" smtClean="0"/>
              <a:t>plug-ins.</a:t>
            </a:r>
          </a:p>
          <a:p>
            <a:r>
              <a:rPr lang="en-US" b="1" dirty="0"/>
              <a:t>You can write your own </a:t>
            </a:r>
            <a:r>
              <a:rPr lang="en-US" b="1" dirty="0" smtClean="0"/>
              <a:t>plug-in.</a:t>
            </a:r>
          </a:p>
          <a:p>
            <a:r>
              <a:rPr lang="en-US" b="1" dirty="0"/>
              <a:t>Jenkins is not just a tool. It is a framework. i.e. You can do what ever you want. All you need is plug-ins</a:t>
            </a:r>
            <a:r>
              <a:rPr lang="en-US" b="1" dirty="0" smtClean="0"/>
              <a:t>.</a:t>
            </a:r>
          </a:p>
          <a:p>
            <a:r>
              <a:rPr lang="en-US" b="1" dirty="0"/>
              <a:t>We can attach slaves(nodes) to Jenkins master. It instructs others(slaves) to do Job. If slaves are not available, Jenkins it self does the </a:t>
            </a:r>
            <a:r>
              <a:rPr lang="en-US" b="1" dirty="0" smtClean="0"/>
              <a:t>job.</a:t>
            </a:r>
          </a:p>
          <a:p>
            <a:r>
              <a:rPr lang="en-US" b="1" dirty="0"/>
              <a:t>Jenkins also acts as crone server replacement. i.e. can do repeated tasks automatically • Running some scripts regularly </a:t>
            </a:r>
            <a:r>
              <a:rPr lang="en-US" b="1" dirty="0" err="1"/>
              <a:t>Eg</a:t>
            </a:r>
            <a:r>
              <a:rPr lang="en-US" b="1" dirty="0"/>
              <a:t>: Automatic daily alarm</a:t>
            </a:r>
            <a:r>
              <a:rPr lang="en-US" b="1" dirty="0" smtClean="0"/>
              <a:t>.</a:t>
            </a:r>
          </a:p>
          <a:p>
            <a:r>
              <a:rPr lang="en-US" b="1" dirty="0"/>
              <a:t>Can create Labels (Can restrict where the project has to run</a:t>
            </a:r>
            <a:r>
              <a:rPr lang="en-US" b="1" dirty="0" smtClean="0"/>
              <a:t>).</a:t>
            </a:r>
          </a:p>
          <a:p>
            <a:r>
              <a:rPr lang="en-US" b="1" dirty="0"/>
              <a:t>You will be accessing Jenkins through web only.</a:t>
            </a:r>
            <a:endParaRPr lang="en-IN" b="1" dirty="0"/>
          </a:p>
        </p:txBody>
      </p:sp>
    </p:spTree>
    <p:extLst>
      <p:ext uri="{BB962C8B-B14F-4D97-AF65-F5344CB8AC3E}">
        <p14:creationId xmlns:p14="http://schemas.microsoft.com/office/powerpoint/2010/main" val="268831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What is GitHub</a:t>
            </a:r>
            <a:endParaRPr lang="en-IN" b="1" dirty="0"/>
          </a:p>
        </p:txBody>
      </p:sp>
      <p:sp>
        <p:nvSpPr>
          <p:cNvPr id="3" name="Content Placeholder 2"/>
          <p:cNvSpPr>
            <a:spLocks noGrp="1"/>
          </p:cNvSpPr>
          <p:nvPr>
            <p:ph idx="1"/>
          </p:nvPr>
        </p:nvSpPr>
        <p:spPr/>
        <p:txBody>
          <a:bodyPr>
            <a:normAutofit fontScale="92500"/>
          </a:bodyPr>
          <a:lstStyle/>
          <a:p>
            <a:r>
              <a:rPr lang="en-US" b="1" dirty="0" smtClean="0">
                <a:solidFill>
                  <a:schemeClr val="tx1"/>
                </a:solidFill>
              </a:rPr>
              <a:t>GitHub</a:t>
            </a:r>
            <a:r>
              <a:rPr lang="en-US" b="1" dirty="0"/>
              <a:t> is one of the most popular resources for developers to share code and work on projects together</a:t>
            </a:r>
            <a:r>
              <a:rPr lang="en-US" b="1" dirty="0" smtClean="0"/>
              <a:t>.</a:t>
            </a:r>
          </a:p>
          <a:p>
            <a:r>
              <a:rPr lang="en-US" b="1" dirty="0"/>
              <a:t>It’s free, easy to use, and has become central in the movement toward open-source software</a:t>
            </a:r>
            <a:r>
              <a:rPr lang="en-US" b="1" dirty="0" smtClean="0"/>
              <a:t>.</a:t>
            </a:r>
          </a:p>
          <a:p>
            <a:r>
              <a:rPr lang="en-US" b="1" dirty="0"/>
              <a:t>GitHub is an online software development platform. It's used for storing, tracking, and collaborating on software projects.</a:t>
            </a:r>
            <a:endParaRPr lang="en-US" b="1" dirty="0" smtClean="0"/>
          </a:p>
          <a:p>
            <a:r>
              <a:rPr lang="en-US" b="1" dirty="0"/>
              <a:t>It makes it easy for developers to share code files and collaborate with fellow developers on open-source projects. GitHub also serves as a social networking site where developers can openly network, collaborate, and pitch their work</a:t>
            </a:r>
            <a:r>
              <a:rPr lang="en-US" b="1" dirty="0" smtClean="0"/>
              <a:t>.</a:t>
            </a:r>
          </a:p>
          <a:p>
            <a:r>
              <a:rPr lang="en-US" b="1" dirty="0"/>
              <a:t>GitHub allows</a:t>
            </a:r>
            <a:r>
              <a:rPr lang="en-US" b="1" dirty="0">
                <a:hlinkClick r:id="rId2"/>
              </a:rPr>
              <a:t> software developers and engineers</a:t>
            </a:r>
            <a:r>
              <a:rPr lang="en-US" b="1" dirty="0"/>
              <a:t> to create remote, public-facing repositories on the cloud for free. A repository, or "repo" for short, is a coding project’s files and the revision history for each file.</a:t>
            </a:r>
            <a:endParaRPr lang="en-IN" b="1" dirty="0"/>
          </a:p>
        </p:txBody>
      </p:sp>
    </p:spTree>
    <p:extLst>
      <p:ext uri="{BB962C8B-B14F-4D97-AF65-F5344CB8AC3E}">
        <p14:creationId xmlns:p14="http://schemas.microsoft.com/office/powerpoint/2010/main" val="166065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154" y="696873"/>
            <a:ext cx="7877868" cy="5571951"/>
          </a:xfrm>
        </p:spPr>
      </p:pic>
    </p:spTree>
    <p:extLst>
      <p:ext uri="{BB962C8B-B14F-4D97-AF65-F5344CB8AC3E}">
        <p14:creationId xmlns:p14="http://schemas.microsoft.com/office/powerpoint/2010/main" val="9459658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TotalTime>
  <Words>412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Condensed</vt:lpstr>
      <vt:lpstr>Century Gothic</vt:lpstr>
      <vt:lpstr>Wingdings 3</vt:lpstr>
      <vt:lpstr>Wisp</vt:lpstr>
      <vt:lpstr>           JENKINS</vt:lpstr>
      <vt:lpstr>PowerPoint Presentation</vt:lpstr>
      <vt:lpstr>                  Jenkins Introduction</vt:lpstr>
      <vt:lpstr>What is Jenkins and why we use it? </vt:lpstr>
      <vt:lpstr>PowerPoint Presentation</vt:lpstr>
      <vt:lpstr>                        Benefits of CI</vt:lpstr>
      <vt:lpstr>                Why only Jenkins? </vt:lpstr>
      <vt:lpstr>                    What is GitHub</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INTEGRATION                       WITH              GITHUB AND BITBUCKET</dc:title>
  <dc:creator>Murali Mohan M</dc:creator>
  <cp:lastModifiedBy>Murali Mohan M</cp:lastModifiedBy>
  <cp:revision>16</cp:revision>
  <dcterms:created xsi:type="dcterms:W3CDTF">2023-02-12T18:01:20Z</dcterms:created>
  <dcterms:modified xsi:type="dcterms:W3CDTF">2023-09-15T14:48:31Z</dcterms:modified>
</cp:coreProperties>
</file>