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81" r:id="rId4"/>
    <p:sldId id="288" r:id="rId5"/>
    <p:sldId id="291" r:id="rId6"/>
    <p:sldId id="292" r:id="rId7"/>
    <p:sldId id="293" r:id="rId8"/>
    <p:sldId id="294" r:id="rId9"/>
    <p:sldId id="295" r:id="rId10"/>
    <p:sldId id="286" r:id="rId11"/>
    <p:sldId id="299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8"/>
            <p14:sldId id="291"/>
            <p14:sldId id="292"/>
            <p14:sldId id="293"/>
            <p14:sldId id="294"/>
            <p14:sldId id="295"/>
          </p14:sldIdLst>
        </p14:section>
        <p14:section name="Topic 1" id="{6D9936A3-3945-4757-BC8B-B5C252D8E036}">
          <p14:sldIdLst>
            <p14:sldId id="286"/>
            <p14:sldId id="299"/>
            <p14:sldId id="300"/>
            <p14:sldId id="301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9" autoAdjust="0"/>
    <p:restoredTop sz="86833" autoAdjust="0"/>
  </p:normalViewPr>
  <p:slideViewPr>
    <p:cSldViewPr>
      <p:cViewPr varScale="1">
        <p:scale>
          <a:sx n="59" d="100"/>
          <a:sy n="59" d="100"/>
        </p:scale>
        <p:origin x="16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/>
          <a:srcRect/>
          <a:stretch>
            <a:fillRect/>
          </a:stretch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aws.amazon.com/" TargetMode="Externa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057400" y="2286000"/>
            <a:ext cx="6713624" cy="1470025"/>
          </a:xfrm>
        </p:spPr>
        <p:txBody>
          <a:bodyPr/>
          <a:lstStyle/>
          <a:p>
            <a:r>
              <a:rPr lang="en-US" dirty="0"/>
              <a:t>Amazon Web Services ( </a:t>
            </a:r>
            <a:r>
              <a:rPr lang="en-US" dirty="0" err="1"/>
              <a:t>aws</a:t>
            </a:r>
            <a:r>
              <a:rPr lang="en-US" dirty="0"/>
              <a:t>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Murali Mohan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838201"/>
            <a:ext cx="52578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Gartner Magic Quadrant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009775"/>
            <a:ext cx="45148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List of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1) EC2</a:t>
            </a:r>
          </a:p>
          <a:p>
            <a:pPr marL="0" indent="0">
              <a:buNone/>
            </a:pPr>
            <a:r>
              <a:rPr lang="en-US" dirty="0"/>
              <a:t>2) S3</a:t>
            </a:r>
          </a:p>
          <a:p>
            <a:pPr marL="0" indent="0">
              <a:buNone/>
            </a:pPr>
            <a:r>
              <a:rPr lang="en-US" dirty="0"/>
              <a:t>3) IAM</a:t>
            </a:r>
          </a:p>
          <a:p>
            <a:pPr marL="0" indent="0">
              <a:buNone/>
            </a:pPr>
            <a:r>
              <a:rPr lang="en-US" dirty="0"/>
              <a:t>4) ELB</a:t>
            </a:r>
          </a:p>
          <a:p>
            <a:pPr marL="0" indent="0">
              <a:buNone/>
            </a:pPr>
            <a:r>
              <a:rPr lang="en-US" dirty="0"/>
              <a:t>5) AS</a:t>
            </a:r>
          </a:p>
          <a:p>
            <a:pPr marL="0" indent="0">
              <a:buNone/>
            </a:pPr>
            <a:r>
              <a:rPr lang="en-US" dirty="0"/>
              <a:t>6) VPC</a:t>
            </a:r>
          </a:p>
          <a:p>
            <a:pPr marL="0" indent="0">
              <a:buNone/>
            </a:pPr>
            <a:r>
              <a:rPr lang="en-US" dirty="0"/>
              <a:t>7) Route 53</a:t>
            </a:r>
          </a:p>
          <a:p>
            <a:pPr marL="0" indent="0">
              <a:buNone/>
            </a:pPr>
            <a:r>
              <a:rPr lang="en-US" dirty="0"/>
              <a:t>8) RDS</a:t>
            </a:r>
          </a:p>
          <a:p>
            <a:pPr marL="0" indent="0">
              <a:buNone/>
            </a:pPr>
            <a:r>
              <a:rPr lang="en-US" dirty="0"/>
              <a:t>9) EFS</a:t>
            </a:r>
          </a:p>
          <a:p>
            <a:pPr marL="0" indent="0">
              <a:buNone/>
            </a:pPr>
            <a:r>
              <a:rPr lang="en-US" dirty="0"/>
              <a:t>10) Elastic Beanstalk</a:t>
            </a:r>
          </a:p>
          <a:p>
            <a:pPr marL="0" indent="0">
              <a:buNone/>
            </a:pPr>
            <a:r>
              <a:rPr lang="en-US" dirty="0"/>
              <a:t>11) Cloud Trail</a:t>
            </a:r>
          </a:p>
          <a:p>
            <a:pPr marL="0" indent="0">
              <a:buNone/>
            </a:pPr>
            <a:r>
              <a:rPr lang="en-US" dirty="0"/>
              <a:t>12) SES</a:t>
            </a:r>
          </a:p>
          <a:p>
            <a:pPr marL="0" indent="0">
              <a:buNone/>
            </a:pPr>
            <a:r>
              <a:rPr lang="en-US" dirty="0"/>
              <a:t>13) SQS</a:t>
            </a:r>
          </a:p>
          <a:p>
            <a:pPr marL="0" indent="0">
              <a:buNone/>
            </a:pPr>
            <a:r>
              <a:rPr lang="en-US" dirty="0"/>
              <a:t>14) SNS</a:t>
            </a:r>
          </a:p>
          <a:p>
            <a:pPr marL="0" indent="0">
              <a:buNone/>
            </a:pPr>
            <a:r>
              <a:rPr lang="en-US" dirty="0"/>
              <a:t>15) Cloud Formation</a:t>
            </a:r>
          </a:p>
          <a:p>
            <a:pPr marL="0" indent="0">
              <a:buNone/>
            </a:pPr>
            <a:r>
              <a:rPr lang="en-US" dirty="0"/>
              <a:t>16) Cloud Front</a:t>
            </a:r>
          </a:p>
          <a:p>
            <a:pPr marL="0" indent="0">
              <a:buNone/>
            </a:pPr>
            <a:r>
              <a:rPr lang="en-US" dirty="0"/>
              <a:t>17) Cloud Watch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1752600"/>
            <a:ext cx="411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certification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3820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5625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AWS?</a:t>
            </a:r>
          </a:p>
          <a:p>
            <a:r>
              <a:rPr lang="en-US" dirty="0"/>
              <a:t>What is Cloud Platform? Its Advantages</a:t>
            </a:r>
          </a:p>
          <a:p>
            <a:r>
              <a:rPr lang="en-US" dirty="0"/>
              <a:t>Understanding the Course Contents.</a:t>
            </a:r>
          </a:p>
          <a:p>
            <a:r>
              <a:rPr lang="en-US" dirty="0"/>
              <a:t>Target audience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Amazon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7500" lnSpcReduction="20000"/>
          </a:bodyPr>
          <a:lstStyle/>
          <a:p>
            <a:r>
              <a:rPr lang="en-US" dirty="0"/>
              <a:t>American multibillion dollar company with headquarters in Seattle, Washington, USA.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Started in </a:t>
            </a: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 by </a:t>
            </a:r>
            <a:r>
              <a:rPr lang="en-US" b="1" dirty="0">
                <a:solidFill>
                  <a:srgbClr val="C00000"/>
                </a:solidFill>
              </a:rPr>
              <a:t>Jeff Bezos</a:t>
            </a:r>
            <a:r>
              <a:rPr lang="en-US" dirty="0"/>
              <a:t> as an online bookstore.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soon diversified, selling DVDs, VHSs, CDs, video and MP3 downloads/streaming, software, video games, electronics.</a:t>
            </a:r>
          </a:p>
          <a:p>
            <a:endParaRPr lang="en-US" dirty="0"/>
          </a:p>
          <a:p>
            <a:r>
              <a:rPr lang="en-US" dirty="0"/>
              <a:t>The company also produces consumer electronics: Kindle    e-book reader </a:t>
            </a:r>
          </a:p>
          <a:p>
            <a:pPr lvl="1" algn="just"/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2006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, Amazon officially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launched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 the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Amazon Web Services (AWS)</a:t>
            </a:r>
            <a:r>
              <a:rPr lang="en-US" sz="40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to became a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major provider of cloud computing services</a:t>
            </a:r>
            <a:r>
              <a:rPr lang="en-US" sz="40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>
              <a:buNone/>
            </a:pPr>
            <a:endParaRPr lang="en-US" sz="40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5000" lnSpcReduction="20000"/>
          </a:bodyPr>
          <a:lstStyle/>
          <a:p>
            <a:pPr algn="just"/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Amazon Web Services (AWS) 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is a collection of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remote computing services (web services) 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that together make up a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cloud computing platform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, offered over the Internet by Amazon.com. </a:t>
            </a:r>
            <a:endParaRPr lang="en-US" dirty="0">
              <a:latin typeface="Indie Flower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>
                <a:latin typeface="Indie Flower" panose="02000000000000000000" pitchFamily="2" charset="0"/>
              </a:rPr>
              <a:t>Website: 	</a:t>
            </a:r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  <a:hlinkClick r:id="rId6"/>
              </a:rPr>
              <a:t>m</a:t>
            </a:r>
            <a:endParaRPr lang="en-US" sz="40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40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AWS is located </a:t>
            </a:r>
            <a:r>
              <a:rPr lang="en-US" sz="4000" i="1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4000" b="1" i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31</a:t>
            </a:r>
            <a:r>
              <a:rPr lang="en-US" sz="4000" b="1" i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geographical 'Regions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‘. Each Region is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wholly contained within a single country</a:t>
            </a:r>
          </a:p>
          <a:p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Search for AWS global Infrastructure Map</a:t>
            </a:r>
            <a:endParaRPr lang="en-US" sz="2400" dirty="0">
              <a:latin typeface="Indie Flower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AWS Offer?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Pay-as-you-go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441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AWS promises - 11 9's of availability 99.999999999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295400"/>
            <a:ext cx="39243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5105400" cy="4297363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charset="0"/>
                <a:cs typeface="Times New Roman" panose="02020603050405020304" charset="0"/>
              </a:rPr>
              <a:t>Ability to grow in size</a:t>
            </a:r>
          </a:p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Instant Elasticity (scaling up and down)</a:t>
            </a:r>
          </a:p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sz="3600" i="1" dirty="0">
                <a:latin typeface="Times New Roman" panose="02020603050405020304" charset="0"/>
                <a:cs typeface="Times New Roman" panose="02020603050405020304" charset="0"/>
              </a:rPr>
              <a:t>Eliminate guessing on your infrastructure capacity needs.</a:t>
            </a:r>
            <a:endParaRPr lang="en-US" dirty="0">
              <a:latin typeface="Indie Flower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32480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Pay-as-you-go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Low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Ongoing Cost:,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pay-as-you-go </a:t>
            </a:r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pricing with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 up-front expenses </a:t>
            </a:r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or long-term commitments.</a:t>
            </a:r>
          </a:p>
          <a:p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667125"/>
            <a:ext cx="37147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689</Words>
  <Application>Microsoft Office PowerPoint</Application>
  <PresentationFormat>On-screen Show (4:3)</PresentationFormat>
  <Paragraphs>105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Indie Flower</vt:lpstr>
      <vt:lpstr>Times New Roman</vt:lpstr>
      <vt:lpstr>Training</vt:lpstr>
      <vt:lpstr>Amazon Web Services ( aws )</vt:lpstr>
      <vt:lpstr>Agenda</vt:lpstr>
      <vt:lpstr>PowerPoint Presentation</vt:lpstr>
      <vt:lpstr>What is Amazon</vt:lpstr>
      <vt:lpstr>What is AWS</vt:lpstr>
      <vt:lpstr>What AWS Offer?</vt:lpstr>
      <vt:lpstr>Availability</vt:lpstr>
      <vt:lpstr>scalability</vt:lpstr>
      <vt:lpstr>Pay-as-you-go  </vt:lpstr>
      <vt:lpstr>Gartner Magic Quadrant</vt:lpstr>
      <vt:lpstr>List of Services</vt:lpstr>
      <vt:lpstr>What about certification 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2020-01-05T10:38:00Z</dcterms:created>
  <dcterms:modified xsi:type="dcterms:W3CDTF">2023-04-24T14:28:12Z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