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60"/>
  </p:normalViewPr>
  <p:slideViewPr>
    <p:cSldViewPr snapToGrid="0">
      <p:cViewPr>
        <p:scale>
          <a:sx n="100" d="100"/>
          <a:sy n="100" d="100"/>
        </p:scale>
        <p:origin x="84" y="-356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79623" y="685800"/>
            <a:ext cx="529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685800"/>
            <a:ext cx="5299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623" y="685800"/>
            <a:ext cx="529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623" y="685800"/>
            <a:ext cx="529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9623" y="685800"/>
            <a:ext cx="529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3200" tIns="163200" rIns="163200" bIns="163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spcFirstLastPara="1" wrap="square" lIns="163200" tIns="163200" rIns="163200" bIns="163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t" anchorCtr="0">
            <a:norm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00" tIns="163200" rIns="163200" bIns="163200" anchor="ctr" anchorCtr="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GWO5sm8i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hamburger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Scrolls to reveal 5 songs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l="23826" r="24024"/>
          <a:stretch/>
        </p:blipFill>
        <p:spPr>
          <a:xfrm>
            <a:off x="8749076" y="811258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l="22930" r="20128"/>
          <a:stretch/>
        </p:blipFill>
        <p:spPr>
          <a:xfrm>
            <a:off x="1438999" y="74106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rot="10800000" flipH="1">
            <a:off x="8256575" y="1101825"/>
            <a:ext cx="946500" cy="60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rot="10800000" flipH="1">
            <a:off x="1192500" y="1036975"/>
            <a:ext cx="479700" cy="1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background-color is </a:t>
            </a:r>
            <a:r>
              <a:rPr lang="en" dirty="0">
                <a:solidFill>
                  <a:schemeClr val="dk1"/>
                </a:solidFill>
              </a:rPr>
              <a:t>#020659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body is set to margin:0 auto to display in the center of the viewport window</a:t>
            </a:r>
            <a:endParaRPr dirty="0"/>
          </a:p>
        </p:txBody>
      </p:sp>
      <p:cxnSp>
        <p:nvCxnSpPr>
          <p:cNvPr id="85" name="Google Shape;85;p13"/>
          <p:cNvCxnSpPr/>
          <p:nvPr/>
        </p:nvCxnSpPr>
        <p:spPr>
          <a:xfrm rot="10800000" flipH="1">
            <a:off x="1028194" y="4641617"/>
            <a:ext cx="413700" cy="12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spcFirstLastPara="1" wrap="square" lIns="163200" tIns="163200" rIns="163200" bIns="1632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{font-size:1.25em;}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229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Color Palette</vt:lpstr>
      <vt:lpstr>Typography</vt:lpstr>
      <vt:lpstr>Font Sizes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Sue</dc:creator>
  <cp:lastModifiedBy>Mandy Sue Peixoto (Student)</cp:lastModifiedBy>
  <cp:revision>2</cp:revision>
  <dcterms:modified xsi:type="dcterms:W3CDTF">2023-01-26T12:43:41Z</dcterms:modified>
</cp:coreProperties>
</file>