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95" r:id="rId4"/>
    <p:sldId id="296" r:id="rId5"/>
    <p:sldId id="297" r:id="rId6"/>
    <p:sldId id="300" r:id="rId7"/>
    <p:sldId id="301" r:id="rId8"/>
    <p:sldId id="302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DE2D-5EF4-45EB-A999-DA8B327386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6934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 smtClean="0"/>
              <a:t>Dynamic Memory Allocation</a:t>
            </a:r>
            <a:r>
              <a:rPr lang="en-US" dirty="0" smtClean="0"/>
              <a:t> can be defined as a procedure in which the size of a data structure is changed during the runtime.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C provides some functions to achieve these tasks. There are 4 library functions provided by C defined under </a:t>
            </a:r>
            <a:r>
              <a:rPr lang="en-US" b="1" dirty="0" smtClean="0"/>
              <a:t>&lt;stdlib.h&gt;</a:t>
            </a:r>
            <a:r>
              <a:rPr lang="en-US" dirty="0" smtClean="0"/>
              <a:t> header file to facilitate dynamic memory allocation in C programming.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They are: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 smtClean="0"/>
              <a:t>malloc()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 smtClean="0"/>
              <a:t>calloc()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 smtClean="0"/>
              <a:t>free()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 smtClean="0"/>
              <a:t>realloc()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304800"/>
            <a:ext cx="290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Dynamic Memory Allocation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746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 smtClean="0"/>
              <a:t>“malloc”</a:t>
            </a:r>
            <a:r>
              <a:rPr lang="en-US" dirty="0" smtClean="0"/>
              <a:t> or </a:t>
            </a:r>
            <a:r>
              <a:rPr lang="en-US" b="1" dirty="0" smtClean="0"/>
              <a:t>“memory allocation”</a:t>
            </a:r>
            <a:r>
              <a:rPr lang="en-US" dirty="0" smtClean="0"/>
              <a:t> method in C is used to dynamically allocate a single large block of memory with the specified size.</a:t>
            </a:r>
          </a:p>
          <a:p>
            <a:pPr algn="just" fontAlgn="base">
              <a:lnSpc>
                <a:spcPct val="150000"/>
              </a:lnSpc>
            </a:pPr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It returns a pointer of type void which can be cast into a pointer of any form.</a:t>
            </a:r>
          </a:p>
          <a:p>
            <a:pPr algn="just" fontAlgn="base">
              <a:lnSpc>
                <a:spcPct val="150000"/>
              </a:lnSpc>
            </a:pPr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 It initializes each block with default garbage value.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28600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malloc()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73781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70088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6877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78486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 smtClean="0"/>
              <a:t>“calloc”</a:t>
            </a:r>
            <a:r>
              <a:rPr lang="en-US" dirty="0" smtClean="0"/>
              <a:t> or </a:t>
            </a:r>
            <a:r>
              <a:rPr lang="en-US" b="1" dirty="0" smtClean="0"/>
              <a:t>“contiguous allocation”</a:t>
            </a:r>
            <a:r>
              <a:rPr lang="en-US" dirty="0" smtClean="0"/>
              <a:t> method in C is used to dynamically allocate the specified number of blocks of memory of the specified type. It initializes each block with a default value ‘0’.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172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calloc()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618219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1662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19</Words>
  <Application>Microsoft Office PowerPoint</Application>
  <PresentationFormat>On-screen Show (4:3)</PresentationFormat>
  <Paragraphs>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178</cp:revision>
  <dcterms:created xsi:type="dcterms:W3CDTF">2021-06-02T08:57:27Z</dcterms:created>
  <dcterms:modified xsi:type="dcterms:W3CDTF">2021-06-18T06:23:00Z</dcterms:modified>
</cp:coreProperties>
</file>