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04" r:id="rId2"/>
    <p:sldId id="305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0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F729C-D93C-4E71-AD6F-FFE5190E739E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DE2D-5EF4-45EB-A999-DA8B327386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3042-B79A-475C-A7E5-9E13FCEB927C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0" y="609600"/>
            <a:ext cx="754380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000" b="1" u="sng" dirty="0" smtClean="0"/>
              <a:t>File:</a:t>
            </a:r>
            <a:r>
              <a:rPr lang="en-IN" sz="2000" b="1" dirty="0" smtClean="0"/>
              <a:t> </a:t>
            </a:r>
            <a:r>
              <a:rPr lang="en-IN" dirty="0" smtClean="0"/>
              <a:t>A file represents a sequence of bytes on disk where a group of related data is stored. File is created for permanent storage of data.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14400" y="1981200"/>
            <a:ext cx="7543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Types of Files: There are two types of Files.</a:t>
            </a:r>
          </a:p>
          <a:p>
            <a:endParaRPr lang="en-IN" dirty="0" smtClean="0"/>
          </a:p>
          <a:p>
            <a:pPr>
              <a:lnSpc>
                <a:spcPct val="200000"/>
              </a:lnSpc>
            </a:pPr>
            <a:r>
              <a:rPr lang="en-IN" dirty="0" smtClean="0"/>
              <a:t>	1. Text Files : Consists of lines of characters</a:t>
            </a:r>
          </a:p>
          <a:p>
            <a:pPr>
              <a:lnSpc>
                <a:spcPct val="200000"/>
              </a:lnSpc>
            </a:pPr>
            <a:r>
              <a:rPr lang="en-IN" dirty="0" smtClean="0"/>
              <a:t>	2. Binary Files: Binary Files stores floating point data.</a:t>
            </a:r>
          </a:p>
          <a:p>
            <a:endParaRPr lang="en-IN" dirty="0" smtClean="0"/>
          </a:p>
          <a:p>
            <a:r>
              <a:rPr lang="en-IN" dirty="0" smtClean="0"/>
              <a:t>There are different file organizations occurs in the file handling.</a:t>
            </a:r>
          </a:p>
          <a:p>
            <a:endParaRPr lang="en-IN" dirty="0" smtClean="0"/>
          </a:p>
          <a:p>
            <a:pPr>
              <a:lnSpc>
                <a:spcPct val="200000"/>
              </a:lnSpc>
            </a:pPr>
            <a:r>
              <a:rPr lang="en-IN" dirty="0" smtClean="0"/>
              <a:t>	1. Sequential File access</a:t>
            </a:r>
          </a:p>
          <a:p>
            <a:pPr>
              <a:lnSpc>
                <a:spcPct val="200000"/>
              </a:lnSpc>
            </a:pPr>
            <a:r>
              <a:rPr lang="en-IN" dirty="0" smtClean="0"/>
              <a:t>	2. Random Access Files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381000"/>
            <a:ext cx="9776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u="sng" dirty="0" err="1" smtClean="0"/>
              <a:t>fscanf</a:t>
            </a:r>
            <a:r>
              <a:rPr lang="en-IN" sz="2000" b="1" u="sng" dirty="0" smtClean="0"/>
              <a:t>()</a:t>
            </a:r>
            <a:endParaRPr lang="en-IN" sz="20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219200"/>
            <a:ext cx="7010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fscanf</a:t>
            </a:r>
            <a:r>
              <a:rPr lang="en-US" dirty="0" smtClean="0"/>
              <a:t>() function is used to read set of characters from file. It reads word</a:t>
            </a:r>
          </a:p>
          <a:p>
            <a:r>
              <a:rPr lang="en-US" dirty="0" smtClean="0"/>
              <a:t>By word and return EOF , at the end of the file. </a:t>
            </a:r>
          </a:p>
          <a:p>
            <a:endParaRPr lang="en-US" dirty="0" smtClean="0"/>
          </a:p>
          <a:p>
            <a:r>
              <a:rPr lang="en-US" dirty="0" smtClean="0"/>
              <a:t>The fopen() function has three arguments</a:t>
            </a:r>
          </a:p>
          <a:p>
            <a:r>
              <a:rPr lang="en-US" dirty="0" smtClean="0"/>
              <a:t>	1. </a:t>
            </a:r>
            <a:r>
              <a:rPr lang="en-US" dirty="0" err="1" smtClean="0"/>
              <a:t>filepointer</a:t>
            </a:r>
            <a:endParaRPr lang="en-US" dirty="0" smtClean="0"/>
          </a:p>
          <a:p>
            <a:r>
              <a:rPr lang="en-US" dirty="0" smtClean="0"/>
              <a:t>	2. format </a:t>
            </a:r>
            <a:r>
              <a:rPr lang="en-US" dirty="0" err="1" smtClean="0"/>
              <a:t>specifier</a:t>
            </a:r>
            <a:endParaRPr lang="en-US" dirty="0" smtClean="0"/>
          </a:p>
          <a:p>
            <a:r>
              <a:rPr lang="en-US" dirty="0" smtClean="0"/>
              <a:t>	3. string name</a:t>
            </a:r>
          </a:p>
          <a:p>
            <a:r>
              <a:rPr lang="en-US" dirty="0" smtClean="0"/>
              <a:t>	</a:t>
            </a:r>
          </a:p>
          <a:p>
            <a:endParaRPr lang="en-US" dirty="0" smtClean="0"/>
          </a:p>
          <a:p>
            <a:r>
              <a:rPr lang="en-US" b="1" u="sng" dirty="0" smtClean="0"/>
              <a:t>Syntax:</a:t>
            </a:r>
          </a:p>
          <a:p>
            <a:endParaRPr lang="en-US" b="1" u="sng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fscanf</a:t>
            </a:r>
            <a:r>
              <a:rPr lang="en-US" dirty="0" smtClean="0"/>
              <a:t>(</a:t>
            </a:r>
            <a:r>
              <a:rPr lang="en-US" dirty="0" err="1" smtClean="0"/>
              <a:t>filepointer,format</a:t>
            </a:r>
            <a:r>
              <a:rPr lang="en-US" dirty="0" smtClean="0"/>
              <a:t> </a:t>
            </a:r>
            <a:r>
              <a:rPr lang="en-US" dirty="0" err="1" smtClean="0"/>
              <a:t>specifier,string</a:t>
            </a:r>
            <a:r>
              <a:rPr lang="en-US" dirty="0" smtClean="0"/>
              <a:t>);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143000"/>
            <a:ext cx="7696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#include&lt;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void main()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	FILE *</a:t>
            </a:r>
            <a:r>
              <a:rPr lang="en-IN" dirty="0" err="1" smtClean="0"/>
              <a:t>fp</a:t>
            </a:r>
            <a:r>
              <a:rPr lang="en-IN" dirty="0" smtClean="0"/>
              <a:t>;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fp</a:t>
            </a:r>
            <a:r>
              <a:rPr lang="en-IN" dirty="0" smtClean="0"/>
              <a:t>=fopen("</a:t>
            </a:r>
            <a:r>
              <a:rPr lang="en-IN" dirty="0" err="1" smtClean="0"/>
              <a:t>sample.txt","w</a:t>
            </a:r>
            <a:r>
              <a:rPr lang="en-IN" dirty="0" smtClean="0"/>
              <a:t>");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fprintf</a:t>
            </a:r>
            <a:r>
              <a:rPr lang="en-IN" dirty="0" smtClean="0"/>
              <a:t>(</a:t>
            </a:r>
            <a:r>
              <a:rPr lang="en-IN" dirty="0" err="1" smtClean="0"/>
              <a:t>fp,"Hello</a:t>
            </a:r>
            <a:r>
              <a:rPr lang="en-IN" dirty="0" smtClean="0"/>
              <a:t> User this is my first file in c please save the content");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printf</a:t>
            </a:r>
            <a:r>
              <a:rPr lang="en-IN" dirty="0" smtClean="0"/>
              <a:t>(" Content added successfully into file \n");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fclose</a:t>
            </a:r>
            <a:r>
              <a:rPr lang="en-IN" dirty="0" smtClean="0"/>
              <a:t>(</a:t>
            </a:r>
            <a:r>
              <a:rPr lang="en-IN" dirty="0" err="1" smtClean="0"/>
              <a:t>fp</a:t>
            </a:r>
            <a:r>
              <a:rPr lang="en-IN" dirty="0" smtClean="0"/>
              <a:t>);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381000"/>
            <a:ext cx="3131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Example program for </a:t>
            </a:r>
            <a:r>
              <a:rPr lang="en-US" b="1" u="sng" dirty="0" err="1" smtClean="0"/>
              <a:t>fprintf</a:t>
            </a:r>
            <a:r>
              <a:rPr lang="en-US" b="1" u="sng" dirty="0" smtClean="0"/>
              <a:t>():-</a:t>
            </a:r>
            <a:endParaRPr lang="en-IN" b="1" u="sn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4267200"/>
            <a:ext cx="645396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524000" y="6248400"/>
            <a:ext cx="3020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open and see sample.txt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124200" y="381000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Output:</a:t>
            </a:r>
            <a:endParaRPr lang="en-IN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14400"/>
            <a:ext cx="5105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#include&lt;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void main()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	FILE *</a:t>
            </a:r>
            <a:r>
              <a:rPr lang="en-IN" dirty="0" err="1" smtClean="0"/>
              <a:t>fp</a:t>
            </a:r>
            <a:r>
              <a:rPr lang="en-IN" dirty="0" smtClean="0"/>
              <a:t>;</a:t>
            </a:r>
          </a:p>
          <a:p>
            <a:r>
              <a:rPr lang="en-IN" dirty="0" smtClean="0"/>
              <a:t>	char </a:t>
            </a:r>
            <a:r>
              <a:rPr lang="en-IN" dirty="0" err="1" smtClean="0"/>
              <a:t>ch</a:t>
            </a:r>
            <a:r>
              <a:rPr lang="en-IN" dirty="0" smtClean="0"/>
              <a:t>[1000];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fp</a:t>
            </a:r>
            <a:r>
              <a:rPr lang="en-IN" dirty="0" smtClean="0"/>
              <a:t>=fopen("sample1.txt","r");</a:t>
            </a:r>
          </a:p>
          <a:p>
            <a:r>
              <a:rPr lang="en-IN" dirty="0" smtClean="0"/>
              <a:t>	while(</a:t>
            </a:r>
            <a:r>
              <a:rPr lang="en-IN" dirty="0" err="1" smtClean="0"/>
              <a:t>fscanf</a:t>
            </a:r>
            <a:r>
              <a:rPr lang="en-IN" dirty="0" smtClean="0"/>
              <a:t>(</a:t>
            </a:r>
            <a:r>
              <a:rPr lang="en-IN" dirty="0" err="1" smtClean="0"/>
              <a:t>fp</a:t>
            </a:r>
            <a:r>
              <a:rPr lang="en-IN" dirty="0" smtClean="0"/>
              <a:t>,"%</a:t>
            </a:r>
            <a:r>
              <a:rPr lang="en-IN" dirty="0" err="1" smtClean="0"/>
              <a:t>s",ch</a:t>
            </a:r>
            <a:r>
              <a:rPr lang="en-IN" dirty="0" smtClean="0"/>
              <a:t>)!=EOF)</a:t>
            </a:r>
          </a:p>
          <a:p>
            <a:r>
              <a:rPr lang="en-IN" dirty="0" smtClean="0"/>
              <a:t>	{</a:t>
            </a:r>
          </a:p>
          <a:p>
            <a:r>
              <a:rPr lang="en-IN" dirty="0" smtClean="0"/>
              <a:t>		</a:t>
            </a:r>
            <a:r>
              <a:rPr lang="en-IN" dirty="0" err="1" smtClean="0"/>
              <a:t>printf</a:t>
            </a:r>
            <a:r>
              <a:rPr lang="en-IN" dirty="0" smtClean="0"/>
              <a:t>("%s \</a:t>
            </a:r>
            <a:r>
              <a:rPr lang="en-IN" dirty="0" err="1" smtClean="0"/>
              <a:t>t",ch</a:t>
            </a:r>
            <a:r>
              <a:rPr lang="en-IN" dirty="0" smtClean="0"/>
              <a:t>);	</a:t>
            </a:r>
          </a:p>
          <a:p>
            <a:r>
              <a:rPr lang="en-IN" dirty="0" smtClean="0"/>
              <a:t>	}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fclose</a:t>
            </a:r>
            <a:r>
              <a:rPr lang="en-IN" dirty="0" smtClean="0"/>
              <a:t>(</a:t>
            </a:r>
            <a:r>
              <a:rPr lang="en-IN" dirty="0" err="1" smtClean="0"/>
              <a:t>fp</a:t>
            </a:r>
            <a:r>
              <a:rPr lang="en-IN" dirty="0" smtClean="0"/>
              <a:t>);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572000"/>
            <a:ext cx="79057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172200" y="411480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Output:</a:t>
            </a:r>
            <a:endParaRPr lang="en-IN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381000"/>
            <a:ext cx="308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Example program for </a:t>
            </a:r>
            <a:r>
              <a:rPr lang="en-US" b="1" u="sng" dirty="0" err="1" smtClean="0"/>
              <a:t>fscanf</a:t>
            </a:r>
            <a:r>
              <a:rPr lang="en-US" b="1" u="sng" dirty="0" smtClean="0"/>
              <a:t>():-</a:t>
            </a:r>
            <a:endParaRPr lang="en-IN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838200"/>
            <a:ext cx="7162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#include&lt;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void main()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	FILE *</a:t>
            </a:r>
            <a:r>
              <a:rPr lang="en-IN" dirty="0" err="1" smtClean="0"/>
              <a:t>fp</a:t>
            </a:r>
            <a:r>
              <a:rPr lang="en-IN" dirty="0" smtClean="0"/>
              <a:t>;</a:t>
            </a:r>
          </a:p>
          <a:p>
            <a:r>
              <a:rPr lang="en-IN" dirty="0" smtClean="0"/>
              <a:t>	char </a:t>
            </a:r>
            <a:r>
              <a:rPr lang="en-IN" dirty="0" err="1" smtClean="0"/>
              <a:t>ch</a:t>
            </a:r>
            <a:r>
              <a:rPr lang="en-IN" dirty="0" smtClean="0"/>
              <a:t>[1000];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fp</a:t>
            </a:r>
            <a:r>
              <a:rPr lang="en-IN" dirty="0" smtClean="0"/>
              <a:t>=fopen("D:/Alice Blue/</a:t>
            </a:r>
            <a:r>
              <a:rPr lang="en-IN" dirty="0" err="1" smtClean="0"/>
              <a:t>sample.txt","r</a:t>
            </a:r>
            <a:r>
              <a:rPr lang="en-IN" dirty="0" smtClean="0"/>
              <a:t>");</a:t>
            </a:r>
          </a:p>
          <a:p>
            <a:r>
              <a:rPr lang="en-IN" dirty="0" smtClean="0"/>
              <a:t>	while(</a:t>
            </a:r>
            <a:r>
              <a:rPr lang="en-IN" dirty="0" err="1" smtClean="0"/>
              <a:t>fscanf</a:t>
            </a:r>
            <a:r>
              <a:rPr lang="en-IN" dirty="0" smtClean="0"/>
              <a:t>(</a:t>
            </a:r>
            <a:r>
              <a:rPr lang="en-IN" dirty="0" err="1" smtClean="0"/>
              <a:t>fp</a:t>
            </a:r>
            <a:r>
              <a:rPr lang="en-IN" dirty="0" smtClean="0"/>
              <a:t>,"%</a:t>
            </a:r>
            <a:r>
              <a:rPr lang="en-IN" dirty="0" err="1" smtClean="0"/>
              <a:t>s",ch</a:t>
            </a:r>
            <a:r>
              <a:rPr lang="en-IN" dirty="0" smtClean="0"/>
              <a:t>)!=EOF)</a:t>
            </a:r>
          </a:p>
          <a:p>
            <a:r>
              <a:rPr lang="en-IN" dirty="0" smtClean="0"/>
              <a:t>	{</a:t>
            </a:r>
          </a:p>
          <a:p>
            <a:r>
              <a:rPr lang="en-IN" dirty="0" smtClean="0"/>
              <a:t>		</a:t>
            </a:r>
            <a:r>
              <a:rPr lang="en-IN" dirty="0" err="1" smtClean="0"/>
              <a:t>printf</a:t>
            </a:r>
            <a:r>
              <a:rPr lang="en-IN" dirty="0" smtClean="0"/>
              <a:t>("%s \</a:t>
            </a:r>
            <a:r>
              <a:rPr lang="en-IN" dirty="0" err="1" smtClean="0"/>
              <a:t>t",ch</a:t>
            </a:r>
            <a:r>
              <a:rPr lang="en-IN" dirty="0" smtClean="0"/>
              <a:t>);	</a:t>
            </a:r>
          </a:p>
          <a:p>
            <a:r>
              <a:rPr lang="en-IN" dirty="0" smtClean="0"/>
              <a:t>	}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fclose</a:t>
            </a:r>
            <a:r>
              <a:rPr lang="en-IN" dirty="0" smtClean="0"/>
              <a:t>(</a:t>
            </a:r>
            <a:r>
              <a:rPr lang="en-IN" dirty="0" err="1" smtClean="0"/>
              <a:t>fp</a:t>
            </a:r>
            <a:r>
              <a:rPr lang="en-IN" dirty="0" smtClean="0"/>
              <a:t>);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953000"/>
            <a:ext cx="802957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724400" y="449580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Output:</a:t>
            </a:r>
            <a:endParaRPr lang="en-IN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381000"/>
            <a:ext cx="5724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Example program for </a:t>
            </a:r>
            <a:r>
              <a:rPr lang="en-US" b="1" u="sng" dirty="0" err="1" smtClean="0"/>
              <a:t>fscanf</a:t>
            </a:r>
            <a:r>
              <a:rPr lang="en-US" b="1" u="sng" dirty="0" smtClean="0"/>
              <a:t>()  ( File In different location ):-</a:t>
            </a:r>
            <a:endParaRPr lang="en-IN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457200"/>
            <a:ext cx="7848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 smtClean="0"/>
              <a:t>Sequential File Access</a:t>
            </a:r>
            <a:r>
              <a:rPr lang="en-IN" dirty="0" smtClean="0"/>
              <a:t>: In this type, data are kept sequential. If we want to read the last record of the file, then we need to read all the records before the last record.</a:t>
            </a:r>
          </a:p>
          <a:p>
            <a:endParaRPr lang="en-IN" dirty="0" smtClean="0"/>
          </a:p>
          <a:p>
            <a:pPr algn="just"/>
            <a:r>
              <a:rPr lang="en-IN" b="1" dirty="0" smtClean="0"/>
              <a:t>Random Access Files: </a:t>
            </a:r>
            <a:r>
              <a:rPr lang="en-IN" dirty="0" smtClean="0"/>
              <a:t>In this type, data can be read and modified randomly. It takes less time as compared to sequential file.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838200" y="2971800"/>
            <a:ext cx="7696200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smtClean="0"/>
              <a:t>File Operations in C </a:t>
            </a:r>
          </a:p>
          <a:p>
            <a:endParaRPr lang="en-IN" b="1" u="sng" dirty="0" smtClean="0"/>
          </a:p>
          <a:p>
            <a:pPr algn="just"/>
            <a:r>
              <a:rPr lang="en-IN" dirty="0" smtClean="0"/>
              <a:t>The processing of files has number of operations according to the user’s requirement. There are three file operations in C.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	1. Opening File.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	2. Reading/Writing data from/to File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	3. Closing File.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81000"/>
            <a:ext cx="34861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914400"/>
            <a:ext cx="7924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8800" y="1776413"/>
            <a:ext cx="5943600" cy="3580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199" y="1219200"/>
            <a:ext cx="6927191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533400"/>
            <a:ext cx="1726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Modes of Files</a:t>
            </a:r>
            <a:endParaRPr lang="en-IN" sz="2000" b="1" u="sn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447800"/>
            <a:ext cx="5197711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599" y="1295400"/>
            <a:ext cx="560916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381000"/>
            <a:ext cx="9662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u="sng" dirty="0" smtClean="0"/>
              <a:t>fopen()</a:t>
            </a:r>
            <a:endParaRPr lang="en-IN" sz="20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219200"/>
            <a:ext cx="7010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Fopen() function is used to create a new file (or) open an existing file. </a:t>
            </a:r>
          </a:p>
          <a:p>
            <a:endParaRPr lang="en-US" dirty="0" smtClean="0"/>
          </a:p>
          <a:p>
            <a:r>
              <a:rPr lang="en-US" dirty="0" smtClean="0"/>
              <a:t>The fopen() function has two arguments</a:t>
            </a:r>
          </a:p>
          <a:p>
            <a:r>
              <a:rPr lang="en-US" dirty="0" smtClean="0"/>
              <a:t>	1. filename</a:t>
            </a:r>
          </a:p>
          <a:p>
            <a:r>
              <a:rPr lang="en-US" dirty="0" smtClean="0"/>
              <a:t>	2. mode</a:t>
            </a:r>
          </a:p>
          <a:p>
            <a:endParaRPr lang="en-US" dirty="0" smtClean="0"/>
          </a:p>
          <a:p>
            <a:r>
              <a:rPr lang="en-US" b="1" u="sng" dirty="0" smtClean="0"/>
              <a:t>Syntax:</a:t>
            </a:r>
          </a:p>
          <a:p>
            <a:endParaRPr lang="en-US" b="1" u="sng" dirty="0" smtClean="0"/>
          </a:p>
          <a:p>
            <a:r>
              <a:rPr lang="en-US" dirty="0" smtClean="0"/>
              <a:t>File pointer = fopen(“filename” , “ Mode”);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1219200"/>
            <a:ext cx="7010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Fclose</a:t>
            </a:r>
            <a:r>
              <a:rPr lang="en-US" dirty="0" smtClean="0"/>
              <a:t>() function is used to close particular file. </a:t>
            </a:r>
          </a:p>
          <a:p>
            <a:endParaRPr lang="en-US" dirty="0" smtClean="0"/>
          </a:p>
          <a:p>
            <a:r>
              <a:rPr lang="en-US" dirty="0" smtClean="0"/>
              <a:t>The fopen() function has one arguments</a:t>
            </a:r>
          </a:p>
          <a:p>
            <a:r>
              <a:rPr lang="en-US" dirty="0" smtClean="0"/>
              <a:t>	1. </a:t>
            </a:r>
            <a:r>
              <a:rPr lang="en-US" dirty="0" err="1" smtClean="0"/>
              <a:t>filepointer</a:t>
            </a:r>
            <a:endParaRPr lang="en-US" dirty="0" smtClean="0"/>
          </a:p>
          <a:p>
            <a:r>
              <a:rPr lang="en-US" dirty="0" smtClean="0"/>
              <a:t>	</a:t>
            </a:r>
          </a:p>
          <a:p>
            <a:endParaRPr lang="en-US" dirty="0" smtClean="0"/>
          </a:p>
          <a:p>
            <a:r>
              <a:rPr lang="en-US" b="1" u="sng" dirty="0" smtClean="0"/>
              <a:t>Syntax:</a:t>
            </a:r>
          </a:p>
          <a:p>
            <a:endParaRPr lang="en-US" b="1" u="sng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fclose</a:t>
            </a:r>
            <a:r>
              <a:rPr lang="en-US" dirty="0" smtClean="0"/>
              <a:t>(</a:t>
            </a:r>
            <a:r>
              <a:rPr lang="en-US" dirty="0" err="1" smtClean="0"/>
              <a:t>filepointer</a:t>
            </a:r>
            <a:r>
              <a:rPr lang="en-US" dirty="0" smtClean="0"/>
              <a:t>);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85800" y="381000"/>
            <a:ext cx="9625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u="sng" dirty="0" err="1" smtClean="0"/>
              <a:t>fclose</a:t>
            </a:r>
            <a:r>
              <a:rPr lang="en-IN" sz="2000" b="1" u="sng" dirty="0" smtClean="0"/>
              <a:t>()</a:t>
            </a:r>
            <a:endParaRPr lang="en-IN" sz="20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381000"/>
            <a:ext cx="10238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u="sng" dirty="0" err="1" smtClean="0"/>
              <a:t>fprintf</a:t>
            </a:r>
            <a:r>
              <a:rPr lang="en-IN" sz="2000" b="1" u="sng" dirty="0" smtClean="0"/>
              <a:t>()</a:t>
            </a:r>
            <a:endParaRPr lang="en-IN" sz="20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219200"/>
            <a:ext cx="7010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fprintf</a:t>
            </a:r>
            <a:r>
              <a:rPr lang="en-US" dirty="0" smtClean="0"/>
              <a:t>() function is used to write set of characters into newly  created file. </a:t>
            </a:r>
          </a:p>
          <a:p>
            <a:endParaRPr lang="en-US" dirty="0" smtClean="0"/>
          </a:p>
          <a:p>
            <a:r>
              <a:rPr lang="en-US" dirty="0" smtClean="0"/>
              <a:t>The fopen() function has two arguments</a:t>
            </a:r>
          </a:p>
          <a:p>
            <a:r>
              <a:rPr lang="en-US" dirty="0" smtClean="0"/>
              <a:t>	1. </a:t>
            </a:r>
            <a:r>
              <a:rPr lang="en-US" dirty="0" err="1" smtClean="0"/>
              <a:t>filepointer</a:t>
            </a:r>
            <a:endParaRPr lang="en-US" dirty="0" smtClean="0"/>
          </a:p>
          <a:p>
            <a:r>
              <a:rPr lang="en-US" dirty="0" smtClean="0"/>
              <a:t>	2. string</a:t>
            </a:r>
          </a:p>
          <a:p>
            <a:r>
              <a:rPr lang="en-US" dirty="0" smtClean="0"/>
              <a:t>	</a:t>
            </a:r>
          </a:p>
          <a:p>
            <a:endParaRPr lang="en-US" dirty="0" smtClean="0"/>
          </a:p>
          <a:p>
            <a:r>
              <a:rPr lang="en-US" b="1" u="sng" dirty="0" smtClean="0"/>
              <a:t>Syntax:</a:t>
            </a:r>
          </a:p>
          <a:p>
            <a:endParaRPr lang="en-US" b="1" u="sng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fprintf</a:t>
            </a:r>
            <a:r>
              <a:rPr lang="en-US" dirty="0" smtClean="0"/>
              <a:t>(</a:t>
            </a:r>
            <a:r>
              <a:rPr lang="en-US" dirty="0" err="1" smtClean="0"/>
              <a:t>filepointer</a:t>
            </a:r>
            <a:r>
              <a:rPr lang="en-US" dirty="0" smtClean="0"/>
              <a:t>, ” </a:t>
            </a:r>
            <a:r>
              <a:rPr lang="en-US" dirty="0" smtClean="0"/>
              <a:t>content  of file (or) </a:t>
            </a:r>
            <a:r>
              <a:rPr lang="en-US" dirty="0" smtClean="0"/>
              <a:t>string”);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</TotalTime>
  <Words>294</Words>
  <Application>Microsoft Office PowerPoint</Application>
  <PresentationFormat>On-screen Show (4:3)</PresentationFormat>
  <Paragraphs>104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Laxmi</dc:creator>
  <cp:lastModifiedBy>ADITYA</cp:lastModifiedBy>
  <cp:revision>236</cp:revision>
  <dcterms:created xsi:type="dcterms:W3CDTF">2021-06-02T08:57:27Z</dcterms:created>
  <dcterms:modified xsi:type="dcterms:W3CDTF">2021-06-22T06:03:25Z</dcterms:modified>
</cp:coreProperties>
</file>