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3042-B79A-475C-A7E5-9E13FCEB927C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75628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757237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838200"/>
            <a:ext cx="65913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066800"/>
            <a:ext cx="639346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57200"/>
            <a:ext cx="7924800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u="sng" dirty="0" smtClean="0"/>
              <a:t>Advantages of Pointers:-</a:t>
            </a:r>
          </a:p>
          <a:p>
            <a:pPr fontAlgn="base"/>
            <a:endParaRPr lang="en-US" b="1" u="sng" dirty="0" smtClean="0"/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Pointers provide direct access to memory</a:t>
            </a: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Pointers provide a way to return more than one value to the functions</a:t>
            </a: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Reduces the storage space and complexity of the program</a:t>
            </a: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Reduces the execution time of the program</a:t>
            </a: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Pointers can be used to pass information back and forth between the calling  function and called function.</a:t>
            </a: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Pointers allows us to perform dynamic memory allocation and deallocation.</a:t>
            </a: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Pointers helps us to build complex data structures like linked list, stack, queues, trees, graphs etc.</a:t>
            </a: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Pointers allows us to resize the dynamically allocated memory block.</a:t>
            </a: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Addresses of objects can be extracted using pointers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685800"/>
            <a:ext cx="7315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u="sng" dirty="0" smtClean="0"/>
              <a:t>Drawbacks of pointers in c:</a:t>
            </a:r>
          </a:p>
          <a:p>
            <a:pPr fontAlgn="base"/>
            <a:endParaRPr lang="en-US" u="sng" dirty="0" smtClean="0"/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Uninitialized pointers might cause segmentation fault.</a:t>
            </a:r>
          </a:p>
          <a:p>
            <a:pPr fontAlgn="base">
              <a:buFont typeface="Arial" pitchFamily="34" charset="0"/>
              <a:buChar char="•"/>
            </a:pPr>
            <a:endParaRPr lang="en-US" dirty="0" smtClean="0"/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Pointers are slower than normal variables.</a:t>
            </a:r>
          </a:p>
          <a:p>
            <a:pPr fontAlgn="base">
              <a:buFont typeface="Arial" pitchFamily="34" charset="0"/>
              <a:buChar char="•"/>
            </a:pPr>
            <a:endParaRPr lang="en-US" dirty="0" smtClean="0"/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If pointers are updated with incorrect values, it might lead to memory corruption.</a:t>
            </a:r>
          </a:p>
          <a:p>
            <a:pPr fontAlgn="base">
              <a:buFont typeface="Arial" pitchFamily="34" charset="0"/>
              <a:buChar char="•"/>
            </a:pPr>
            <a:endParaRPr lang="en-US" dirty="0" smtClean="0"/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Basically, pointer bugs are difficult to debug.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152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Laxmi</dc:creator>
  <cp:lastModifiedBy>ADITYA</cp:lastModifiedBy>
  <cp:revision>149</cp:revision>
  <dcterms:created xsi:type="dcterms:W3CDTF">2021-06-02T08:57:27Z</dcterms:created>
  <dcterms:modified xsi:type="dcterms:W3CDTF">2021-06-14T03:19:41Z</dcterms:modified>
</cp:coreProperties>
</file>