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9" r:id="rId3"/>
    <p:sldId id="280" r:id="rId4"/>
    <p:sldId id="281" r:id="rId5"/>
    <p:sldId id="282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2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83042-B79A-475C-A7E5-9E13FCEB927C}" type="datetimeFigureOut">
              <a:rPr lang="en-US" smtClean="0"/>
              <a:pPr/>
              <a:t>6/16/2021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F7CAD-D309-4819-9A0C-C7E3CD642E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83042-B79A-475C-A7E5-9E13FCEB927C}" type="datetimeFigureOut">
              <a:rPr lang="en-US" smtClean="0"/>
              <a:pPr/>
              <a:t>6/16/2021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F7CAD-D309-4819-9A0C-C7E3CD642E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83042-B79A-475C-A7E5-9E13FCEB927C}" type="datetimeFigureOut">
              <a:rPr lang="en-US" smtClean="0"/>
              <a:pPr/>
              <a:t>6/16/2021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F7CAD-D309-4819-9A0C-C7E3CD642E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83042-B79A-475C-A7E5-9E13FCEB927C}" type="datetimeFigureOut">
              <a:rPr lang="en-US" smtClean="0"/>
              <a:pPr/>
              <a:t>6/16/2021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F7CAD-D309-4819-9A0C-C7E3CD642E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83042-B79A-475C-A7E5-9E13FCEB927C}" type="datetimeFigureOut">
              <a:rPr lang="en-US" smtClean="0"/>
              <a:pPr/>
              <a:t>6/16/2021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F7CAD-D309-4819-9A0C-C7E3CD642E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83042-B79A-475C-A7E5-9E13FCEB927C}" type="datetimeFigureOut">
              <a:rPr lang="en-US" smtClean="0"/>
              <a:pPr/>
              <a:t>6/16/2021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F7CAD-D309-4819-9A0C-C7E3CD642E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83042-B79A-475C-A7E5-9E13FCEB927C}" type="datetimeFigureOut">
              <a:rPr lang="en-US" smtClean="0"/>
              <a:pPr/>
              <a:t>6/16/2021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F7CAD-D309-4819-9A0C-C7E3CD642E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83042-B79A-475C-A7E5-9E13FCEB927C}" type="datetimeFigureOut">
              <a:rPr lang="en-US" smtClean="0"/>
              <a:pPr/>
              <a:t>6/16/2021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F7CAD-D309-4819-9A0C-C7E3CD642E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83042-B79A-475C-A7E5-9E13FCEB927C}" type="datetimeFigureOut">
              <a:rPr lang="en-US" smtClean="0"/>
              <a:pPr/>
              <a:t>6/16/2021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F7CAD-D309-4819-9A0C-C7E3CD642E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83042-B79A-475C-A7E5-9E13FCEB927C}" type="datetimeFigureOut">
              <a:rPr lang="en-US" smtClean="0"/>
              <a:pPr/>
              <a:t>6/16/2021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F7CAD-D309-4819-9A0C-C7E3CD642E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83042-B79A-475C-A7E5-9E13FCEB927C}" type="datetimeFigureOut">
              <a:rPr lang="en-US" smtClean="0"/>
              <a:pPr/>
              <a:t>6/16/2021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F7CAD-D309-4819-9A0C-C7E3CD642E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483042-B79A-475C-A7E5-9E13FCEB927C}" type="datetimeFigureOut">
              <a:rPr lang="en-US" smtClean="0"/>
              <a:pPr/>
              <a:t>6/16/2021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F7CAD-D309-4819-9A0C-C7E3CD642E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pointers-c-examples/" TargetMode="External"/><Relationship Id="rId2" Type="http://schemas.openxmlformats.org/officeDocument/2006/relationships/hyperlink" Target="https://www.geeksforgeeks.org/pointers-in-c-and-c-set-1-introduction-arithmetic-and-array/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609600"/>
            <a:ext cx="756285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0" y="457200"/>
            <a:ext cx="42355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sng" dirty="0" smtClean="0"/>
              <a:t>POINTERS WITH ARITHMETIC OPERATORS:</a:t>
            </a:r>
            <a:endParaRPr lang="en-US" u="sng" dirty="0"/>
          </a:p>
        </p:txBody>
      </p:sp>
      <p:sp>
        <p:nvSpPr>
          <p:cNvPr id="3" name="Rectangle 2"/>
          <p:cNvSpPr/>
          <p:nvPr/>
        </p:nvSpPr>
        <p:spPr>
          <a:xfrm>
            <a:off x="838200" y="1295400"/>
            <a:ext cx="7620000" cy="43858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50000"/>
              </a:lnSpc>
            </a:pPr>
            <a:r>
              <a:rPr lang="en-US" u="sng" dirty="0" smtClean="0">
                <a:hlinkClick r:id="rId2"/>
              </a:rPr>
              <a:t>Pointers</a:t>
            </a:r>
            <a:r>
              <a:rPr lang="en-US" dirty="0" smtClean="0"/>
              <a:t> variables are also known as </a:t>
            </a:r>
            <a:r>
              <a:rPr lang="en-US" b="1" dirty="0" smtClean="0"/>
              <a:t>address data types</a:t>
            </a:r>
            <a:r>
              <a:rPr lang="en-US" dirty="0" smtClean="0"/>
              <a:t> because they are used to store the address of another variable. The address is the memory location that is assigned to the variable. It doesn’t store any value.</a:t>
            </a:r>
            <a:br>
              <a:rPr lang="en-US" dirty="0" smtClean="0"/>
            </a:br>
            <a:r>
              <a:rPr lang="en-US" dirty="0" smtClean="0"/>
              <a:t>Hence, there are only a few operations that are allowed to perform on </a:t>
            </a:r>
            <a:r>
              <a:rPr lang="en-US" u="sng" dirty="0" smtClean="0">
                <a:hlinkClick r:id="rId3"/>
              </a:rPr>
              <a:t>Pointers in C language</a:t>
            </a:r>
            <a:r>
              <a:rPr lang="en-US" dirty="0" smtClean="0"/>
              <a:t>. The operations are slightly different from the ones that we generally use for mathematical calculations. </a:t>
            </a:r>
          </a:p>
          <a:p>
            <a:pPr algn="just" fontAlgn="base">
              <a:lnSpc>
                <a:spcPct val="150000"/>
              </a:lnSpc>
            </a:pPr>
            <a:r>
              <a:rPr lang="en-US" dirty="0" smtClean="0"/>
              <a:t>The operations are:</a:t>
            </a:r>
          </a:p>
          <a:p>
            <a:pPr fontAlgn="base"/>
            <a:r>
              <a:rPr lang="en-US" dirty="0" smtClean="0"/>
              <a:t>	Increment/Decrement of a Pointer</a:t>
            </a:r>
          </a:p>
          <a:p>
            <a:pPr fontAlgn="base"/>
            <a:r>
              <a:rPr lang="en-US" dirty="0" smtClean="0"/>
              <a:t>	Addition of integer to a pointer</a:t>
            </a:r>
          </a:p>
          <a:p>
            <a:pPr fontAlgn="base"/>
            <a:r>
              <a:rPr lang="en-US" dirty="0" smtClean="0"/>
              <a:t>	Subtraction of integer to a pointer</a:t>
            </a:r>
          </a:p>
          <a:p>
            <a:pPr fontAlgn="base"/>
            <a:r>
              <a:rPr lang="en-US" dirty="0" smtClean="0"/>
              <a:t>	Subtracting two pointers of the same type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762000" y="609600"/>
            <a:ext cx="34848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sng" dirty="0" smtClean="0"/>
              <a:t>Increment/Decrement of a Pointer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90600" y="1447800"/>
            <a:ext cx="73914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Increment:</a:t>
            </a:r>
            <a:r>
              <a:rPr lang="en-US" dirty="0" smtClean="0"/>
              <a:t> It is a condition that also comes under addition. When a pointer is incremented, it actually increments by the number equal to the size of the data type for which it is a pointer.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For Example:</a:t>
            </a:r>
          </a:p>
          <a:p>
            <a:pPr algn="just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If an integer pointer that stores </a:t>
            </a:r>
            <a:r>
              <a:rPr lang="en-US" b="1" dirty="0" smtClean="0"/>
              <a:t>address 1000</a:t>
            </a:r>
            <a:r>
              <a:rPr lang="en-US" dirty="0" smtClean="0"/>
              <a:t> is incremented, then it will increment by 2(</a:t>
            </a:r>
            <a:r>
              <a:rPr lang="en-US" b="1" dirty="0" smtClean="0"/>
              <a:t>size of an </a:t>
            </a:r>
            <a:r>
              <a:rPr lang="en-US" b="1" dirty="0" err="1" smtClean="0"/>
              <a:t>int</a:t>
            </a:r>
            <a:r>
              <a:rPr lang="en-US" dirty="0" smtClean="0"/>
              <a:t>) and the new address it will points to </a:t>
            </a:r>
            <a:r>
              <a:rPr lang="en-US" b="1" dirty="0" smtClean="0"/>
              <a:t>1002</a:t>
            </a:r>
            <a:r>
              <a:rPr lang="en-US" dirty="0" smtClean="0"/>
              <a:t>. While if a float type pointer is incremented then it will increment by 4(</a:t>
            </a:r>
            <a:r>
              <a:rPr lang="en-US" b="1" dirty="0" smtClean="0"/>
              <a:t>size of a float</a:t>
            </a:r>
            <a:r>
              <a:rPr lang="en-US" dirty="0" smtClean="0"/>
              <a:t>) and the new address will be </a:t>
            </a:r>
            <a:r>
              <a:rPr lang="en-US" b="1" dirty="0" smtClean="0"/>
              <a:t>1004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14400" y="1371600"/>
            <a:ext cx="70866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Decrement:</a:t>
            </a:r>
            <a:r>
              <a:rPr lang="en-US" dirty="0" smtClean="0"/>
              <a:t> It is a condition that also comes under subtraction. When a pointer is decremented, it actually decrements by the number equal to the size of the data type for which it is a pointer.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For Example:</a:t>
            </a:r>
          </a:p>
          <a:p>
            <a:pPr algn="just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If an integer pointer that stores </a:t>
            </a:r>
            <a:r>
              <a:rPr lang="en-US" b="1" dirty="0" smtClean="0"/>
              <a:t>address 1000</a:t>
            </a:r>
            <a:r>
              <a:rPr lang="en-US" dirty="0" smtClean="0"/>
              <a:t> is decremented, then it will decrement by 2(</a:t>
            </a:r>
            <a:r>
              <a:rPr lang="en-US" b="1" dirty="0" smtClean="0"/>
              <a:t>size of an </a:t>
            </a:r>
            <a:r>
              <a:rPr lang="en-US" b="1" dirty="0" err="1" smtClean="0"/>
              <a:t>int</a:t>
            </a:r>
            <a:r>
              <a:rPr lang="en-US" dirty="0" smtClean="0"/>
              <a:t>) and the new address it will points to </a:t>
            </a:r>
            <a:r>
              <a:rPr lang="en-US" b="1" dirty="0" smtClean="0"/>
              <a:t>998</a:t>
            </a:r>
            <a:r>
              <a:rPr lang="en-US" dirty="0" smtClean="0"/>
              <a:t>. While if a float type pointer is decremented then it will decrement by 4(</a:t>
            </a:r>
            <a:r>
              <a:rPr lang="en-US" b="1" dirty="0" smtClean="0"/>
              <a:t>size of a float</a:t>
            </a:r>
            <a:r>
              <a:rPr lang="en-US" dirty="0" smtClean="0"/>
              <a:t>) and the new address will be </a:t>
            </a:r>
            <a:r>
              <a:rPr lang="en-US" b="1" dirty="0" smtClean="0"/>
              <a:t>996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057400" y="-128528"/>
            <a:ext cx="4572000" cy="6986528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sz="1400" dirty="0" smtClean="0"/>
          </a:p>
          <a:p>
            <a:r>
              <a:rPr lang="en-US" sz="1400" dirty="0" smtClean="0"/>
              <a:t>#include &lt;</a:t>
            </a:r>
            <a:r>
              <a:rPr lang="en-US" sz="1400" dirty="0" err="1" smtClean="0"/>
              <a:t>stdio.h</a:t>
            </a:r>
            <a:r>
              <a:rPr lang="en-US" sz="1400" dirty="0" smtClean="0"/>
              <a:t>&gt;</a:t>
            </a:r>
          </a:p>
          <a:p>
            <a:r>
              <a:rPr lang="en-US" sz="1400" dirty="0" err="1" smtClean="0"/>
              <a:t>int</a:t>
            </a:r>
            <a:r>
              <a:rPr lang="en-US" sz="1400" dirty="0" smtClean="0"/>
              <a:t> main()</a:t>
            </a:r>
          </a:p>
          <a:p>
            <a:r>
              <a:rPr lang="en-US" sz="1400" dirty="0" smtClean="0"/>
              <a:t>{</a:t>
            </a:r>
          </a:p>
          <a:p>
            <a:r>
              <a:rPr lang="en-US" sz="1400" dirty="0" smtClean="0"/>
              <a:t>	</a:t>
            </a:r>
            <a:r>
              <a:rPr lang="en-US" sz="1400" dirty="0" err="1" smtClean="0"/>
              <a:t>int</a:t>
            </a:r>
            <a:r>
              <a:rPr lang="en-US" sz="1400" dirty="0" smtClean="0"/>
              <a:t> N = 4;</a:t>
            </a:r>
          </a:p>
          <a:p>
            <a:r>
              <a:rPr lang="en-US" sz="1400" dirty="0" smtClean="0"/>
              <a:t>	</a:t>
            </a:r>
            <a:r>
              <a:rPr lang="en-US" sz="1400" dirty="0" err="1" smtClean="0"/>
              <a:t>int</a:t>
            </a:r>
            <a:r>
              <a:rPr lang="en-US" sz="1400" dirty="0" smtClean="0"/>
              <a:t> *ptr1;</a:t>
            </a:r>
          </a:p>
          <a:p>
            <a:r>
              <a:rPr lang="en-US" sz="1400" dirty="0" smtClean="0"/>
              <a:t>	ptr1 = &amp;N;</a:t>
            </a:r>
          </a:p>
          <a:p>
            <a:endParaRPr lang="en-US" sz="1400" dirty="0" smtClean="0"/>
          </a:p>
          <a:p>
            <a:r>
              <a:rPr lang="en-US" sz="1400" dirty="0" smtClean="0"/>
              <a:t>	</a:t>
            </a:r>
            <a:r>
              <a:rPr lang="en-US" sz="1400" dirty="0" err="1" smtClean="0"/>
              <a:t>printf</a:t>
            </a:r>
            <a:r>
              <a:rPr lang="en-US" sz="1400" dirty="0" smtClean="0"/>
              <a:t>("Pointer ptr1 "</a:t>
            </a:r>
          </a:p>
          <a:p>
            <a:r>
              <a:rPr lang="en-US" sz="1400" dirty="0" smtClean="0"/>
              <a:t>		"before Increment: ");</a:t>
            </a:r>
          </a:p>
          <a:p>
            <a:r>
              <a:rPr lang="en-US" sz="1400" dirty="0" smtClean="0"/>
              <a:t>	</a:t>
            </a:r>
            <a:r>
              <a:rPr lang="en-US" sz="1400" dirty="0" err="1" smtClean="0"/>
              <a:t>printf</a:t>
            </a:r>
            <a:r>
              <a:rPr lang="en-US" sz="1400" dirty="0" smtClean="0"/>
              <a:t>("%p \n", ptr1);</a:t>
            </a:r>
          </a:p>
          <a:p>
            <a:endParaRPr lang="en-US" sz="1400" dirty="0" smtClean="0"/>
          </a:p>
          <a:p>
            <a:r>
              <a:rPr lang="en-US" sz="1400" dirty="0" smtClean="0"/>
              <a:t>	// Incrementing pointer ptr1;</a:t>
            </a:r>
          </a:p>
          <a:p>
            <a:r>
              <a:rPr lang="en-US" sz="1400" dirty="0" smtClean="0"/>
              <a:t>	ptr1++;</a:t>
            </a:r>
          </a:p>
          <a:p>
            <a:endParaRPr lang="en-US" sz="1400" dirty="0" smtClean="0"/>
          </a:p>
          <a:p>
            <a:r>
              <a:rPr lang="en-US" sz="1400" dirty="0" smtClean="0"/>
              <a:t>	</a:t>
            </a:r>
            <a:r>
              <a:rPr lang="en-US" sz="1400" dirty="0" err="1" smtClean="0"/>
              <a:t>printf</a:t>
            </a:r>
            <a:r>
              <a:rPr lang="en-US" sz="1400" dirty="0" smtClean="0"/>
              <a:t>("Pointer ptr1 after"</a:t>
            </a:r>
          </a:p>
          <a:p>
            <a:r>
              <a:rPr lang="en-US" sz="1400" dirty="0" smtClean="0"/>
              <a:t>		" Increment: ");</a:t>
            </a:r>
          </a:p>
          <a:p>
            <a:r>
              <a:rPr lang="en-US" sz="1400" dirty="0" smtClean="0"/>
              <a:t>	</a:t>
            </a:r>
            <a:r>
              <a:rPr lang="en-US" sz="1400" dirty="0" err="1" smtClean="0"/>
              <a:t>printf</a:t>
            </a:r>
            <a:r>
              <a:rPr lang="en-US" sz="1400" dirty="0" smtClean="0"/>
              <a:t>("%p \n\n", ptr1);</a:t>
            </a:r>
          </a:p>
          <a:p>
            <a:endParaRPr lang="en-US" sz="1400" dirty="0" smtClean="0"/>
          </a:p>
          <a:p>
            <a:r>
              <a:rPr lang="en-US" sz="1400" dirty="0" smtClean="0"/>
              <a:t>	</a:t>
            </a:r>
            <a:r>
              <a:rPr lang="en-US" sz="1400" dirty="0" err="1" smtClean="0"/>
              <a:t>printf</a:t>
            </a:r>
            <a:r>
              <a:rPr lang="en-US" sz="1400" dirty="0" smtClean="0"/>
              <a:t>("Pointer ptr1 before"</a:t>
            </a:r>
          </a:p>
          <a:p>
            <a:r>
              <a:rPr lang="en-US" sz="1400" dirty="0" smtClean="0"/>
              <a:t>		" Decrement: ");</a:t>
            </a:r>
          </a:p>
          <a:p>
            <a:r>
              <a:rPr lang="en-US" sz="1400" dirty="0" smtClean="0"/>
              <a:t>	</a:t>
            </a:r>
            <a:r>
              <a:rPr lang="en-US" sz="1400" dirty="0" err="1" smtClean="0"/>
              <a:t>printf</a:t>
            </a:r>
            <a:r>
              <a:rPr lang="en-US" sz="1400" dirty="0" smtClean="0"/>
              <a:t>("%p \n", ptr1);</a:t>
            </a:r>
          </a:p>
          <a:p>
            <a:endParaRPr lang="en-US" sz="1400" dirty="0" smtClean="0"/>
          </a:p>
          <a:p>
            <a:r>
              <a:rPr lang="en-US" sz="1400" dirty="0" smtClean="0"/>
              <a:t>	// Decrementing pointer ptr1;</a:t>
            </a:r>
          </a:p>
          <a:p>
            <a:r>
              <a:rPr lang="en-US" sz="1400" dirty="0" smtClean="0"/>
              <a:t>	ptr1--;</a:t>
            </a:r>
          </a:p>
          <a:p>
            <a:endParaRPr lang="en-US" sz="1400" dirty="0" smtClean="0"/>
          </a:p>
          <a:p>
            <a:r>
              <a:rPr lang="en-US" sz="1400" dirty="0" smtClean="0"/>
              <a:t>	</a:t>
            </a:r>
            <a:r>
              <a:rPr lang="en-US" sz="1400" dirty="0" err="1" smtClean="0"/>
              <a:t>printf</a:t>
            </a:r>
            <a:r>
              <a:rPr lang="en-US" sz="1400" dirty="0" smtClean="0"/>
              <a:t>("Pointer ptr1 after"</a:t>
            </a:r>
          </a:p>
          <a:p>
            <a:r>
              <a:rPr lang="en-US" sz="1400" dirty="0" smtClean="0"/>
              <a:t>		" Decrement: ");</a:t>
            </a:r>
          </a:p>
          <a:p>
            <a:r>
              <a:rPr lang="en-US" sz="1400" dirty="0" smtClean="0"/>
              <a:t>	</a:t>
            </a:r>
            <a:r>
              <a:rPr lang="en-US" sz="1400" dirty="0" err="1" smtClean="0"/>
              <a:t>printf</a:t>
            </a:r>
            <a:r>
              <a:rPr lang="en-US" sz="1400" dirty="0" smtClean="0"/>
              <a:t>("%p \n\n", ptr1);	</a:t>
            </a:r>
          </a:p>
          <a:p>
            <a:endParaRPr lang="en-US" sz="1400" dirty="0" smtClean="0"/>
          </a:p>
          <a:p>
            <a:r>
              <a:rPr lang="en-US" sz="1400" dirty="0" smtClean="0"/>
              <a:t>	return 0;</a:t>
            </a:r>
          </a:p>
          <a:p>
            <a:r>
              <a:rPr lang="en-US" sz="1400" dirty="0" smtClean="0"/>
              <a:t>}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330</TotalTime>
  <Words>23</Words>
  <Application>Microsoft Office PowerPoint</Application>
  <PresentationFormat>On-screen Show (4:3)</PresentationFormat>
  <Paragraphs>46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Slide 1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Laxmi</dc:creator>
  <cp:lastModifiedBy>ADITYA</cp:lastModifiedBy>
  <cp:revision>152</cp:revision>
  <dcterms:created xsi:type="dcterms:W3CDTF">2021-06-02T08:57:27Z</dcterms:created>
  <dcterms:modified xsi:type="dcterms:W3CDTF">2021-06-16T04:38:47Z</dcterms:modified>
</cp:coreProperties>
</file>