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3" r:id="rId3"/>
    <p:sldId id="287" r:id="rId4"/>
    <p:sldId id="284" r:id="rId5"/>
    <p:sldId id="285" r:id="rId6"/>
    <p:sldId id="288" r:id="rId7"/>
    <p:sldId id="289"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483042-B79A-475C-A7E5-9E13FCEB927C}"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483042-B79A-475C-A7E5-9E13FCEB927C}" type="datetimeFigureOut">
              <a:rPr lang="en-US" smtClean="0"/>
              <a:pPr/>
              <a:t>6/16/2021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483042-B79A-475C-A7E5-9E13FCEB927C}" type="datetimeFigureOut">
              <a:rPr lang="en-US" smtClean="0"/>
              <a:pPr/>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483042-B79A-475C-A7E5-9E13FCEB927C}" type="datetimeFigureOut">
              <a:rPr lang="en-US" smtClean="0"/>
              <a:pPr/>
              <a:t>6/16/2021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483042-B79A-475C-A7E5-9E13FCEB927C}" type="datetimeFigureOut">
              <a:rPr lang="en-US" smtClean="0"/>
              <a:pPr/>
              <a:t>6/16/2021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483042-B79A-475C-A7E5-9E13FCEB927C}" type="datetimeFigureOut">
              <a:rPr lang="en-US" smtClean="0"/>
              <a:pPr/>
              <a:t>6/16/2021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483042-B79A-475C-A7E5-9E13FCEB927C}" type="datetimeFigureOut">
              <a:rPr lang="en-US" smtClean="0"/>
              <a:pPr/>
              <a:t>6/16/2021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BF7CAD-D309-4819-9A0C-C7E3CD642E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83042-B79A-475C-A7E5-9E13FCEB927C}" type="datetimeFigureOut">
              <a:rPr lang="en-US" smtClean="0"/>
              <a:pPr/>
              <a:t>6/16/2021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F7CAD-D309-4819-9A0C-C7E3CD642E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09600" y="609600"/>
            <a:ext cx="756285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828800"/>
            <a:ext cx="7696200" cy="923330"/>
          </a:xfrm>
          <a:prstGeom prst="rect">
            <a:avLst/>
          </a:prstGeom>
        </p:spPr>
        <p:txBody>
          <a:bodyPr wrap="square">
            <a:spAutoFit/>
          </a:bodyPr>
          <a:lstStyle/>
          <a:p>
            <a:pPr fontAlgn="base"/>
            <a:r>
              <a:rPr lang="en-US" b="1" u="sng" dirty="0" smtClean="0"/>
              <a:t>Addition</a:t>
            </a:r>
            <a:endParaRPr lang="en-US" dirty="0" smtClean="0"/>
          </a:p>
          <a:p>
            <a:pPr fontAlgn="base"/>
            <a:r>
              <a:rPr lang="en-US" dirty="0" smtClean="0"/>
              <a:t>When a pointer is added with a value, the value is first multiplied by the size of data type and then added to the pointer.</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762000"/>
            <a:ext cx="6781800" cy="5262979"/>
          </a:xfrm>
          <a:prstGeom prst="rect">
            <a:avLst/>
          </a:prstGeom>
        </p:spPr>
        <p:txBody>
          <a:bodyPr wrap="square">
            <a:spAutoFit/>
          </a:bodyPr>
          <a:lstStyle/>
          <a:p>
            <a:r>
              <a:rPr lang="en-US" sz="1400" dirty="0" smtClean="0"/>
              <a:t>// C program to illustrate pointer Addition</a:t>
            </a:r>
          </a:p>
          <a:p>
            <a:r>
              <a:rPr lang="en-US" sz="1400" dirty="0" smtClean="0"/>
              <a:t>#include &lt;</a:t>
            </a:r>
            <a:r>
              <a:rPr lang="en-US" sz="1400" dirty="0" err="1" smtClean="0"/>
              <a:t>stdio.h</a:t>
            </a:r>
            <a:r>
              <a:rPr lang="en-US" sz="1400" dirty="0" smtClean="0"/>
              <a:t>&gt;</a:t>
            </a:r>
          </a:p>
          <a:p>
            <a:endParaRPr lang="en-US" sz="1400" dirty="0" smtClean="0"/>
          </a:p>
          <a:p>
            <a:r>
              <a:rPr lang="en-US" sz="1400" dirty="0" err="1" smtClean="0"/>
              <a:t>int</a:t>
            </a:r>
            <a:r>
              <a:rPr lang="en-US" sz="1400" dirty="0" smtClean="0"/>
              <a:t> main()</a:t>
            </a:r>
          </a:p>
          <a:p>
            <a:r>
              <a:rPr lang="en-US" sz="1400" dirty="0" smtClean="0"/>
              <a:t>{</a:t>
            </a:r>
          </a:p>
          <a:p>
            <a:r>
              <a:rPr lang="en-US" sz="1400" dirty="0" smtClean="0"/>
              <a:t>	</a:t>
            </a:r>
            <a:r>
              <a:rPr lang="en-US" sz="1400" dirty="0" err="1" smtClean="0"/>
              <a:t>int</a:t>
            </a:r>
            <a:r>
              <a:rPr lang="en-US" sz="1400" dirty="0" smtClean="0"/>
              <a:t> N = 4;</a:t>
            </a:r>
          </a:p>
          <a:p>
            <a:endParaRPr lang="en-US" sz="1400" dirty="0" smtClean="0"/>
          </a:p>
          <a:p>
            <a:r>
              <a:rPr lang="en-US" sz="1400" dirty="0" smtClean="0"/>
              <a:t>	// Pointer to an integer</a:t>
            </a:r>
          </a:p>
          <a:p>
            <a:r>
              <a:rPr lang="en-US" sz="1400" dirty="0" smtClean="0"/>
              <a:t>	</a:t>
            </a:r>
            <a:r>
              <a:rPr lang="en-US" sz="1400" dirty="0" err="1" smtClean="0"/>
              <a:t>int</a:t>
            </a:r>
            <a:r>
              <a:rPr lang="en-US" sz="1400" dirty="0" smtClean="0"/>
              <a:t> *ptr1, *ptr2;</a:t>
            </a:r>
          </a:p>
          <a:p>
            <a:endParaRPr lang="en-US" sz="1400" dirty="0" smtClean="0"/>
          </a:p>
          <a:p>
            <a:r>
              <a:rPr lang="en-US" sz="1400" dirty="0" smtClean="0"/>
              <a:t>	// Pointer stores the address of N</a:t>
            </a:r>
          </a:p>
          <a:p>
            <a:r>
              <a:rPr lang="en-US" sz="1400" dirty="0" smtClean="0"/>
              <a:t>	ptr1 = &amp;N;</a:t>
            </a:r>
          </a:p>
          <a:p>
            <a:r>
              <a:rPr lang="en-US" sz="1400" dirty="0" smtClean="0"/>
              <a:t>	ptr2 = &amp;N;</a:t>
            </a:r>
          </a:p>
          <a:p>
            <a:endParaRPr lang="en-US" sz="1400" dirty="0" smtClean="0"/>
          </a:p>
          <a:p>
            <a:r>
              <a:rPr lang="en-US" sz="1400" dirty="0" smtClean="0"/>
              <a:t>	</a:t>
            </a:r>
            <a:r>
              <a:rPr lang="en-US" sz="1400" dirty="0" err="1" smtClean="0"/>
              <a:t>printf</a:t>
            </a:r>
            <a:r>
              <a:rPr lang="en-US" sz="1400" dirty="0" smtClean="0"/>
              <a:t>("Pointer ptr2 before Addition: ");</a:t>
            </a:r>
          </a:p>
          <a:p>
            <a:r>
              <a:rPr lang="en-US" sz="1400" dirty="0" smtClean="0"/>
              <a:t>	</a:t>
            </a:r>
            <a:r>
              <a:rPr lang="en-US" sz="1400" dirty="0" err="1" smtClean="0"/>
              <a:t>printf</a:t>
            </a:r>
            <a:r>
              <a:rPr lang="en-US" sz="1400" dirty="0" smtClean="0"/>
              <a:t>("%p \n", ptr2);</a:t>
            </a:r>
          </a:p>
          <a:p>
            <a:endParaRPr lang="en-US" sz="1400" dirty="0" smtClean="0"/>
          </a:p>
          <a:p>
            <a:r>
              <a:rPr lang="en-US" sz="1400" dirty="0" smtClean="0"/>
              <a:t>	// Addition of 3 to ptr2</a:t>
            </a:r>
          </a:p>
          <a:p>
            <a:r>
              <a:rPr lang="en-US" sz="1400" dirty="0" smtClean="0"/>
              <a:t>	ptr2 = ptr2 + 3;</a:t>
            </a:r>
          </a:p>
          <a:p>
            <a:r>
              <a:rPr lang="en-US" sz="1400" dirty="0" smtClean="0"/>
              <a:t>	</a:t>
            </a:r>
            <a:r>
              <a:rPr lang="en-US" sz="1400" dirty="0" err="1" smtClean="0"/>
              <a:t>printf</a:t>
            </a:r>
            <a:r>
              <a:rPr lang="en-US" sz="1400" dirty="0" smtClean="0"/>
              <a:t>("Pointer ptr2 after Addition: ");</a:t>
            </a:r>
          </a:p>
          <a:p>
            <a:r>
              <a:rPr lang="en-US" sz="1400" dirty="0" smtClean="0"/>
              <a:t>	</a:t>
            </a:r>
            <a:r>
              <a:rPr lang="en-US" sz="1400" dirty="0" err="1" smtClean="0"/>
              <a:t>printf</a:t>
            </a:r>
            <a:r>
              <a:rPr lang="en-US" sz="1400" dirty="0" smtClean="0"/>
              <a:t>("%p \n", ptr2);</a:t>
            </a:r>
          </a:p>
          <a:p>
            <a:endParaRPr lang="en-US" sz="1400" dirty="0" smtClean="0"/>
          </a:p>
          <a:p>
            <a:r>
              <a:rPr lang="en-US" sz="1400" dirty="0" smtClean="0"/>
              <a:t>	return 0;</a:t>
            </a:r>
          </a:p>
          <a:p>
            <a:r>
              <a:rPr lang="en-US" sz="1400" dirty="0" smtClean="0"/>
              <a:t>}</a:t>
            </a:r>
            <a:endParaRPr lang="en-US" sz="1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295400"/>
            <a:ext cx="7772400" cy="923330"/>
          </a:xfrm>
          <a:prstGeom prst="rect">
            <a:avLst/>
          </a:prstGeom>
        </p:spPr>
        <p:txBody>
          <a:bodyPr wrap="square">
            <a:spAutoFit/>
          </a:bodyPr>
          <a:lstStyle/>
          <a:p>
            <a:pPr fontAlgn="base"/>
            <a:r>
              <a:rPr lang="en-US" b="1" u="sng" dirty="0" smtClean="0"/>
              <a:t>Subtraction</a:t>
            </a:r>
            <a:endParaRPr lang="en-US" dirty="0" smtClean="0"/>
          </a:p>
          <a:p>
            <a:pPr fontAlgn="base"/>
            <a:r>
              <a:rPr lang="en-US" dirty="0" smtClean="0"/>
              <a:t>When a pointer is subtracted with a value, the value is first multiplied by the size of the data type and then subtracted from the pointer.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609600"/>
            <a:ext cx="4572000" cy="5693866"/>
          </a:xfrm>
          <a:prstGeom prst="rect">
            <a:avLst/>
          </a:prstGeom>
        </p:spPr>
        <p:txBody>
          <a:bodyPr>
            <a:spAutoFit/>
          </a:bodyPr>
          <a:lstStyle/>
          <a:p>
            <a:r>
              <a:rPr lang="en-US" sz="1400" dirty="0" smtClean="0"/>
              <a:t>// C program to illustrate pointer Subtraction</a:t>
            </a:r>
          </a:p>
          <a:p>
            <a:r>
              <a:rPr lang="en-US" sz="1400" dirty="0" smtClean="0"/>
              <a:t>#include &lt;</a:t>
            </a:r>
            <a:r>
              <a:rPr lang="en-US" sz="1400" dirty="0" err="1" smtClean="0"/>
              <a:t>stdio.h</a:t>
            </a:r>
            <a:r>
              <a:rPr lang="en-US" sz="1400" dirty="0" smtClean="0"/>
              <a:t>&gt;</a:t>
            </a:r>
          </a:p>
          <a:p>
            <a:endParaRPr lang="en-US" sz="1400" dirty="0" smtClean="0"/>
          </a:p>
          <a:p>
            <a:r>
              <a:rPr lang="en-US" sz="1400" dirty="0" smtClean="0"/>
              <a:t>// Driver Code</a:t>
            </a:r>
          </a:p>
          <a:p>
            <a:r>
              <a:rPr lang="en-US" sz="1400" dirty="0" err="1" smtClean="0"/>
              <a:t>int</a:t>
            </a:r>
            <a:r>
              <a:rPr lang="en-US" sz="1400" dirty="0" smtClean="0"/>
              <a:t> main()</a:t>
            </a:r>
          </a:p>
          <a:p>
            <a:r>
              <a:rPr lang="en-US" sz="1400" dirty="0" smtClean="0"/>
              <a:t>{</a:t>
            </a:r>
          </a:p>
          <a:p>
            <a:r>
              <a:rPr lang="en-US" sz="1400" dirty="0" smtClean="0"/>
              <a:t>	// Integer variable</a:t>
            </a:r>
          </a:p>
          <a:p>
            <a:r>
              <a:rPr lang="en-US" sz="1400" dirty="0" smtClean="0"/>
              <a:t>	</a:t>
            </a:r>
            <a:r>
              <a:rPr lang="en-US" sz="1400" dirty="0" err="1" smtClean="0"/>
              <a:t>int</a:t>
            </a:r>
            <a:r>
              <a:rPr lang="en-US" sz="1400" dirty="0" smtClean="0"/>
              <a:t> N = 4;</a:t>
            </a:r>
          </a:p>
          <a:p>
            <a:endParaRPr lang="en-US" sz="1400" dirty="0" smtClean="0"/>
          </a:p>
          <a:p>
            <a:r>
              <a:rPr lang="en-US" sz="1400" dirty="0" smtClean="0"/>
              <a:t>	// Pointer to an integer</a:t>
            </a:r>
          </a:p>
          <a:p>
            <a:r>
              <a:rPr lang="en-US" sz="1400" dirty="0" smtClean="0"/>
              <a:t>	</a:t>
            </a:r>
            <a:r>
              <a:rPr lang="en-US" sz="1400" dirty="0" err="1" smtClean="0"/>
              <a:t>int</a:t>
            </a:r>
            <a:r>
              <a:rPr lang="en-US" sz="1400" dirty="0" smtClean="0"/>
              <a:t> *ptr1, *ptr2;</a:t>
            </a:r>
          </a:p>
          <a:p>
            <a:endParaRPr lang="en-US" sz="1400" dirty="0" smtClean="0"/>
          </a:p>
          <a:p>
            <a:r>
              <a:rPr lang="en-US" sz="1400" dirty="0" smtClean="0"/>
              <a:t>	// Pointer stores the address of N</a:t>
            </a:r>
          </a:p>
          <a:p>
            <a:r>
              <a:rPr lang="en-US" sz="1400" dirty="0" smtClean="0"/>
              <a:t>	ptr1 = &amp;N;</a:t>
            </a:r>
          </a:p>
          <a:p>
            <a:r>
              <a:rPr lang="en-US" sz="1400" dirty="0" smtClean="0"/>
              <a:t>	ptr2 = &amp;N;</a:t>
            </a:r>
          </a:p>
          <a:p>
            <a:endParaRPr lang="en-US" sz="1400" dirty="0" smtClean="0"/>
          </a:p>
          <a:p>
            <a:r>
              <a:rPr lang="en-US" sz="1400" dirty="0" smtClean="0"/>
              <a:t>	</a:t>
            </a:r>
            <a:r>
              <a:rPr lang="en-US" sz="1400" dirty="0" err="1" smtClean="0"/>
              <a:t>printf</a:t>
            </a:r>
            <a:r>
              <a:rPr lang="en-US" sz="1400" dirty="0" smtClean="0"/>
              <a:t>("Pointer ptr2 before Subtraction: ");</a:t>
            </a:r>
          </a:p>
          <a:p>
            <a:r>
              <a:rPr lang="en-US" sz="1400" dirty="0" smtClean="0"/>
              <a:t>	</a:t>
            </a:r>
            <a:r>
              <a:rPr lang="en-US" sz="1400" dirty="0" err="1" smtClean="0"/>
              <a:t>printf</a:t>
            </a:r>
            <a:r>
              <a:rPr lang="en-US" sz="1400" dirty="0" smtClean="0"/>
              <a:t>("%p \n", ptr2);</a:t>
            </a:r>
          </a:p>
          <a:p>
            <a:endParaRPr lang="en-US" sz="1400" dirty="0" smtClean="0"/>
          </a:p>
          <a:p>
            <a:r>
              <a:rPr lang="en-US" sz="1400" dirty="0" smtClean="0"/>
              <a:t>	// Subtraction of 3 to ptr2</a:t>
            </a:r>
          </a:p>
          <a:p>
            <a:r>
              <a:rPr lang="en-US" sz="1400" dirty="0" smtClean="0"/>
              <a:t>	ptr2 = ptr2 - 3;</a:t>
            </a:r>
          </a:p>
          <a:p>
            <a:r>
              <a:rPr lang="en-US" sz="1400" dirty="0" smtClean="0"/>
              <a:t>	</a:t>
            </a:r>
            <a:r>
              <a:rPr lang="en-US" sz="1400" dirty="0" err="1" smtClean="0"/>
              <a:t>printf</a:t>
            </a:r>
            <a:r>
              <a:rPr lang="en-US" sz="1400" dirty="0" smtClean="0"/>
              <a:t>("Pointer ptr2 after Subtraction: ");</a:t>
            </a:r>
          </a:p>
          <a:p>
            <a:r>
              <a:rPr lang="en-US" sz="1400" dirty="0" smtClean="0"/>
              <a:t>	</a:t>
            </a:r>
            <a:r>
              <a:rPr lang="en-US" sz="1400" dirty="0" err="1" smtClean="0"/>
              <a:t>printf</a:t>
            </a:r>
            <a:r>
              <a:rPr lang="en-US" sz="1400" dirty="0" smtClean="0"/>
              <a:t>("%p \n", ptr2);</a:t>
            </a:r>
          </a:p>
          <a:p>
            <a:endParaRPr lang="en-US" sz="1400" dirty="0" smtClean="0"/>
          </a:p>
          <a:p>
            <a:r>
              <a:rPr lang="en-US" sz="1400" dirty="0" smtClean="0"/>
              <a:t>	return 0;</a:t>
            </a:r>
          </a:p>
          <a:p>
            <a:r>
              <a:rPr lang="en-US" sz="1400" dirty="0" smtClean="0"/>
              <a:t>}</a:t>
            </a:r>
            <a:endParaRPr lang="en-US" sz="1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3400" y="914400"/>
            <a:ext cx="7848600" cy="4662815"/>
          </a:xfrm>
          <a:prstGeom prst="rect">
            <a:avLst/>
          </a:prstGeom>
        </p:spPr>
        <p:txBody>
          <a:bodyPr wrap="square">
            <a:spAutoFit/>
          </a:bodyPr>
          <a:lstStyle/>
          <a:p>
            <a:pPr fontAlgn="base"/>
            <a:r>
              <a:rPr lang="en-US" b="1" u="sng" dirty="0" smtClean="0"/>
              <a:t>Subtraction of Two Pointers</a:t>
            </a:r>
            <a:endParaRPr lang="en-US" dirty="0" smtClean="0"/>
          </a:p>
          <a:p>
            <a:pPr algn="just" fontAlgn="base">
              <a:lnSpc>
                <a:spcPct val="150000"/>
              </a:lnSpc>
            </a:pPr>
            <a:r>
              <a:rPr lang="en-US" dirty="0" smtClean="0"/>
              <a:t>The subtraction of two pointers is possible only when they have the same data type. The result is generated by calculating the difference between the addresses of the two pointers and calculating how many bits of data it is according to the pointer data type. The subtraction of two pointers gives the increments between the two pointers.</a:t>
            </a:r>
          </a:p>
          <a:p>
            <a:pPr fontAlgn="base"/>
            <a:r>
              <a:rPr lang="en-US" dirty="0" smtClean="0"/>
              <a:t/>
            </a:r>
            <a:br>
              <a:rPr lang="en-US" dirty="0" smtClean="0"/>
            </a:br>
            <a:endParaRPr lang="en-US" dirty="0" smtClean="0"/>
          </a:p>
          <a:p>
            <a:pPr fontAlgn="base">
              <a:lnSpc>
                <a:spcPct val="150000"/>
              </a:lnSpc>
            </a:pPr>
            <a:r>
              <a:rPr lang="en-US" b="1" dirty="0" smtClean="0"/>
              <a:t>For Example:</a:t>
            </a:r>
            <a:r>
              <a:rPr lang="en-US" dirty="0" smtClean="0"/>
              <a:t/>
            </a:r>
            <a:br>
              <a:rPr lang="en-US" dirty="0" smtClean="0"/>
            </a:br>
            <a:r>
              <a:rPr lang="en-US" dirty="0" smtClean="0"/>
              <a:t>Two integer pointers say </a:t>
            </a:r>
            <a:r>
              <a:rPr lang="en-US" b="1" dirty="0" smtClean="0"/>
              <a:t>ptr1(address:1000)</a:t>
            </a:r>
            <a:r>
              <a:rPr lang="en-US" dirty="0" smtClean="0"/>
              <a:t> and </a:t>
            </a:r>
            <a:r>
              <a:rPr lang="en-US" b="1" dirty="0" smtClean="0"/>
              <a:t>ptr2(address:1016)</a:t>
            </a:r>
            <a:r>
              <a:rPr lang="en-US" dirty="0" smtClean="0"/>
              <a:t> are subtracted. The difference between address is 16 bytes. Since the size of </a:t>
            </a:r>
            <a:r>
              <a:rPr lang="en-US" dirty="0" err="1" smtClean="0"/>
              <a:t>int</a:t>
            </a:r>
            <a:r>
              <a:rPr lang="en-US" dirty="0" smtClean="0"/>
              <a:t> is 2 bytes, therefore the </a:t>
            </a:r>
            <a:r>
              <a:rPr lang="en-US" b="1" dirty="0" smtClean="0"/>
              <a:t>increment between ptr1 and ptr2</a:t>
            </a:r>
            <a:r>
              <a:rPr lang="en-US" dirty="0" smtClean="0"/>
              <a:t> is given by </a:t>
            </a:r>
            <a:r>
              <a:rPr lang="en-US" b="1" dirty="0" smtClean="0"/>
              <a:t>(16/2) = 8</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5000" y="1066800"/>
            <a:ext cx="5943600" cy="4616648"/>
          </a:xfrm>
          <a:prstGeom prst="rect">
            <a:avLst/>
          </a:prstGeom>
        </p:spPr>
        <p:txBody>
          <a:bodyPr wrap="square">
            <a:spAutoFit/>
          </a:bodyPr>
          <a:lstStyle/>
          <a:p>
            <a:r>
              <a:rPr lang="en-US" sz="1400" dirty="0" smtClean="0"/>
              <a:t>#include &lt;</a:t>
            </a:r>
            <a:r>
              <a:rPr lang="en-US" sz="1400" dirty="0" err="1" smtClean="0"/>
              <a:t>stdio.h</a:t>
            </a:r>
            <a:r>
              <a:rPr lang="en-US" sz="1400" dirty="0" smtClean="0"/>
              <a:t>&gt;</a:t>
            </a:r>
          </a:p>
          <a:p>
            <a:r>
              <a:rPr lang="en-US" sz="1400" dirty="0" err="1" smtClean="0"/>
              <a:t>int</a:t>
            </a:r>
            <a:r>
              <a:rPr lang="en-US" sz="1400" dirty="0" smtClean="0"/>
              <a:t> main()</a:t>
            </a:r>
          </a:p>
          <a:p>
            <a:r>
              <a:rPr lang="en-US" sz="1400" dirty="0" smtClean="0"/>
              <a:t>{</a:t>
            </a:r>
          </a:p>
          <a:p>
            <a:r>
              <a:rPr lang="en-US" sz="1400" dirty="0" smtClean="0"/>
              <a:t>	</a:t>
            </a:r>
            <a:r>
              <a:rPr lang="en-US" sz="1400" dirty="0" err="1" smtClean="0"/>
              <a:t>int</a:t>
            </a:r>
            <a:r>
              <a:rPr lang="en-US" sz="1400" dirty="0" smtClean="0"/>
              <a:t> x;</a:t>
            </a:r>
          </a:p>
          <a:p>
            <a:r>
              <a:rPr lang="en-US" sz="1400" dirty="0" smtClean="0"/>
              <a:t>	</a:t>
            </a:r>
            <a:r>
              <a:rPr lang="en-US" sz="1400" dirty="0" err="1" smtClean="0"/>
              <a:t>int</a:t>
            </a:r>
            <a:r>
              <a:rPr lang="en-US" sz="1400" dirty="0" smtClean="0"/>
              <a:t> N = 4;</a:t>
            </a:r>
          </a:p>
          <a:p>
            <a:endParaRPr lang="en-US" sz="1400" dirty="0" smtClean="0"/>
          </a:p>
          <a:p>
            <a:r>
              <a:rPr lang="en-US" sz="1400" dirty="0" smtClean="0"/>
              <a:t>	</a:t>
            </a:r>
            <a:r>
              <a:rPr lang="en-US" sz="1400" dirty="0" err="1" smtClean="0"/>
              <a:t>int</a:t>
            </a:r>
            <a:r>
              <a:rPr lang="en-US" sz="1400" dirty="0" smtClean="0"/>
              <a:t> *ptr1, *ptr2;</a:t>
            </a:r>
          </a:p>
          <a:p>
            <a:endParaRPr lang="en-US" sz="1400" dirty="0" smtClean="0"/>
          </a:p>
          <a:p>
            <a:r>
              <a:rPr lang="en-US" sz="1400" dirty="0" smtClean="0"/>
              <a:t>	ptr1 = &amp;N;</a:t>
            </a:r>
          </a:p>
          <a:p>
            <a:r>
              <a:rPr lang="en-US" sz="1400" dirty="0" smtClean="0"/>
              <a:t>	ptr2 = &amp;N;</a:t>
            </a:r>
          </a:p>
          <a:p>
            <a:endParaRPr lang="en-US" sz="1400" dirty="0" smtClean="0"/>
          </a:p>
          <a:p>
            <a:r>
              <a:rPr lang="en-US" sz="1400" dirty="0" smtClean="0"/>
              <a:t>	ptr2 = ptr2 + 3;</a:t>
            </a:r>
          </a:p>
          <a:p>
            <a:endParaRPr lang="en-US" sz="1400" dirty="0" smtClean="0"/>
          </a:p>
          <a:p>
            <a:r>
              <a:rPr lang="en-US" sz="1400" dirty="0" smtClean="0"/>
              <a:t>	x = ptr2 - ptr1;</a:t>
            </a:r>
          </a:p>
          <a:p>
            <a:endParaRPr lang="en-US" sz="1400" dirty="0" smtClean="0"/>
          </a:p>
          <a:p>
            <a:r>
              <a:rPr lang="en-US" sz="1400" dirty="0" smtClean="0"/>
              <a:t>	</a:t>
            </a:r>
            <a:r>
              <a:rPr lang="en-US" sz="1400" dirty="0" err="1" smtClean="0"/>
              <a:t>printf</a:t>
            </a:r>
            <a:r>
              <a:rPr lang="en-US" sz="1400" dirty="0" smtClean="0"/>
              <a:t>("Subtraction of ptr1 "</a:t>
            </a:r>
          </a:p>
          <a:p>
            <a:r>
              <a:rPr lang="en-US" sz="1400" dirty="0" smtClean="0"/>
              <a:t>		"&amp; ptr2 is %d\n",</a:t>
            </a:r>
          </a:p>
          <a:p>
            <a:r>
              <a:rPr lang="en-US" sz="1400" dirty="0" smtClean="0"/>
              <a:t>		x);</a:t>
            </a:r>
          </a:p>
          <a:p>
            <a:endParaRPr lang="en-US" sz="1400" dirty="0" smtClean="0"/>
          </a:p>
          <a:p>
            <a:r>
              <a:rPr lang="en-US" sz="1400" dirty="0" smtClean="0"/>
              <a:t>	return 0;</a:t>
            </a:r>
          </a:p>
          <a:p>
            <a:r>
              <a:rPr lang="en-US" sz="1400" dirty="0" smtClean="0"/>
              <a:t>}</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TotalTime>
  <Words>165</Words>
  <Application>Microsoft Office PowerPoint</Application>
  <PresentationFormat>On-screen Show (4:3)</PresentationFormat>
  <Paragraphs>79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Laxmi</dc:creator>
  <cp:lastModifiedBy>ADITYA</cp:lastModifiedBy>
  <cp:revision>152</cp:revision>
  <dcterms:created xsi:type="dcterms:W3CDTF">2021-06-02T08:57:27Z</dcterms:created>
  <dcterms:modified xsi:type="dcterms:W3CDTF">2021-06-16T04:39:22Z</dcterms:modified>
</cp:coreProperties>
</file>