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5" r:id="rId5"/>
    <p:sldId id="264" r:id="rId6"/>
    <p:sldId id="258"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r>
              <a:rPr lang="en-US" sz="2000" b="1" dirty="0" smtClean="0"/>
              <a:t>			</a:t>
            </a:r>
            <a:r>
              <a:rPr lang="en-US" sz="3200" b="1" u="sng" dirty="0" smtClean="0"/>
              <a:t>UNIT-IV </a:t>
            </a:r>
            <a:r>
              <a:rPr lang="en-US" sz="3200" b="1" dirty="0" smtClean="0"/>
              <a:t>     </a:t>
            </a:r>
            <a:r>
              <a:rPr lang="en-US" sz="3200" b="1" u="sng" dirty="0" smtClean="0"/>
              <a:t>SYLLABUS</a:t>
            </a:r>
            <a:br>
              <a:rPr lang="en-US" sz="3200" b="1" u="sng" dirty="0" smtClean="0"/>
            </a:br>
            <a:r>
              <a:rPr lang="en-US" sz="1200" dirty="0" smtClean="0"/>
              <a:t/>
            </a:r>
            <a:br>
              <a:rPr lang="en-US" sz="1200" dirty="0" smtClean="0"/>
            </a:br>
            <a:r>
              <a:rPr lang="en-US" sz="2800" b="1" u="sng" dirty="0"/>
              <a:t>Functions</a:t>
            </a:r>
            <a:r>
              <a:rPr lang="en-US" sz="2800" dirty="0"/>
              <a:t>: Introduction – using functions – </a:t>
            </a:r>
            <a:r>
              <a:rPr lang="en-US" sz="2800" dirty="0" smtClean="0"/>
              <a:t>Function declaration</a:t>
            </a:r>
            <a:r>
              <a:rPr lang="en-US" sz="2800" dirty="0"/>
              <a:t>/ prototype – Function definition </a:t>
            </a:r>
            <a:r>
              <a:rPr lang="en-US" sz="2800" dirty="0" smtClean="0"/>
              <a:t>– function </a:t>
            </a:r>
            <a:r>
              <a:rPr lang="en-US" sz="2800" dirty="0"/>
              <a:t>call – return statement – Passing parameters – Scope of variables – Storage Classes </a:t>
            </a:r>
            <a:r>
              <a:rPr lang="en-US" sz="2800" dirty="0" smtClean="0"/>
              <a:t>– Recursive </a:t>
            </a:r>
            <a:r>
              <a:rPr lang="en-US" sz="2800" dirty="0"/>
              <a:t>functions</a:t>
            </a:r>
            <a:r>
              <a:rPr lang="en-US" sz="2800" dirty="0" smtClean="0"/>
              <a:t>.</a:t>
            </a:r>
            <a:br>
              <a:rPr lang="en-US" sz="2800" dirty="0" smtClean="0"/>
            </a:br>
            <a:r>
              <a:rPr lang="en-US" sz="2800" dirty="0" smtClean="0"/>
              <a:t/>
            </a:r>
            <a:br>
              <a:rPr lang="en-US" sz="2800" dirty="0" smtClean="0"/>
            </a:br>
            <a:r>
              <a:rPr lang="en-US" sz="2800" dirty="0"/>
              <a:t/>
            </a:r>
            <a:br>
              <a:rPr lang="en-US" sz="2800" dirty="0"/>
            </a:br>
            <a:r>
              <a:rPr lang="en-US" sz="2800" b="1" u="sng" dirty="0"/>
              <a:t>Structure, Union, and Enumerated Data Types</a:t>
            </a:r>
            <a:r>
              <a:rPr lang="en-US" sz="2800" dirty="0"/>
              <a:t>: Introduction – Nested Structures – Arrays </a:t>
            </a:r>
            <a:r>
              <a:rPr lang="en-US" sz="2800" dirty="0" smtClean="0"/>
              <a:t>of Structures </a:t>
            </a:r>
            <a:r>
              <a:rPr lang="en-US" sz="2800" dirty="0"/>
              <a:t>– Structures and Functions– Union – Arrays of Unions Variables – Unions inside</a:t>
            </a:r>
            <a:br>
              <a:rPr lang="en-US" sz="2800" dirty="0"/>
            </a:br>
            <a:r>
              <a:rPr lang="en-US" sz="2800" dirty="0"/>
              <a:t>Structures – Enumerated Data Types.</a:t>
            </a:r>
            <a:r>
              <a:rPr lang="en-US" sz="1200" dirty="0" smtClean="0"/>
              <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2000" b="1" u="sng" dirty="0" smtClean="0"/>
              <a:t>FUNCTION:</a:t>
            </a:r>
            <a:r>
              <a:rPr lang="en-US" sz="2000" b="1" dirty="0" smtClean="0"/>
              <a:t/>
            </a:r>
            <a:br>
              <a:rPr lang="en-US" sz="2000" b="1" dirty="0" smtClean="0"/>
            </a:br>
            <a:r>
              <a:rPr lang="en-US" sz="2000" b="1" dirty="0" smtClean="0"/>
              <a:t/>
            </a:r>
            <a:br>
              <a:rPr lang="en-US" sz="2000" b="1" dirty="0" smtClean="0"/>
            </a:br>
            <a:r>
              <a:rPr lang="en-US" sz="2000" b="1" dirty="0" smtClean="0"/>
              <a:t>1. A function is a self contained block of statements that can used to perform a specific task.</a:t>
            </a:r>
            <a:br>
              <a:rPr lang="en-US" sz="2000" b="1" dirty="0" smtClean="0"/>
            </a:br>
            <a:r>
              <a:rPr lang="en-US" sz="2000" b="1" dirty="0" smtClean="0"/>
              <a:t>2. Generally a function is an independent set of statements that carries out some specific well defined task.</a:t>
            </a:r>
            <a:br>
              <a:rPr lang="en-US" sz="2000" b="1" dirty="0" smtClean="0"/>
            </a:br>
            <a:r>
              <a:rPr lang="en-US" sz="2000" b="1" dirty="0" smtClean="0"/>
              <a:t>3. It is written after or before the function main().</a:t>
            </a:r>
            <a:br>
              <a:rPr lang="en-US" sz="2000" b="1" dirty="0" smtClean="0"/>
            </a:br>
            <a:r>
              <a:rPr lang="en-US" sz="2000" b="1" dirty="0" smtClean="0"/>
              <a:t>4. A function has two components, function prototype and function definition.</a:t>
            </a:r>
            <a:br>
              <a:rPr lang="en-US" sz="2000" b="1" dirty="0" smtClean="0"/>
            </a:br>
            <a:r>
              <a:rPr lang="en-US" sz="2000" b="1" dirty="0" smtClean="0"/>
              <a:t>5. Function prototype is used to describe the function properties or characteristics to the compiler and function definition describes the task which is performed by the function.</a:t>
            </a:r>
            <a:br>
              <a:rPr lang="en-US" sz="2000" b="1" dirty="0" smtClean="0"/>
            </a:br>
            <a:r>
              <a:rPr lang="en-US" sz="2000" b="1" dirty="0" smtClean="0"/>
              <a:t>		</a:t>
            </a:r>
            <a:br>
              <a:rPr lang="en-US" sz="2000" b="1" dirty="0" smtClean="0"/>
            </a:b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1800" b="1" u="sng" dirty="0" smtClean="0"/>
              <a:t>Syntax: </a:t>
            </a:r>
            <a:r>
              <a:rPr lang="en-US" sz="1800" b="1" dirty="0" smtClean="0"/>
              <a:t/>
            </a:r>
            <a:br>
              <a:rPr lang="en-US" sz="1800" b="1" dirty="0" smtClean="0"/>
            </a:br>
            <a:r>
              <a:rPr lang="en-US" sz="1800" b="1" dirty="0" smtClean="0"/>
              <a:t>Return_type function_name(argument list) </a:t>
            </a:r>
            <a:br>
              <a:rPr lang="en-US" sz="1800" b="1" dirty="0" smtClean="0"/>
            </a:br>
            <a:r>
              <a:rPr lang="en-US" sz="1800" b="1" dirty="0" smtClean="0"/>
              <a:t>{</a:t>
            </a:r>
            <a:br>
              <a:rPr lang="en-US" sz="1800" b="1" dirty="0" smtClean="0"/>
            </a:br>
            <a:r>
              <a:rPr lang="en-US" sz="1800" b="1" dirty="0" smtClean="0"/>
              <a:t> --------------</a:t>
            </a:r>
            <a:br>
              <a:rPr lang="en-US" sz="1800" b="1" dirty="0" smtClean="0"/>
            </a:br>
            <a:r>
              <a:rPr lang="en-US" sz="1800" b="1" dirty="0" smtClean="0"/>
              <a:t> Statements </a:t>
            </a:r>
            <a:br>
              <a:rPr lang="en-US" sz="1800" b="1" dirty="0" smtClean="0"/>
            </a:br>
            <a:r>
              <a:rPr lang="en-US" sz="1800" b="1" dirty="0" smtClean="0"/>
              <a:t>-------------- </a:t>
            </a:r>
            <a:br>
              <a:rPr lang="en-US" sz="1800" b="1" dirty="0" smtClean="0"/>
            </a:br>
            <a:r>
              <a:rPr lang="en-US" sz="1800" b="1" dirty="0" smtClean="0"/>
              <a:t>}</a:t>
            </a:r>
            <a:br>
              <a:rPr lang="en-US" sz="1800" b="1" dirty="0" smtClean="0"/>
            </a:br>
            <a:r>
              <a:rPr lang="en-US" sz="1800" b="1" dirty="0" smtClean="0"/>
              <a:t/>
            </a:r>
            <a:br>
              <a:rPr lang="en-US" sz="1800" b="1" dirty="0" smtClean="0"/>
            </a:br>
            <a:r>
              <a:rPr lang="en-US" sz="1800" b="1" dirty="0" smtClean="0"/>
              <a:t>here</a:t>
            </a:r>
            <a:br>
              <a:rPr lang="en-US" sz="1800" b="1" dirty="0" smtClean="0"/>
            </a:br>
            <a:r>
              <a:rPr lang="en-US" sz="1800" b="1" dirty="0" smtClean="0"/>
              <a:t>	Return type specifies return value of the function.</a:t>
            </a:r>
            <a:br>
              <a:rPr lang="en-US" sz="1800" b="1" dirty="0" smtClean="0"/>
            </a:br>
            <a:r>
              <a:rPr lang="en-US" sz="1800" b="1" dirty="0" smtClean="0"/>
              <a:t>	Function name is any user defined name except keywords.</a:t>
            </a:r>
            <a:br>
              <a:rPr lang="en-US" sz="1800" b="1" dirty="0" smtClean="0"/>
            </a:br>
            <a:r>
              <a:rPr lang="en-US" sz="1800" b="1" dirty="0" smtClean="0"/>
              <a:t>	Argument/parameter type specifies what type of values you are giving input to the 	function. </a:t>
            </a:r>
            <a:br>
              <a:rPr lang="en-US" sz="1800" b="1" dirty="0" smtClean="0"/>
            </a:br>
            <a:endParaRPr lang="en-US" sz="1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50000"/>
              </a:lnSpc>
            </a:pPr>
            <a:r>
              <a:rPr lang="en-US" sz="1800" b="1" u="sng" dirty="0" smtClean="0"/>
              <a:t>Advantages of functions:</a:t>
            </a:r>
            <a:r>
              <a:rPr lang="en-US" sz="1800" b="1" dirty="0" smtClean="0"/>
              <a:t/>
            </a:r>
            <a:br>
              <a:rPr lang="en-US" sz="1800" b="1" dirty="0" smtClean="0"/>
            </a:br>
            <a:r>
              <a:rPr lang="en-US" sz="1800" b="1" dirty="0" smtClean="0"/>
              <a:t>1. Functions provide code reusability in the program. By calling the same function several times in the main program, we can achieve reusability of code.</a:t>
            </a:r>
            <a:br>
              <a:rPr lang="en-US" sz="1800" b="1" dirty="0" smtClean="0"/>
            </a:br>
            <a:r>
              <a:rPr lang="en-US" sz="1800" b="1" dirty="0" smtClean="0"/>
              <a:t>2. Functions provide modular approach means code separation.</a:t>
            </a:r>
            <a:br>
              <a:rPr lang="en-US" sz="1800" b="1" dirty="0" smtClean="0"/>
            </a:br>
            <a:r>
              <a:rPr lang="en-US" sz="1800" b="1" dirty="0" smtClean="0"/>
              <a:t>3. Function implementation in program will make debugging easy.</a:t>
            </a:r>
            <a:br>
              <a:rPr lang="en-US" sz="1800" b="1" dirty="0" smtClean="0"/>
            </a:br>
            <a:r>
              <a:rPr lang="en-US" sz="1800" b="1" dirty="0" smtClean="0"/>
              <a:t/>
            </a:r>
            <a:br>
              <a:rPr lang="en-US" sz="1800" b="1" dirty="0" smtClean="0"/>
            </a:br>
            <a:r>
              <a:rPr lang="en-US" sz="1800" b="1" dirty="0" smtClean="0"/>
              <a:t> ----------Now see how to write functions with some example programs </a:t>
            </a:r>
            <a:endParaRPr lang="en-US" sz="18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1800" b="1" u="sng" dirty="0" smtClean="0"/>
              <a:t>ACTUAL ARGUMENTS/PARAMETERS</a:t>
            </a:r>
            <a:r>
              <a:rPr lang="en-US" sz="1800" b="1" dirty="0" smtClean="0"/>
              <a:t>: </a:t>
            </a:r>
            <a:br>
              <a:rPr lang="en-US" sz="1800" b="1" dirty="0" smtClean="0"/>
            </a:br>
            <a:r>
              <a:rPr lang="en-US" sz="1800" b="1" dirty="0" smtClean="0"/>
              <a:t>The arguments in the function parenthesis at the place of function call are called as actual arguments/parameters. </a:t>
            </a:r>
            <a:br>
              <a:rPr lang="en-US" sz="1800" b="1" dirty="0" smtClean="0"/>
            </a:br>
            <a:r>
              <a:rPr lang="en-US" sz="1800" b="1" dirty="0" smtClean="0"/>
              <a:t>	Ex: addition(</a:t>
            </a:r>
            <a:r>
              <a:rPr lang="en-US" sz="1800" b="1" dirty="0" err="1" smtClean="0"/>
              <a:t>a,b</a:t>
            </a:r>
            <a:r>
              <a:rPr lang="en-US" sz="1800" b="1" dirty="0" smtClean="0"/>
              <a:t>); // </a:t>
            </a:r>
            <a:r>
              <a:rPr lang="en-US" sz="1800" b="1" dirty="0" err="1" smtClean="0"/>
              <a:t>a,b</a:t>
            </a:r>
            <a:r>
              <a:rPr lang="en-US" sz="1800" b="1" dirty="0" smtClean="0"/>
              <a:t> are called actual arguments/parameters</a:t>
            </a:r>
            <a:br>
              <a:rPr lang="en-US" sz="1800" b="1" dirty="0" smtClean="0"/>
            </a:br>
            <a:r>
              <a:rPr lang="en-US" sz="1800" b="1" dirty="0" smtClean="0"/>
              <a:t/>
            </a:r>
            <a:br>
              <a:rPr lang="en-US" sz="1800" b="1" dirty="0" smtClean="0"/>
            </a:br>
            <a:r>
              <a:rPr lang="en-US" sz="1800" b="1" dirty="0" smtClean="0"/>
              <a:t/>
            </a:r>
            <a:br>
              <a:rPr lang="en-US" sz="1800" b="1" dirty="0" smtClean="0"/>
            </a:br>
            <a:r>
              <a:rPr lang="en-US" sz="1800" dirty="0" smtClean="0"/>
              <a:t> </a:t>
            </a:r>
            <a:r>
              <a:rPr lang="en-US" sz="1800" b="1" u="sng" dirty="0" smtClean="0"/>
              <a:t>FORMAL ARGUMENTS/PARAMETERS</a:t>
            </a:r>
            <a:r>
              <a:rPr lang="en-US" sz="1800" b="1" dirty="0" smtClean="0"/>
              <a:t>: </a:t>
            </a:r>
            <a:br>
              <a:rPr lang="en-US" sz="1800" b="1" dirty="0" smtClean="0"/>
            </a:br>
            <a:r>
              <a:rPr lang="en-US" sz="1800" b="1" dirty="0" smtClean="0"/>
              <a:t>The arguments/parameters in the function parenthesis at the place of function definition are called as formal arguments/parameters. </a:t>
            </a:r>
            <a:br>
              <a:rPr lang="en-US" sz="1800" b="1" dirty="0" smtClean="0"/>
            </a:br>
            <a:r>
              <a:rPr lang="en-US" sz="1800" b="1" dirty="0" smtClean="0"/>
              <a:t>	Ex: addition(</a:t>
            </a:r>
            <a:r>
              <a:rPr lang="en-US" sz="1800" b="1" dirty="0" err="1" smtClean="0"/>
              <a:t>int</a:t>
            </a:r>
            <a:r>
              <a:rPr lang="en-US" sz="1800" b="1" dirty="0" smtClean="0"/>
              <a:t> </a:t>
            </a:r>
            <a:r>
              <a:rPr lang="en-US" sz="1800" b="1" dirty="0" err="1" smtClean="0"/>
              <a:t>a,int</a:t>
            </a:r>
            <a:r>
              <a:rPr lang="en-US" sz="1800" b="1" dirty="0" smtClean="0"/>
              <a:t> b); // </a:t>
            </a:r>
            <a:r>
              <a:rPr lang="en-US" sz="1800" b="1" dirty="0" err="1" smtClean="0"/>
              <a:t>a,b</a:t>
            </a:r>
            <a:r>
              <a:rPr lang="en-US" sz="1800" b="1" dirty="0" smtClean="0"/>
              <a:t> are called as formal arguments/parameters </a:t>
            </a:r>
            <a:br>
              <a:rPr lang="en-US" sz="1800" b="1" dirty="0" smtClean="0"/>
            </a:br>
            <a:r>
              <a:rPr lang="en-US" sz="1800" b="1" dirty="0" smtClean="0"/>
              <a:t/>
            </a:r>
            <a:br>
              <a:rPr lang="en-US" sz="1800" b="1" dirty="0" smtClean="0"/>
            </a:br>
            <a:r>
              <a:rPr lang="en-US" sz="1800" b="1" dirty="0" smtClean="0"/>
              <a:t/>
            </a:r>
            <a:br>
              <a:rPr lang="en-US" sz="1800" b="1" dirty="0" smtClean="0"/>
            </a:br>
            <a:r>
              <a:rPr lang="en-US" sz="1800" b="1" u="sng" dirty="0" smtClean="0"/>
              <a:t>RETURN STATEMENT</a:t>
            </a:r>
            <a:r>
              <a:rPr lang="en-US" sz="1800" b="1" dirty="0" smtClean="0"/>
              <a:t>: </a:t>
            </a:r>
            <a:br>
              <a:rPr lang="en-US" sz="1800" b="1" dirty="0" smtClean="0"/>
            </a:br>
            <a:r>
              <a:rPr lang="en-US" sz="1800" b="1" dirty="0" smtClean="0"/>
              <a:t>Return Statement is used to send values to main function from the function definition.</a:t>
            </a:r>
            <a:endParaRPr lang="en-US" sz="18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1800" b="1" u="sng" dirty="0" smtClean="0"/>
              <a:t>CATEGORIES OF FUNCTIONS</a:t>
            </a:r>
            <a:r>
              <a:rPr lang="en-US" sz="1800" b="1" dirty="0" smtClean="0"/>
              <a:t>: </a:t>
            </a:r>
            <a:br>
              <a:rPr lang="en-US" sz="1800" b="1" dirty="0" smtClean="0"/>
            </a:br>
            <a:r>
              <a:rPr lang="en-US" sz="1800" b="1" dirty="0" smtClean="0"/>
              <a:t>Based on function return type and arguments list, functions are categorized into following categories.</a:t>
            </a:r>
            <a:br>
              <a:rPr lang="en-US" sz="1800" b="1" dirty="0" smtClean="0"/>
            </a:br>
            <a:r>
              <a:rPr lang="en-US" sz="1800" b="1" dirty="0" smtClean="0"/>
              <a:t>1) Function with No Arguments and No Return type</a:t>
            </a:r>
            <a:br>
              <a:rPr lang="en-US" sz="1800" b="1" dirty="0" smtClean="0"/>
            </a:br>
            <a:r>
              <a:rPr lang="en-US" sz="1800" b="1" dirty="0" smtClean="0"/>
              <a:t>2) Function with Arguments and No Return type</a:t>
            </a:r>
            <a:br>
              <a:rPr lang="en-US" sz="1800" b="1" dirty="0" smtClean="0"/>
            </a:br>
            <a:r>
              <a:rPr lang="en-US" sz="1800" b="1" dirty="0" smtClean="0"/>
              <a:t>3) Function with No Arguments and Return type</a:t>
            </a:r>
            <a:br>
              <a:rPr lang="en-US" sz="1800" b="1" dirty="0" smtClean="0"/>
            </a:br>
            <a:r>
              <a:rPr lang="en-US" sz="1800" b="1" dirty="0" smtClean="0"/>
              <a:t>4) Function with Arguments and Return type</a:t>
            </a:r>
            <a:endParaRPr lang="en-US" sz="18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1800" b="1" u="sng" dirty="0" smtClean="0"/>
              <a:t>Function with No arguments and No Return type</a:t>
            </a:r>
            <a:r>
              <a:rPr lang="en-US" sz="1800" b="1" dirty="0" smtClean="0"/>
              <a:t>:</a:t>
            </a:r>
            <a:br>
              <a:rPr lang="en-US" sz="1800" b="1" dirty="0" smtClean="0"/>
            </a:br>
            <a:r>
              <a:rPr lang="en-US" sz="1800" b="1" dirty="0" smtClean="0"/>
              <a:t>In this category of the function, main program will not send any arguments to the function and function will not send any values to the main.</a:t>
            </a:r>
            <a:br>
              <a:rPr lang="en-US" sz="1800" b="1" dirty="0" smtClean="0"/>
            </a:br>
            <a:r>
              <a:rPr lang="en-US" sz="1800" b="1" dirty="0" smtClean="0"/>
              <a:t>	Example: </a:t>
            </a:r>
            <a:br>
              <a:rPr lang="en-US" sz="1800" b="1" dirty="0" smtClean="0"/>
            </a:br>
            <a:r>
              <a:rPr lang="en-US" sz="1800" b="1" u="sng" dirty="0" smtClean="0"/>
              <a:t> Function with Arguments and No Return type:</a:t>
            </a:r>
            <a:r>
              <a:rPr lang="en-US" sz="1800" b="1" dirty="0" smtClean="0"/>
              <a:t/>
            </a:r>
            <a:br>
              <a:rPr lang="en-US" sz="1800" b="1" dirty="0" smtClean="0"/>
            </a:br>
            <a:r>
              <a:rPr lang="en-US" sz="1800" b="1" dirty="0" smtClean="0"/>
              <a:t>In this category of the function, the main program will send argument values to the function but the function will not return any values.</a:t>
            </a:r>
            <a:br>
              <a:rPr lang="en-US" sz="1800" b="1" dirty="0" smtClean="0"/>
            </a:br>
            <a:r>
              <a:rPr lang="en-US" sz="1800" b="1" dirty="0" smtClean="0"/>
              <a:t>	Example:</a:t>
            </a:r>
            <a:br>
              <a:rPr lang="en-US" sz="1800" b="1" dirty="0" smtClean="0"/>
            </a:br>
            <a:r>
              <a:rPr lang="en-US" sz="1800" u="sng" dirty="0" smtClean="0"/>
              <a:t> </a:t>
            </a:r>
            <a:r>
              <a:rPr lang="en-US" sz="1800" b="1" u="sng" dirty="0" smtClean="0"/>
              <a:t>Function with No Arguments and Return type:</a:t>
            </a:r>
            <a:r>
              <a:rPr lang="en-US" sz="1800" b="1" dirty="0" smtClean="0"/>
              <a:t/>
            </a:r>
            <a:br>
              <a:rPr lang="en-US" sz="1800" b="1" dirty="0" smtClean="0"/>
            </a:br>
            <a:r>
              <a:rPr lang="en-US" sz="1800" b="1" dirty="0" smtClean="0"/>
              <a:t>In this category of function the calling program will not send any arguments but the called function will return value to the calling program.</a:t>
            </a:r>
            <a:br>
              <a:rPr lang="en-US" sz="1800" b="1" dirty="0" smtClean="0"/>
            </a:br>
            <a:r>
              <a:rPr lang="en-US" sz="1800" b="1" dirty="0" smtClean="0"/>
              <a:t> 	Example:</a:t>
            </a:r>
            <a:br>
              <a:rPr lang="en-US" sz="1800" b="1" dirty="0" smtClean="0"/>
            </a:br>
            <a:r>
              <a:rPr lang="en-US" sz="1800" b="1" dirty="0" smtClean="0"/>
              <a:t> </a:t>
            </a:r>
            <a:r>
              <a:rPr lang="en-US" sz="1800" b="1" u="sng" dirty="0" smtClean="0"/>
              <a:t>Function with Arguments and Return Type:</a:t>
            </a:r>
            <a:r>
              <a:rPr lang="en-US" sz="1800" b="1" dirty="0" smtClean="0"/>
              <a:t/>
            </a:r>
            <a:br>
              <a:rPr lang="en-US" sz="1800" b="1" dirty="0" smtClean="0"/>
            </a:br>
            <a:r>
              <a:rPr lang="en-US" sz="1800" b="1" dirty="0" smtClean="0"/>
              <a:t>In this category of function the main function will send argument values to the function and the function will return some value to the main function</a:t>
            </a:r>
            <a:r>
              <a:rPr lang="en-US" sz="1800" dirty="0" smtClean="0"/>
              <a:t>.</a:t>
            </a:r>
            <a:br>
              <a:rPr lang="en-US" sz="1800" dirty="0" smtClean="0"/>
            </a:br>
            <a:r>
              <a:rPr lang="en-US" sz="1800" dirty="0" smtClean="0"/>
              <a:t>	</a:t>
            </a:r>
            <a:r>
              <a:rPr lang="en-US" sz="1800" b="1" dirty="0" smtClean="0"/>
              <a:t>Example: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32</TotalTime>
  <Words>24</Words>
  <Application>Microsoft Office PowerPoint</Application>
  <PresentationFormat>On-screen Show (4:3)</PresentationFormat>
  <Paragraphs>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UNIT-IV      SYLLABUS  Functions: Introduction – using functions – Function declaration/ prototype – Function definition – function call – return statement – Passing parameters – Scope of variables – Storage Classes – Recursive functions.   Structure, Union, and Enumerated Data Types: Introduction – Nested Structures – Arrays of Structures – Structures and Functions– Union – Arrays of Unions Variables – Unions inside Structures – Enumerated Data Types. </vt:lpstr>
      <vt:lpstr>FUNCTION:  1. A function is a self contained block of statements that can used to perform a specific task. 2. Generally a function is an independent set of statements that carries out some specific well defined task. 3. It is written after or before the function main(). 4. A function has two components, function prototype and function definition. 5. Function prototype is used to describe the function properties or characteristics to the compiler and function definition describes the task which is performed by the function.    </vt:lpstr>
      <vt:lpstr>Syntax:  Return_type function_name(argument list)  {  --------------  Statements  --------------  }  here  Return type specifies return value of the function.  Function name is any user defined name except keywords.  Argument/parameter type specifies what type of values you are giving input to the  function.  </vt:lpstr>
      <vt:lpstr>Advantages of functions: 1. Functions provide code reusability in the program. By calling the same function several times in the main program, we can achieve reusability of code. 2. Functions provide modular approach means code separation. 3. Function implementation in program will make debugging easy.   ----------Now see how to write functions with some example programs </vt:lpstr>
      <vt:lpstr>ACTUAL ARGUMENTS/PARAMETERS:  The arguments in the function parenthesis at the place of function call are called as actual arguments/parameters.   Ex: addition(a,b); // a,b are called actual arguments/parameters    FORMAL ARGUMENTS/PARAMETERS:  The arguments/parameters in the function parenthesis at the place of function definition are called as formal arguments/parameters.   Ex: addition(int a,int b); // a,b are called as formal arguments/parameters    RETURN STATEMENT:  Return Statement is used to send values to main function from the function definition.</vt:lpstr>
      <vt:lpstr>CATEGORIES OF FUNCTIONS:  Based on function return type and arguments list, functions are categorized into following categories. 1) Function with No Arguments and No Return type 2) Function with Arguments and No Return type 3) Function with No Arguments and Return type 4) Function with Arguments and Return type</vt:lpstr>
      <vt:lpstr>Function with No arguments and No Return type: In this category of the function, main program will not send any arguments to the function and function will not send any values to the main.  Example:   Function with Arguments and No Return type: In this category of the function, the main program will send argument values to the function but the function will not return any values.  Example:  Function with No Arguments and Return type: In this category of function the calling program will not send any arguments but the called function will return value to the calling program.   Example:  Function with Arguments and Return Type: In this category of function the main function will send argument values to the function and the function will return some value to the main function.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18</cp:revision>
  <dcterms:created xsi:type="dcterms:W3CDTF">2021-06-02T08:57:27Z</dcterms:created>
  <dcterms:modified xsi:type="dcterms:W3CDTF">2021-06-04T14:00:47Z</dcterms:modified>
</cp:coreProperties>
</file>