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3042-B79A-475C-A7E5-9E13FCEB927C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381000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UNION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914400"/>
            <a:ext cx="7772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union is a user-defined data type that allows you to store different data types in same memory location.</a:t>
            </a:r>
          </a:p>
          <a:p>
            <a:endParaRPr lang="en-US" dirty="0" smtClean="0"/>
          </a:p>
          <a:p>
            <a:r>
              <a:rPr lang="en-US" dirty="0" smtClean="0"/>
              <a:t>We can define a union by using “UNION” keyword. The union statement defines new data type with more than one member for your program.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289560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 smtClean="0"/>
              <a:t>Syntax:</a:t>
            </a:r>
          </a:p>
          <a:p>
            <a:r>
              <a:rPr lang="en-US" dirty="0" smtClean="0"/>
              <a:t>union union-name</a:t>
            </a:r>
          </a:p>
          <a:p>
            <a:r>
              <a:rPr lang="en-US" dirty="0" smtClean="0"/>
              <a:t>{</a:t>
            </a:r>
          </a:p>
          <a:p>
            <a:pPr lvl="1"/>
            <a:r>
              <a:rPr lang="en-US" dirty="0" smtClean="0"/>
              <a:t>union element-1; </a:t>
            </a:r>
          </a:p>
          <a:p>
            <a:pPr lvl="1"/>
            <a:r>
              <a:rPr lang="en-US" dirty="0" smtClean="0"/>
              <a:t>union element-2;</a:t>
            </a:r>
          </a:p>
          <a:p>
            <a:pPr lvl="1"/>
            <a:r>
              <a:rPr lang="en-US" dirty="0" smtClean="0"/>
              <a:t>- - -</a:t>
            </a:r>
          </a:p>
          <a:p>
            <a:pPr lvl="1"/>
            <a:r>
              <a:rPr lang="en-US" dirty="0" smtClean="0"/>
              <a:t>- - -</a:t>
            </a:r>
          </a:p>
          <a:p>
            <a:pPr lvl="1"/>
            <a:r>
              <a:rPr lang="en-US" dirty="0" smtClean="0"/>
              <a:t>union element-n;</a:t>
            </a:r>
          </a:p>
          <a:p>
            <a:r>
              <a:rPr lang="en-US" dirty="0" smtClean="0"/>
              <a:t>}union-variable;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609600"/>
            <a:ext cx="811774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800" y="609600"/>
            <a:ext cx="6172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 An example program to demonstrate </a:t>
            </a:r>
            <a:r>
              <a:rPr lang="en-US" dirty="0" smtClean="0"/>
              <a:t>working of </a:t>
            </a:r>
            <a:r>
              <a:rPr lang="en-US" dirty="0" err="1" smtClean="0"/>
              <a:t>enum</a:t>
            </a:r>
            <a:r>
              <a:rPr lang="en-US" dirty="0" smtClean="0"/>
              <a:t> in 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err="1" smtClean="0"/>
              <a:t>enum</a:t>
            </a:r>
            <a:r>
              <a:rPr lang="en-US" dirty="0" smtClean="0"/>
              <a:t> week{Mon, Tue, Wed, </a:t>
            </a:r>
            <a:r>
              <a:rPr lang="en-US" dirty="0" err="1" smtClean="0"/>
              <a:t>Thur</a:t>
            </a:r>
            <a:r>
              <a:rPr lang="en-US" dirty="0" smtClean="0"/>
              <a:t>, Fri, Sat, Sun};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enum</a:t>
            </a:r>
            <a:r>
              <a:rPr lang="en-US" dirty="0" smtClean="0"/>
              <a:t> week day;</a:t>
            </a:r>
          </a:p>
          <a:p>
            <a:r>
              <a:rPr lang="en-US" dirty="0" smtClean="0"/>
              <a:t>	day = Wed;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("%</a:t>
            </a:r>
            <a:r>
              <a:rPr lang="en-US" dirty="0" err="1" smtClean="0"/>
              <a:t>d",day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304800"/>
            <a:ext cx="105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Example:</a:t>
            </a:r>
            <a:endParaRPr lang="en-US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5029200"/>
            <a:ext cx="91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 </a:t>
            </a:r>
            <a:r>
              <a:rPr lang="en-US" dirty="0" smtClean="0"/>
              <a:t>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685800"/>
            <a:ext cx="6477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 Another example program to demonstrate </a:t>
            </a:r>
            <a:r>
              <a:rPr lang="en-US" dirty="0" smtClean="0"/>
              <a:t>working of </a:t>
            </a:r>
            <a:r>
              <a:rPr lang="en-US" dirty="0" err="1" smtClean="0"/>
              <a:t>enum</a:t>
            </a:r>
            <a:r>
              <a:rPr lang="en-US" dirty="0" smtClean="0"/>
              <a:t> in 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 smtClean="0"/>
              <a:t>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err="1" smtClean="0"/>
              <a:t>enum</a:t>
            </a:r>
            <a:r>
              <a:rPr lang="en-US" dirty="0" smtClean="0"/>
              <a:t> year{Jan, Feb, Mar, Apr, May, Jun, Jul,</a:t>
            </a:r>
          </a:p>
          <a:p>
            <a:r>
              <a:rPr lang="en-US" dirty="0" smtClean="0"/>
              <a:t>		Aug, Sep, Oct, Nov, Dec};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=Jan; </a:t>
            </a:r>
            <a:r>
              <a:rPr lang="en-US" dirty="0" err="1" smtClean="0"/>
              <a:t>i</a:t>
            </a:r>
            <a:r>
              <a:rPr lang="en-US" dirty="0" smtClean="0"/>
              <a:t>&lt;=Dec; </a:t>
            </a:r>
            <a:r>
              <a:rPr lang="en-US" dirty="0" err="1" smtClean="0"/>
              <a:t>i</a:t>
            </a:r>
            <a:r>
              <a:rPr lang="en-US" dirty="0" smtClean="0"/>
              <a:t>++)	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("%d ",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2057400" y="5181600"/>
            <a:ext cx="3810000" cy="92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Consolas" pitchFamily="49" charset="0"/>
              </a:rPr>
              <a:t>Output: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Consolas" pitchFamily="49" charset="0"/>
              </a:rPr>
              <a:t>0 1 2 3 4 5 6 7 8 9 10 11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304800"/>
            <a:ext cx="105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Example: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1066800"/>
            <a:ext cx="6172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enum</a:t>
            </a:r>
            <a:r>
              <a:rPr lang="en-US" dirty="0" smtClean="0"/>
              <a:t> State {Working = 1, Failed = 0, </a:t>
            </a:r>
            <a:r>
              <a:rPr lang="en-US" dirty="0" err="1" smtClean="0"/>
              <a:t>Freezed</a:t>
            </a:r>
            <a:r>
              <a:rPr lang="en-US" dirty="0" smtClean="0"/>
              <a:t> = 0};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("%d, %d, %d", Working, Failed, </a:t>
            </a:r>
            <a:r>
              <a:rPr lang="en-US" dirty="0" err="1" smtClean="0"/>
              <a:t>Freezed</a:t>
            </a:r>
            <a:r>
              <a:rPr lang="en-US" dirty="0" smtClean="0"/>
              <a:t>);</a:t>
            </a:r>
          </a:p>
          <a:p>
            <a:r>
              <a:rPr lang="en-US" dirty="0" smtClean="0"/>
              <a:t>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2209800" y="4343400"/>
            <a:ext cx="1981200" cy="92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  <a:cs typeface="Arial" pitchFamily="34" charset="0"/>
              </a:rPr>
              <a:t>Output: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Consolas" pitchFamily="49" charset="0"/>
              </a:rPr>
              <a:t>1, 0, 0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304800"/>
            <a:ext cx="105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Example: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990600"/>
            <a:ext cx="7162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enum</a:t>
            </a:r>
            <a:r>
              <a:rPr lang="en-US" dirty="0" smtClean="0"/>
              <a:t> day {</a:t>
            </a:r>
            <a:r>
              <a:rPr lang="en-US" dirty="0" err="1" smtClean="0"/>
              <a:t>sunday</a:t>
            </a:r>
            <a:r>
              <a:rPr lang="en-US" dirty="0" smtClean="0"/>
              <a:t> = 1, </a:t>
            </a:r>
            <a:r>
              <a:rPr lang="en-US" dirty="0" err="1" smtClean="0"/>
              <a:t>monday</a:t>
            </a:r>
            <a:r>
              <a:rPr lang="en-US" dirty="0" smtClean="0"/>
              <a:t>, </a:t>
            </a:r>
            <a:r>
              <a:rPr lang="en-US" dirty="0" err="1" smtClean="0"/>
              <a:t>tuesday</a:t>
            </a:r>
            <a:r>
              <a:rPr lang="en-US" dirty="0" smtClean="0"/>
              <a:t> = 5,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wednesday</a:t>
            </a:r>
            <a:r>
              <a:rPr lang="en-US" dirty="0" smtClean="0"/>
              <a:t>, </a:t>
            </a:r>
            <a:r>
              <a:rPr lang="en-US" dirty="0" err="1" smtClean="0"/>
              <a:t>thursday</a:t>
            </a:r>
            <a:r>
              <a:rPr lang="en-US" dirty="0" smtClean="0"/>
              <a:t> = 10, </a:t>
            </a:r>
            <a:r>
              <a:rPr lang="en-US" dirty="0" err="1" smtClean="0"/>
              <a:t>friday</a:t>
            </a:r>
            <a:r>
              <a:rPr lang="en-US" dirty="0" smtClean="0"/>
              <a:t>, </a:t>
            </a:r>
            <a:r>
              <a:rPr lang="en-US" dirty="0" err="1" smtClean="0"/>
              <a:t>saturday</a:t>
            </a:r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("%d %d %d %d %d %d %d", </a:t>
            </a:r>
            <a:r>
              <a:rPr lang="en-US" dirty="0" err="1" smtClean="0"/>
              <a:t>sunday</a:t>
            </a:r>
            <a:r>
              <a:rPr lang="en-US" dirty="0" smtClean="0"/>
              <a:t>, </a:t>
            </a:r>
            <a:r>
              <a:rPr lang="en-US" dirty="0" err="1" smtClean="0"/>
              <a:t>monday</a:t>
            </a:r>
            <a:r>
              <a:rPr lang="en-US" dirty="0" smtClean="0"/>
              <a:t>, </a:t>
            </a:r>
            <a:r>
              <a:rPr lang="en-US" dirty="0" err="1" smtClean="0"/>
              <a:t>tuesday</a:t>
            </a:r>
            <a:r>
              <a:rPr lang="en-US" dirty="0" smtClean="0"/>
              <a:t>,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wednesday</a:t>
            </a:r>
            <a:r>
              <a:rPr lang="en-US" dirty="0" smtClean="0"/>
              <a:t>, </a:t>
            </a:r>
            <a:r>
              <a:rPr lang="en-US" dirty="0" err="1" smtClean="0"/>
              <a:t>thursday</a:t>
            </a:r>
            <a:r>
              <a:rPr lang="en-US" dirty="0" smtClean="0"/>
              <a:t>, </a:t>
            </a:r>
            <a:r>
              <a:rPr lang="en-US" dirty="0" err="1" smtClean="0"/>
              <a:t>friday</a:t>
            </a:r>
            <a:r>
              <a:rPr lang="en-US" dirty="0" smtClean="0"/>
              <a:t>, </a:t>
            </a:r>
            <a:r>
              <a:rPr lang="en-US" dirty="0" err="1" smtClean="0"/>
              <a:t>saturday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1905000" y="4572000"/>
            <a:ext cx="2743200" cy="64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  <a:cs typeface="Arial" pitchFamily="34" charset="0"/>
              </a:rPr>
              <a:t>Output: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Consolas" pitchFamily="49" charset="0"/>
              </a:rPr>
              <a:t>1 2 5 6 10 11 12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304800"/>
            <a:ext cx="105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Example: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3810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 smtClean="0"/>
              <a:t>Example:</a:t>
            </a:r>
          </a:p>
          <a:p>
            <a:r>
              <a:rPr lang="en-US" dirty="0" smtClean="0"/>
              <a:t>union data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float f;</a:t>
            </a:r>
          </a:p>
          <a:p>
            <a:r>
              <a:rPr lang="en-US" dirty="0" smtClean="0"/>
              <a:t>char </a:t>
            </a:r>
            <a:r>
              <a:rPr lang="en-US" dirty="0" err="1" smtClean="0"/>
              <a:t>str</a:t>
            </a:r>
            <a:r>
              <a:rPr lang="en-US" dirty="0" smtClean="0"/>
              <a:t>[20];</a:t>
            </a:r>
          </a:p>
          <a:p>
            <a:r>
              <a:rPr lang="en-US" dirty="0" smtClean="0"/>
              <a:t>}d;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400" y="2895600"/>
            <a:ext cx="8001000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Here union variable d can store an integer, a floating point number or a string. It means a single variable i.e., same memory location can be used to store multiple types of data.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The memory occupied by a union will be the largest member memory of the union. In the above example data d will occupy 20 bytes of memory.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81000"/>
            <a:ext cx="3090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ACCESSING UNION MEMBERS: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533400" y="914400"/>
            <a:ext cx="815340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If we can access the members of union, first we create union variable then we can access the members of it.</a:t>
            </a:r>
          </a:p>
          <a:p>
            <a:endParaRPr lang="en-US" dirty="0" smtClean="0"/>
          </a:p>
          <a:p>
            <a:r>
              <a:rPr lang="en-US" dirty="0" smtClean="0"/>
              <a:t>The following syntax is used to create a union variable </a:t>
            </a:r>
          </a:p>
          <a:p>
            <a:endParaRPr lang="en-US" dirty="0" smtClean="0"/>
          </a:p>
          <a:p>
            <a:r>
              <a:rPr lang="en-US" dirty="0" smtClean="0"/>
              <a:t>By using keyword union we can define union variables.</a:t>
            </a:r>
          </a:p>
          <a:p>
            <a:endParaRPr lang="en-US" dirty="0" smtClean="0"/>
          </a:p>
          <a:p>
            <a:r>
              <a:rPr lang="en-US" b="1" u="sng" dirty="0" smtClean="0"/>
              <a:t>Syntax:</a:t>
            </a:r>
          </a:p>
          <a:p>
            <a:r>
              <a:rPr lang="en-US" dirty="0" smtClean="0"/>
              <a:t>	union union-name variable-name;</a:t>
            </a:r>
          </a:p>
          <a:p>
            <a:endParaRPr lang="en-US" dirty="0" smtClean="0"/>
          </a:p>
          <a:p>
            <a:r>
              <a:rPr lang="en-US" dirty="0" smtClean="0"/>
              <a:t>To access any member of a union we use the member access operator</a:t>
            </a:r>
            <a:r>
              <a:rPr lang="en-US" sz="2800" b="1" dirty="0" smtClean="0"/>
              <a:t>’.’ 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142999"/>
            <a:ext cx="6400800" cy="4202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425470"/>
            <a:ext cx="4572000" cy="64325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/>
              <a:t>#include&lt;</a:t>
            </a:r>
            <a:r>
              <a:rPr lang="en-US" sz="1600" dirty="0" err="1" smtClean="0"/>
              <a:t>stdio.h</a:t>
            </a:r>
            <a:r>
              <a:rPr lang="en-US" sz="1600" dirty="0" smtClean="0"/>
              <a:t>&gt;</a:t>
            </a:r>
          </a:p>
          <a:p>
            <a:endParaRPr lang="en-US" sz="1600" dirty="0" smtClean="0"/>
          </a:p>
          <a:p>
            <a:r>
              <a:rPr lang="en-US" sz="1600" dirty="0" smtClean="0"/>
              <a:t>union sample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a;</a:t>
            </a:r>
          </a:p>
          <a:p>
            <a:r>
              <a:rPr lang="en-US" sz="1600" dirty="0" smtClean="0"/>
              <a:t>	float b;</a:t>
            </a:r>
          </a:p>
          <a:p>
            <a:r>
              <a:rPr lang="en-US" sz="1600" dirty="0" smtClean="0"/>
              <a:t>	char c;</a:t>
            </a:r>
          </a:p>
          <a:p>
            <a:r>
              <a:rPr lang="en-US" sz="1600" dirty="0" smtClean="0"/>
              <a:t>};</a:t>
            </a:r>
          </a:p>
          <a:p>
            <a:endParaRPr lang="en-US" sz="1600" dirty="0" smtClean="0"/>
          </a:p>
          <a:p>
            <a:r>
              <a:rPr lang="en-US" sz="1600" dirty="0" smtClean="0"/>
              <a:t>void main()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	union sample s;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 Enter a value \n");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scanf</a:t>
            </a:r>
            <a:r>
              <a:rPr lang="en-US" sz="1600" dirty="0" smtClean="0"/>
              <a:t>("%</a:t>
            </a:r>
            <a:r>
              <a:rPr lang="en-US" sz="1600" dirty="0" err="1" smtClean="0"/>
              <a:t>d",&amp;s.a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 Enter b value \n");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scanf</a:t>
            </a:r>
            <a:r>
              <a:rPr lang="en-US" sz="1600" dirty="0" smtClean="0"/>
              <a:t>("%</a:t>
            </a:r>
            <a:r>
              <a:rPr lang="en-US" sz="1600" dirty="0" err="1" smtClean="0"/>
              <a:t>f",&amp;s.b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 Enter any character  \n");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getch</a:t>
            </a:r>
            <a:r>
              <a:rPr lang="en-US" sz="1600" dirty="0" smtClean="0"/>
              <a:t>(</a:t>
            </a:r>
            <a:r>
              <a:rPr lang="en-US" sz="1600" dirty="0" err="1" smtClean="0"/>
              <a:t>s.c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	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 a value : %d \</a:t>
            </a:r>
            <a:r>
              <a:rPr lang="en-US" sz="1600" dirty="0" err="1" smtClean="0"/>
              <a:t>n",s.a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 b value : %f \</a:t>
            </a:r>
            <a:r>
              <a:rPr lang="en-US" sz="1600" dirty="0" err="1" smtClean="0"/>
              <a:t>n",s.b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 the character is :  \n");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putch</a:t>
            </a:r>
            <a:r>
              <a:rPr lang="en-US" sz="1600" dirty="0" smtClean="0"/>
              <a:t>(</a:t>
            </a:r>
            <a:r>
              <a:rPr lang="en-US" sz="1600" dirty="0" err="1" smtClean="0"/>
              <a:t>s.c</a:t>
            </a:r>
            <a:r>
              <a:rPr lang="en-US" sz="1600" dirty="0" smtClean="0"/>
              <a:t>);	</a:t>
            </a:r>
          </a:p>
          <a:p>
            <a:r>
              <a:rPr lang="en-US" sz="1600" dirty="0" smtClean="0"/>
              <a:t>	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533400"/>
            <a:ext cx="99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19200"/>
            <a:ext cx="8508676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Here we have to remember a few points regarding union </a:t>
            </a:r>
          </a:p>
          <a:p>
            <a:pPr algn="just"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When </a:t>
            </a:r>
            <a:r>
              <a:rPr lang="en-US" dirty="0" err="1" smtClean="0"/>
              <a:t>s.b</a:t>
            </a:r>
            <a:r>
              <a:rPr lang="en-US" dirty="0" smtClean="0"/>
              <a:t> is assigned a value, automatically </a:t>
            </a:r>
            <a:r>
              <a:rPr lang="en-US" dirty="0" err="1" smtClean="0"/>
              <a:t>s.a</a:t>
            </a:r>
            <a:r>
              <a:rPr lang="en-US" dirty="0" smtClean="0"/>
              <a:t> </a:t>
            </a:r>
            <a:r>
              <a:rPr lang="en-US" dirty="0" err="1" smtClean="0"/>
              <a:t>ia</a:t>
            </a:r>
            <a:r>
              <a:rPr lang="en-US" dirty="0" smtClean="0"/>
              <a:t> erased  , </a:t>
            </a:r>
            <a:r>
              <a:rPr lang="en-US" dirty="0" err="1" smtClean="0"/>
              <a:t>similarlly</a:t>
            </a:r>
            <a:r>
              <a:rPr lang="en-US" dirty="0" smtClean="0"/>
              <a:t> when </a:t>
            </a:r>
            <a:r>
              <a:rPr lang="en-US" dirty="0" err="1" smtClean="0"/>
              <a:t>s.c</a:t>
            </a:r>
            <a:r>
              <a:rPr lang="en-US" dirty="0" smtClean="0"/>
              <a:t> is assigned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 value , automatically </a:t>
            </a:r>
            <a:r>
              <a:rPr lang="en-US" dirty="0" err="1" smtClean="0"/>
              <a:t>s.b</a:t>
            </a:r>
            <a:r>
              <a:rPr lang="en-US" dirty="0" smtClean="0"/>
              <a:t> value is erased. That means whenever we assigned a value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To the member of union , then the previous value is automatically erased, because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 union at a time one member can access the memory. We can’t access all the members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At a time.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762000"/>
            <a:ext cx="789622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04800"/>
            <a:ext cx="2673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ENUMERATED DATA TYPE: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838200"/>
            <a:ext cx="8001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An enumeration is user-defined data type consist of integer constants and each integer constant given a name. </a:t>
            </a:r>
            <a:endParaRPr lang="en-US" dirty="0" smtClean="0"/>
          </a:p>
          <a:p>
            <a:pPr algn="ctr"/>
            <a:r>
              <a:rPr lang="en-US" dirty="0" smtClean="0"/>
              <a:t>(or)</a:t>
            </a:r>
            <a:endParaRPr lang="en-US" dirty="0" smtClean="0"/>
          </a:p>
          <a:p>
            <a:pPr algn="just"/>
            <a:r>
              <a:rPr lang="en-US" dirty="0" smtClean="0"/>
              <a:t>Enumeration (or </a:t>
            </a:r>
            <a:r>
              <a:rPr lang="en-US" dirty="0" err="1" smtClean="0"/>
              <a:t>enum</a:t>
            </a:r>
            <a:r>
              <a:rPr lang="en-US" dirty="0" smtClean="0"/>
              <a:t>) is a user defined data type in C. It is mainly used to assign names to integral constants, the names make a program easy to read and maintain.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keyword </a:t>
            </a:r>
            <a:r>
              <a:rPr lang="en-US" dirty="0" smtClean="0"/>
              <a:t>“</a:t>
            </a:r>
            <a:r>
              <a:rPr lang="en-US" dirty="0" err="1" smtClean="0"/>
              <a:t>enum</a:t>
            </a:r>
            <a:r>
              <a:rPr lang="en-US" dirty="0" smtClean="0"/>
              <a:t>” is used to define enumerated </a:t>
            </a:r>
            <a:r>
              <a:rPr lang="en-US" dirty="0" err="1" smtClean="0"/>
              <a:t>datatype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685800"/>
            <a:ext cx="7696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Syntax: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smtClean="0"/>
              <a:t>type-name { value-1,value-2, ........... value-n </a:t>
            </a:r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smtClean="0"/>
              <a:t>Here type-name is the name of enumerated </a:t>
            </a:r>
            <a:r>
              <a:rPr lang="en-US" dirty="0" err="1" smtClean="0"/>
              <a:t>datatype</a:t>
            </a:r>
            <a:r>
              <a:rPr lang="en-US" dirty="0" smtClean="0"/>
              <a:t> and value-1, value-2 ...... value-n are </a:t>
            </a:r>
            <a:r>
              <a:rPr lang="en-US" dirty="0" smtClean="0"/>
              <a:t>the values </a:t>
            </a:r>
            <a:r>
              <a:rPr lang="en-US" dirty="0" smtClean="0"/>
              <a:t>in the enumeration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By default value-1 will be equal to 0, value-2 will be 1 and so on, the programmer </a:t>
            </a:r>
            <a:r>
              <a:rPr lang="en-US" dirty="0" smtClean="0"/>
              <a:t>may change </a:t>
            </a:r>
            <a:r>
              <a:rPr lang="en-US" dirty="0" smtClean="0"/>
              <a:t>the default </a:t>
            </a:r>
            <a:r>
              <a:rPr lang="en-US" dirty="0" smtClean="0"/>
              <a:t>value also.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532</Words>
  <Application>Microsoft Office PowerPoint</Application>
  <PresentationFormat>On-screen Show (4:3)</PresentationFormat>
  <Paragraphs>138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Laxmi</dc:creator>
  <cp:lastModifiedBy>Laxmi</cp:lastModifiedBy>
  <cp:revision>121</cp:revision>
  <dcterms:created xsi:type="dcterms:W3CDTF">2021-06-02T08:57:27Z</dcterms:created>
  <dcterms:modified xsi:type="dcterms:W3CDTF">2021-06-10T13:52:48Z</dcterms:modified>
</cp:coreProperties>
</file>