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29C-D93C-4E71-AD6F-FFE5190E739E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DE2D-5EF4-45EB-A999-DA8B32738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6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143000"/>
            <a:ext cx="769620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b="1" dirty="0" smtClean="0"/>
              <a:t>“</a:t>
            </a:r>
            <a:r>
              <a:rPr lang="en-US" b="1" dirty="0" smtClean="0"/>
              <a:t>realloc”</a:t>
            </a:r>
            <a:r>
              <a:rPr lang="en-US" dirty="0" smtClean="0"/>
              <a:t> or </a:t>
            </a:r>
            <a:r>
              <a:rPr lang="en-US" b="1" dirty="0" smtClean="0"/>
              <a:t>“re-allocation”</a:t>
            </a:r>
            <a:r>
              <a:rPr lang="en-US" dirty="0" smtClean="0"/>
              <a:t> method in C is used to dynamically change the memory allocation of a previously allocated memory. In other words, if the memory previously allocated with the help of malloc or calloc is insufficient, realloc can be used to </a:t>
            </a:r>
            <a:r>
              <a:rPr lang="en-US" b="1" dirty="0" smtClean="0"/>
              <a:t>dynamically re-allocate memory</a:t>
            </a:r>
            <a:r>
              <a:rPr lang="en-US" dirty="0" smtClean="0"/>
              <a:t>. re-allocation of memory maintains the already present value and new blocks will be initialized with default garbage value.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18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realloc</a:t>
            </a:r>
            <a:r>
              <a:rPr lang="en-US" b="1" u="sng" dirty="0" smtClean="0"/>
              <a:t>() </a:t>
            </a:r>
            <a:r>
              <a:rPr lang="en-US" b="1" u="sng" dirty="0" smtClean="0"/>
              <a:t>function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33400"/>
            <a:ext cx="4724400" cy="137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0"/>
            <a:ext cx="5410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3056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76962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b="1" dirty="0" smtClean="0"/>
              <a:t>“</a:t>
            </a:r>
            <a:r>
              <a:rPr lang="en-US" b="1" dirty="0" smtClean="0"/>
              <a:t>free”</a:t>
            </a:r>
            <a:r>
              <a:rPr lang="en-US" dirty="0" smtClean="0"/>
              <a:t> method in C is used to dynamically </a:t>
            </a:r>
            <a:r>
              <a:rPr lang="en-US" b="1" dirty="0" smtClean="0"/>
              <a:t>de-allocate</a:t>
            </a:r>
            <a:r>
              <a:rPr lang="en-US" dirty="0" smtClean="0"/>
              <a:t> the memory. The memory allocated using functions malloc() and calloc() is not de-allocated on their own. Hence the free() method is used, whenever the dynamic memory allocation takes place. It helps to reduce wastage of memory by freeing it.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174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C free() </a:t>
            </a:r>
            <a:r>
              <a:rPr lang="en-US" b="1" u="sng" dirty="0" smtClean="0"/>
              <a:t>function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5486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69246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953000"/>
            <a:ext cx="7429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13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189</cp:revision>
  <dcterms:created xsi:type="dcterms:W3CDTF">2021-06-02T08:57:27Z</dcterms:created>
  <dcterms:modified xsi:type="dcterms:W3CDTF">2021-06-18T15:46:19Z</dcterms:modified>
</cp:coreProperties>
</file>