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			</a:t>
            </a:r>
            <a:r>
              <a:rPr lang="en-US" sz="3200" b="1" u="sng" dirty="0" smtClean="0"/>
              <a:t>UNIT-IV </a:t>
            </a:r>
            <a:r>
              <a:rPr lang="en-US" sz="3200" b="1" dirty="0" smtClean="0"/>
              <a:t>     </a:t>
            </a:r>
            <a:r>
              <a:rPr lang="en-US" sz="3200" b="1" u="sng" dirty="0" smtClean="0"/>
              <a:t>SYLLABUS</a:t>
            </a:r>
            <a:br>
              <a:rPr lang="en-US" sz="3200" b="1" u="sng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b="1" u="sng" dirty="0"/>
              <a:t>Functions</a:t>
            </a:r>
            <a:r>
              <a:rPr lang="en-US" sz="2800" dirty="0"/>
              <a:t>: Introduction – using functions – </a:t>
            </a:r>
            <a:r>
              <a:rPr lang="en-US" sz="2800" dirty="0" smtClean="0"/>
              <a:t>Function declaration</a:t>
            </a:r>
            <a:r>
              <a:rPr lang="en-US" sz="2800" dirty="0"/>
              <a:t>/ prototype – Function definition </a:t>
            </a:r>
            <a:r>
              <a:rPr lang="en-US" sz="2800" dirty="0" smtClean="0"/>
              <a:t>– function </a:t>
            </a:r>
            <a:r>
              <a:rPr lang="en-US" sz="2800" dirty="0"/>
              <a:t>call – return statement – Passing parameters – Scope of variables – Storage Classes </a:t>
            </a:r>
            <a:r>
              <a:rPr lang="en-US" sz="2800" dirty="0" smtClean="0"/>
              <a:t>– Recursive </a:t>
            </a:r>
            <a:r>
              <a:rPr lang="en-US" sz="2800" dirty="0"/>
              <a:t>functions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u="sng" dirty="0"/>
              <a:t>Structure, Union, and Enumerated Data Types</a:t>
            </a:r>
            <a:r>
              <a:rPr lang="en-US" sz="2800" dirty="0"/>
              <a:t>: Introduction – Nested Structures – Arrays </a:t>
            </a:r>
            <a:r>
              <a:rPr lang="en-US" sz="2800" dirty="0" smtClean="0"/>
              <a:t>of Structures </a:t>
            </a:r>
            <a:r>
              <a:rPr lang="en-US" sz="2800" dirty="0"/>
              <a:t>– Structures and Functions– Union – Arrays of Unions Variables – Unions inside</a:t>
            </a:r>
            <a:br>
              <a:rPr lang="en-US" sz="2800" dirty="0"/>
            </a:br>
            <a:r>
              <a:rPr lang="en-US" sz="2800" dirty="0"/>
              <a:t>Structures – Enumerated Data Types.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677962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11588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81000"/>
            <a:ext cx="227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NESTED STRUCTURES: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7620000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A structure can be embedded within another structure. In other words when a structure is declared and processed with in another structure then it is called nested structure or structures within structures.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457200"/>
            <a:ext cx="372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Structures can be nested in two ways.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1371600"/>
            <a:ext cx="733534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5748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459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a c program for nested structure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89506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289316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14400" y="4876800"/>
            <a:ext cx="7543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inner structure elements can be linked with the outer structure variable by dot operator. This can be represented </a:t>
            </a:r>
            <a:r>
              <a:rPr lang="en-US" dirty="0" smtClean="0"/>
              <a:t>as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b="1" dirty="0" smtClean="0"/>
              <a:t>Outer-variable </a:t>
            </a:r>
            <a:r>
              <a:rPr lang="en-US" sz="2000" b="1" dirty="0" smtClean="0"/>
              <a:t>. </a:t>
            </a:r>
            <a:r>
              <a:rPr lang="en-US" sz="2000" b="1" dirty="0" smtClean="0"/>
              <a:t>inner-variable </a:t>
            </a:r>
            <a:r>
              <a:rPr lang="en-US" sz="2000" b="1" dirty="0" smtClean="0"/>
              <a:t>.inner-element</a:t>
            </a:r>
            <a:r>
              <a:rPr lang="en-US" sz="2000" b="1" dirty="0" smtClean="0"/>
              <a:t>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459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Write a c program for nested structure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STRUCTURES AND FUNCTIONS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066800" y="12954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 C Programming allows us to pass the structures as the function parameters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u="sng" dirty="0" smtClean="0"/>
              <a:t>We </a:t>
            </a:r>
            <a:r>
              <a:rPr lang="en-US" u="sng" dirty="0" smtClean="0"/>
              <a:t>can pass the C structures to functions in 3 ways</a:t>
            </a:r>
            <a:r>
              <a:rPr lang="en-US" u="sng" dirty="0" smtClean="0"/>
              <a:t>: 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1219200" y="2667000"/>
            <a:ext cx="701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Passing each item of the structure as a function argument. It is similar to passing normal values as </a:t>
            </a:r>
            <a:r>
              <a:rPr lang="en-US" dirty="0" smtClean="0"/>
              <a:t>arguments.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Pass the whole structure as a value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can also Pass the address of the structure (pass by reference).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139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UNIT-IV      SYLLABUS  Functions: Introduction – using functions – Function declaration/ prototype – Function definition – function call – return statement – Passing parameters – Scope of variables – Storage Classes – Recursive functions.   Structure, Union, and Enumerated Data Types: Introduction – Nested Structures – Arrays of Structures – Structures and Functions– Union – Arrays of Unions Variables – Unions inside Structures – Enumerated Data Types.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94</cp:revision>
  <dcterms:created xsi:type="dcterms:W3CDTF">2021-06-02T08:57:27Z</dcterms:created>
  <dcterms:modified xsi:type="dcterms:W3CDTF">2021-06-08T13:52:06Z</dcterms:modified>
</cp:coreProperties>
</file>