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90" r:id="rId4"/>
    <p:sldId id="291" r:id="rId5"/>
    <p:sldId id="292" r:id="rId6"/>
    <p:sldId id="293" r:id="rId7"/>
    <p:sldId id="29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483042-B79A-475C-A7E5-9E13FCEB927C}" type="datetimeFigureOut">
              <a:rPr lang="en-US" smtClean="0"/>
              <a:pPr/>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483042-B79A-475C-A7E5-9E13FCEB927C}" type="datetimeFigureOut">
              <a:rPr lang="en-US" smtClean="0"/>
              <a:pPr/>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483042-B79A-475C-A7E5-9E13FCEB927C}" type="datetimeFigureOut">
              <a:rPr lang="en-US" smtClean="0"/>
              <a:pPr/>
              <a:t>6/16/2021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483042-B79A-475C-A7E5-9E13FCEB927C}" type="datetimeFigureOut">
              <a:rPr lang="en-US" smtClean="0"/>
              <a:pPr/>
              <a:t>6/16/2021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83042-B79A-475C-A7E5-9E13FCEB927C}" type="datetimeFigureOut">
              <a:rPr lang="en-US" smtClean="0"/>
              <a:pPr/>
              <a:t>6/16/2021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483042-B79A-475C-A7E5-9E13FCEB927C}" type="datetimeFigureOut">
              <a:rPr lang="en-US" smtClean="0"/>
              <a:pPr/>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483042-B79A-475C-A7E5-9E13FCEB927C}" type="datetimeFigureOut">
              <a:rPr lang="en-US" smtClean="0"/>
              <a:pPr/>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83042-B79A-475C-A7E5-9E13FCEB927C}" type="datetimeFigureOut">
              <a:rPr lang="en-US" smtClean="0"/>
              <a:pPr/>
              <a:t>6/16/2021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F7CAD-D309-4819-9A0C-C7E3CD642E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09600" y="609600"/>
            <a:ext cx="7562850"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4588757" cy="369332"/>
          </a:xfrm>
          <a:prstGeom prst="rect">
            <a:avLst/>
          </a:prstGeom>
        </p:spPr>
        <p:txBody>
          <a:bodyPr wrap="none">
            <a:spAutoFit/>
          </a:bodyPr>
          <a:lstStyle/>
          <a:p>
            <a:r>
              <a:rPr lang="en-US" b="1" u="sng" dirty="0" smtClean="0"/>
              <a:t>Passing Pointer </a:t>
            </a:r>
            <a:r>
              <a:rPr lang="en-US" b="1" u="sng" dirty="0" smtClean="0"/>
              <a:t>as an argument to </a:t>
            </a:r>
            <a:r>
              <a:rPr lang="en-US" b="1" u="sng" dirty="0" smtClean="0"/>
              <a:t>a Function</a:t>
            </a:r>
            <a:endParaRPr lang="en-US" b="1" u="sng" dirty="0"/>
          </a:p>
        </p:txBody>
      </p:sp>
      <p:sp>
        <p:nvSpPr>
          <p:cNvPr id="3" name="Rectangle 2"/>
          <p:cNvSpPr/>
          <p:nvPr/>
        </p:nvSpPr>
        <p:spPr>
          <a:xfrm>
            <a:off x="685800" y="990600"/>
            <a:ext cx="7391400" cy="2230739"/>
          </a:xfrm>
          <a:prstGeom prst="rect">
            <a:avLst/>
          </a:prstGeom>
        </p:spPr>
        <p:txBody>
          <a:bodyPr wrap="square">
            <a:spAutoFit/>
          </a:bodyPr>
          <a:lstStyle/>
          <a:p>
            <a:pPr algn="just">
              <a:lnSpc>
                <a:spcPct val="200000"/>
              </a:lnSpc>
            </a:pPr>
            <a:r>
              <a:rPr lang="en-US" dirty="0" smtClean="0"/>
              <a:t>When we pass a pointer as an argument instead of a variable then the address of the variable is passed instead of the value. So any change made by the function using the pointer is permanently made at the address of passed variable. This technique is known as call by reference in C.</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47800" y="1066800"/>
            <a:ext cx="4572000" cy="4648200"/>
          </a:xfrm>
          <a:prstGeom prst="rect">
            <a:avLst/>
          </a:prstGeom>
        </p:spPr>
        <p:txBody>
          <a:bodyPr wrap="square">
            <a:spAutoFit/>
          </a:bodyPr>
          <a:lstStyle/>
          <a:p>
            <a:r>
              <a:rPr lang="en-US" dirty="0" smtClean="0"/>
              <a:t>#include &lt;</a:t>
            </a:r>
            <a:r>
              <a:rPr lang="en-US" dirty="0" err="1" smtClean="0"/>
              <a:t>stdio.h</a:t>
            </a:r>
            <a:r>
              <a:rPr lang="en-US" dirty="0" smtClean="0"/>
              <a:t>&gt;</a:t>
            </a:r>
          </a:p>
          <a:p>
            <a:r>
              <a:rPr lang="en-US" dirty="0" smtClean="0"/>
              <a:t>void </a:t>
            </a:r>
            <a:r>
              <a:rPr lang="en-US" dirty="0" err="1" smtClean="0"/>
              <a:t>salaryhike</a:t>
            </a:r>
            <a:r>
              <a:rPr lang="en-US" dirty="0" smtClean="0"/>
              <a:t>(</a:t>
            </a:r>
            <a:r>
              <a:rPr lang="en-US" dirty="0" err="1" smtClean="0"/>
              <a:t>int</a:t>
            </a:r>
            <a:r>
              <a:rPr lang="en-US" dirty="0" smtClean="0"/>
              <a:t>  *</a:t>
            </a:r>
            <a:r>
              <a:rPr lang="en-US" dirty="0" err="1" smtClean="0"/>
              <a:t>var</a:t>
            </a:r>
            <a:r>
              <a:rPr lang="en-US" dirty="0" smtClean="0"/>
              <a:t>, </a:t>
            </a:r>
            <a:r>
              <a:rPr lang="en-US" dirty="0" err="1" smtClean="0"/>
              <a:t>int</a:t>
            </a:r>
            <a:r>
              <a:rPr lang="en-US" dirty="0" smtClean="0"/>
              <a:t> b)</a:t>
            </a:r>
          </a:p>
          <a:p>
            <a:r>
              <a:rPr lang="en-US" dirty="0" smtClean="0"/>
              <a:t>{</a:t>
            </a:r>
          </a:p>
          <a:p>
            <a:r>
              <a:rPr lang="en-US" dirty="0" smtClean="0"/>
              <a:t>    *</a:t>
            </a:r>
            <a:r>
              <a:rPr lang="en-US" dirty="0" err="1" smtClean="0"/>
              <a:t>var</a:t>
            </a:r>
            <a:r>
              <a:rPr lang="en-US" dirty="0" smtClean="0"/>
              <a:t> = *</a:t>
            </a:r>
            <a:r>
              <a:rPr lang="en-US" dirty="0" err="1" smtClean="0"/>
              <a:t>var+b</a:t>
            </a:r>
            <a:r>
              <a:rPr lang="en-US" dirty="0" smtClean="0"/>
              <a:t>;</a:t>
            </a:r>
          </a:p>
          <a:p>
            <a:r>
              <a:rPr lang="en-US" dirty="0" smtClean="0"/>
              <a:t>}</a:t>
            </a:r>
          </a:p>
          <a:p>
            <a:r>
              <a:rPr lang="en-US" dirty="0" err="1" smtClean="0"/>
              <a:t>int</a:t>
            </a:r>
            <a:r>
              <a:rPr lang="en-US" dirty="0" smtClean="0"/>
              <a:t> main()</a:t>
            </a:r>
          </a:p>
          <a:p>
            <a:r>
              <a:rPr lang="en-US" dirty="0" smtClean="0"/>
              <a:t>{</a:t>
            </a:r>
          </a:p>
          <a:p>
            <a:r>
              <a:rPr lang="en-US" dirty="0" smtClean="0"/>
              <a:t>    </a:t>
            </a:r>
            <a:r>
              <a:rPr lang="en-US" dirty="0" err="1" smtClean="0"/>
              <a:t>int</a:t>
            </a:r>
            <a:r>
              <a:rPr lang="en-US" dirty="0" smtClean="0"/>
              <a:t> salary=0, bonus=0;</a:t>
            </a:r>
          </a:p>
          <a:p>
            <a:r>
              <a:rPr lang="en-US" dirty="0" smtClean="0"/>
              <a:t>    </a:t>
            </a:r>
            <a:r>
              <a:rPr lang="en-US" dirty="0" err="1" smtClean="0"/>
              <a:t>printf</a:t>
            </a:r>
            <a:r>
              <a:rPr lang="en-US" dirty="0" smtClean="0"/>
              <a:t>("Enter the employee current salary:"); </a:t>
            </a:r>
          </a:p>
          <a:p>
            <a:r>
              <a:rPr lang="en-US" dirty="0" smtClean="0"/>
              <a:t>    </a:t>
            </a:r>
            <a:r>
              <a:rPr lang="en-US" dirty="0" err="1" smtClean="0"/>
              <a:t>scanf</a:t>
            </a:r>
            <a:r>
              <a:rPr lang="en-US" dirty="0" smtClean="0"/>
              <a:t>("%d", &amp;salary);</a:t>
            </a:r>
          </a:p>
          <a:p>
            <a:r>
              <a:rPr lang="en-US" dirty="0" smtClean="0"/>
              <a:t>    </a:t>
            </a:r>
            <a:r>
              <a:rPr lang="en-US" dirty="0" err="1" smtClean="0"/>
              <a:t>printf</a:t>
            </a:r>
            <a:r>
              <a:rPr lang="en-US" dirty="0" smtClean="0"/>
              <a:t>("Enter bonus:");</a:t>
            </a:r>
          </a:p>
          <a:p>
            <a:r>
              <a:rPr lang="en-US" dirty="0" smtClean="0"/>
              <a:t>    </a:t>
            </a:r>
            <a:r>
              <a:rPr lang="en-US" dirty="0" err="1" smtClean="0"/>
              <a:t>scanf</a:t>
            </a:r>
            <a:r>
              <a:rPr lang="en-US" dirty="0" smtClean="0"/>
              <a:t>("%d", &amp;bonus);</a:t>
            </a:r>
          </a:p>
          <a:p>
            <a:r>
              <a:rPr lang="en-US" dirty="0" smtClean="0"/>
              <a:t>    </a:t>
            </a:r>
            <a:r>
              <a:rPr lang="en-US" dirty="0" err="1" smtClean="0"/>
              <a:t>salaryhike</a:t>
            </a:r>
            <a:r>
              <a:rPr lang="en-US" dirty="0" smtClean="0"/>
              <a:t>(&amp;salary, bonus);</a:t>
            </a:r>
          </a:p>
          <a:p>
            <a:r>
              <a:rPr lang="en-US" dirty="0" smtClean="0"/>
              <a:t>    </a:t>
            </a:r>
            <a:r>
              <a:rPr lang="en-US" dirty="0" err="1" smtClean="0"/>
              <a:t>printf</a:t>
            </a:r>
            <a:r>
              <a:rPr lang="en-US" dirty="0" smtClean="0"/>
              <a:t>("Final salary: %d", salary);</a:t>
            </a:r>
          </a:p>
          <a:p>
            <a:r>
              <a:rPr lang="en-US" dirty="0" smtClean="0"/>
              <a:t>    return 0;</a:t>
            </a:r>
          </a:p>
          <a:p>
            <a:r>
              <a:rPr lang="en-US" dirty="0" smtClean="0"/>
              <a:t>}</a:t>
            </a:r>
            <a:endParaRPr lang="en-US" dirty="0"/>
          </a:p>
        </p:txBody>
      </p:sp>
      <p:sp>
        <p:nvSpPr>
          <p:cNvPr id="4" name="TextBox 3"/>
          <p:cNvSpPr txBox="1"/>
          <p:nvPr/>
        </p:nvSpPr>
        <p:spPr>
          <a:xfrm>
            <a:off x="1295400" y="457200"/>
            <a:ext cx="995401" cy="369332"/>
          </a:xfrm>
          <a:prstGeom prst="rect">
            <a:avLst/>
          </a:prstGeom>
          <a:noFill/>
        </p:spPr>
        <p:txBody>
          <a:bodyPr wrap="none" rtlCol="0">
            <a:spAutoFit/>
          </a:bodyPr>
          <a:lstStyle/>
          <a:p>
            <a:r>
              <a:rPr lang="en-US" b="1" u="sng" dirty="0" smtClean="0"/>
              <a:t>Example</a:t>
            </a:r>
            <a:endParaRPr lang="en-US" b="1" u="sng"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p:cNvPicPr>
            <a:picLocks noChangeAspect="1" noChangeArrowheads="1"/>
          </p:cNvPicPr>
          <p:nvPr/>
        </p:nvPicPr>
        <p:blipFill>
          <a:blip r:embed="rId2"/>
          <a:srcRect/>
          <a:stretch>
            <a:fillRect/>
          </a:stretch>
        </p:blipFill>
        <p:spPr bwMode="auto">
          <a:xfrm>
            <a:off x="1524000" y="1676400"/>
            <a:ext cx="7041748" cy="2362200"/>
          </a:xfrm>
          <a:prstGeom prst="rect">
            <a:avLst/>
          </a:prstGeom>
          <a:noFill/>
          <a:ln w="9525">
            <a:noFill/>
            <a:miter lim="800000"/>
            <a:headEnd/>
            <a:tailEnd/>
          </a:ln>
          <a:effectLst/>
        </p:spPr>
      </p:pic>
      <p:sp>
        <p:nvSpPr>
          <p:cNvPr id="3" name="TextBox 2"/>
          <p:cNvSpPr txBox="1"/>
          <p:nvPr/>
        </p:nvSpPr>
        <p:spPr>
          <a:xfrm>
            <a:off x="1524000" y="1066800"/>
            <a:ext cx="934871" cy="369332"/>
          </a:xfrm>
          <a:prstGeom prst="rect">
            <a:avLst/>
          </a:prstGeom>
          <a:noFill/>
        </p:spPr>
        <p:txBody>
          <a:bodyPr wrap="none" rtlCol="0">
            <a:spAutoFit/>
          </a:bodyPr>
          <a:lstStyle/>
          <a:p>
            <a:r>
              <a:rPr lang="en-US" b="1" u="sng" dirty="0" smtClean="0"/>
              <a:t>Output:</a:t>
            </a:r>
            <a:endParaRPr lang="en-US" b="1" u="sng"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394692"/>
            <a:ext cx="4572000" cy="6463308"/>
          </a:xfrm>
          <a:prstGeom prst="rect">
            <a:avLst/>
          </a:prstGeom>
        </p:spPr>
        <p:txBody>
          <a:bodyPr>
            <a:spAutoFit/>
          </a:bodyPr>
          <a:lstStyle/>
          <a:p>
            <a:r>
              <a:rPr lang="en-US" dirty="0" smtClean="0"/>
              <a:t>#include &lt;</a:t>
            </a:r>
            <a:r>
              <a:rPr lang="en-US" dirty="0" err="1" smtClean="0"/>
              <a:t>stdio.h</a:t>
            </a:r>
            <a:r>
              <a:rPr lang="en-US" dirty="0" smtClean="0"/>
              <a:t>&gt;</a:t>
            </a:r>
          </a:p>
          <a:p>
            <a:r>
              <a:rPr lang="en-US" dirty="0" smtClean="0"/>
              <a:t>void </a:t>
            </a:r>
            <a:r>
              <a:rPr lang="en-US" dirty="0" err="1" smtClean="0"/>
              <a:t>swapnum</a:t>
            </a:r>
            <a:r>
              <a:rPr lang="en-US" dirty="0" smtClean="0"/>
              <a:t>(</a:t>
            </a:r>
            <a:r>
              <a:rPr lang="en-US" dirty="0" err="1" smtClean="0"/>
              <a:t>int</a:t>
            </a:r>
            <a:r>
              <a:rPr lang="en-US" dirty="0" smtClean="0"/>
              <a:t> *num1, </a:t>
            </a:r>
            <a:r>
              <a:rPr lang="en-US" dirty="0" err="1" smtClean="0"/>
              <a:t>int</a:t>
            </a:r>
            <a:r>
              <a:rPr lang="en-US" dirty="0" smtClean="0"/>
              <a:t> *num2)</a:t>
            </a:r>
          </a:p>
          <a:p>
            <a:r>
              <a:rPr lang="en-US" dirty="0" smtClean="0"/>
              <a:t>{</a:t>
            </a:r>
          </a:p>
          <a:p>
            <a:r>
              <a:rPr lang="en-US" dirty="0" smtClean="0"/>
              <a:t>   </a:t>
            </a:r>
            <a:r>
              <a:rPr lang="en-US" dirty="0" err="1" smtClean="0"/>
              <a:t>int</a:t>
            </a:r>
            <a:r>
              <a:rPr lang="en-US" dirty="0" smtClean="0"/>
              <a:t> </a:t>
            </a:r>
            <a:r>
              <a:rPr lang="en-US" dirty="0" err="1" smtClean="0"/>
              <a:t>tempnum</a:t>
            </a:r>
            <a:r>
              <a:rPr lang="en-US" dirty="0" smtClean="0"/>
              <a:t>;</a:t>
            </a:r>
          </a:p>
          <a:p>
            <a:endParaRPr lang="en-US" dirty="0" smtClean="0"/>
          </a:p>
          <a:p>
            <a:r>
              <a:rPr lang="en-US" dirty="0" smtClean="0"/>
              <a:t>   </a:t>
            </a:r>
            <a:r>
              <a:rPr lang="en-US" dirty="0" err="1" smtClean="0"/>
              <a:t>tempnum</a:t>
            </a:r>
            <a:r>
              <a:rPr lang="en-US" dirty="0" smtClean="0"/>
              <a:t> = *num1;</a:t>
            </a:r>
          </a:p>
          <a:p>
            <a:r>
              <a:rPr lang="en-US" dirty="0" smtClean="0"/>
              <a:t>   *num1 = *num2;</a:t>
            </a:r>
          </a:p>
          <a:p>
            <a:r>
              <a:rPr lang="en-US" dirty="0" smtClean="0"/>
              <a:t>   *num2 = </a:t>
            </a:r>
            <a:r>
              <a:rPr lang="en-US" dirty="0" err="1" smtClean="0"/>
              <a:t>tempnum</a:t>
            </a:r>
            <a:r>
              <a:rPr lang="en-US" dirty="0" smtClean="0"/>
              <a:t>;</a:t>
            </a:r>
          </a:p>
          <a:p>
            <a:r>
              <a:rPr lang="en-US" dirty="0" smtClean="0"/>
              <a:t>}</a:t>
            </a:r>
          </a:p>
          <a:p>
            <a:r>
              <a:rPr lang="en-US" dirty="0" err="1" smtClean="0"/>
              <a:t>int</a:t>
            </a:r>
            <a:r>
              <a:rPr lang="en-US" dirty="0" smtClean="0"/>
              <a:t> main( )</a:t>
            </a:r>
          </a:p>
          <a:p>
            <a:r>
              <a:rPr lang="en-US" dirty="0" smtClean="0"/>
              <a:t>{</a:t>
            </a:r>
          </a:p>
          <a:p>
            <a:r>
              <a:rPr lang="en-US" dirty="0" smtClean="0"/>
              <a:t>   </a:t>
            </a:r>
            <a:r>
              <a:rPr lang="en-US" dirty="0" err="1" smtClean="0"/>
              <a:t>int</a:t>
            </a:r>
            <a:r>
              <a:rPr lang="en-US" dirty="0" smtClean="0"/>
              <a:t> v1 = 11, v2 = 77 ;</a:t>
            </a:r>
          </a:p>
          <a:p>
            <a:r>
              <a:rPr lang="en-US" dirty="0" smtClean="0"/>
              <a:t>   </a:t>
            </a:r>
            <a:r>
              <a:rPr lang="en-US" dirty="0" err="1" smtClean="0"/>
              <a:t>printf</a:t>
            </a:r>
            <a:r>
              <a:rPr lang="en-US" dirty="0" smtClean="0"/>
              <a:t>("Before swapping:");</a:t>
            </a:r>
          </a:p>
          <a:p>
            <a:r>
              <a:rPr lang="en-US" dirty="0" smtClean="0"/>
              <a:t>   </a:t>
            </a:r>
            <a:r>
              <a:rPr lang="en-US" dirty="0" err="1" smtClean="0"/>
              <a:t>printf</a:t>
            </a:r>
            <a:r>
              <a:rPr lang="en-US" dirty="0" smtClean="0"/>
              <a:t>("\</a:t>
            </a:r>
            <a:r>
              <a:rPr lang="en-US" dirty="0" err="1" smtClean="0"/>
              <a:t>nValue</a:t>
            </a:r>
            <a:r>
              <a:rPr lang="en-US" dirty="0" smtClean="0"/>
              <a:t> of v1 is: %d", v1);</a:t>
            </a:r>
          </a:p>
          <a:p>
            <a:r>
              <a:rPr lang="en-US" dirty="0" smtClean="0"/>
              <a:t>   </a:t>
            </a:r>
            <a:r>
              <a:rPr lang="en-US" dirty="0" err="1" smtClean="0"/>
              <a:t>printf</a:t>
            </a:r>
            <a:r>
              <a:rPr lang="en-US" dirty="0" smtClean="0"/>
              <a:t>("\</a:t>
            </a:r>
            <a:r>
              <a:rPr lang="en-US" dirty="0" err="1" smtClean="0"/>
              <a:t>nValue</a:t>
            </a:r>
            <a:r>
              <a:rPr lang="en-US" dirty="0" smtClean="0"/>
              <a:t> of v2 is: %d", v2);</a:t>
            </a:r>
          </a:p>
          <a:p>
            <a:endParaRPr lang="en-US" dirty="0" smtClean="0"/>
          </a:p>
          <a:p>
            <a:r>
              <a:rPr lang="en-US" dirty="0" smtClean="0"/>
              <a:t>   /*calling swap function*/</a:t>
            </a:r>
          </a:p>
          <a:p>
            <a:r>
              <a:rPr lang="en-US" dirty="0" smtClean="0"/>
              <a:t>   </a:t>
            </a:r>
            <a:r>
              <a:rPr lang="en-US" dirty="0" err="1" smtClean="0"/>
              <a:t>swapnum</a:t>
            </a:r>
            <a:r>
              <a:rPr lang="en-US" dirty="0" smtClean="0"/>
              <a:t>( &amp;v1, &amp;v2 );</a:t>
            </a:r>
          </a:p>
          <a:p>
            <a:endParaRPr lang="en-US" dirty="0" smtClean="0"/>
          </a:p>
          <a:p>
            <a:r>
              <a:rPr lang="en-US" dirty="0" smtClean="0"/>
              <a:t>   </a:t>
            </a:r>
            <a:r>
              <a:rPr lang="en-US" dirty="0" err="1" smtClean="0"/>
              <a:t>printf</a:t>
            </a:r>
            <a:r>
              <a:rPr lang="en-US" dirty="0" smtClean="0"/>
              <a:t>("\</a:t>
            </a:r>
            <a:r>
              <a:rPr lang="en-US" dirty="0" err="1" smtClean="0"/>
              <a:t>nAfter</a:t>
            </a:r>
            <a:r>
              <a:rPr lang="en-US" dirty="0" smtClean="0"/>
              <a:t> swapping:");</a:t>
            </a:r>
          </a:p>
          <a:p>
            <a:r>
              <a:rPr lang="en-US" dirty="0" smtClean="0"/>
              <a:t>   </a:t>
            </a:r>
            <a:r>
              <a:rPr lang="en-US" dirty="0" err="1" smtClean="0"/>
              <a:t>printf</a:t>
            </a:r>
            <a:r>
              <a:rPr lang="en-US" dirty="0" smtClean="0"/>
              <a:t>("\</a:t>
            </a:r>
            <a:r>
              <a:rPr lang="en-US" dirty="0" err="1" smtClean="0"/>
              <a:t>nValue</a:t>
            </a:r>
            <a:r>
              <a:rPr lang="en-US" dirty="0" smtClean="0"/>
              <a:t> of v1 is: %d", v1);</a:t>
            </a:r>
          </a:p>
          <a:p>
            <a:r>
              <a:rPr lang="en-US" dirty="0" smtClean="0"/>
              <a:t>   </a:t>
            </a:r>
            <a:r>
              <a:rPr lang="en-US" dirty="0" err="1" smtClean="0"/>
              <a:t>printf</a:t>
            </a:r>
            <a:r>
              <a:rPr lang="en-US" dirty="0" smtClean="0"/>
              <a:t>("\</a:t>
            </a:r>
            <a:r>
              <a:rPr lang="en-US" dirty="0" err="1" smtClean="0"/>
              <a:t>nValue</a:t>
            </a:r>
            <a:r>
              <a:rPr lang="en-US" dirty="0" smtClean="0"/>
              <a:t> of v2 is: %d", v2);</a:t>
            </a:r>
          </a:p>
          <a:p>
            <a:r>
              <a:rPr lang="en-US" dirty="0" smtClean="0"/>
              <a:t>}</a:t>
            </a:r>
            <a:endParaRPr lang="en-US" dirty="0"/>
          </a:p>
        </p:txBody>
      </p:sp>
      <p:sp>
        <p:nvSpPr>
          <p:cNvPr id="3" name="TextBox 2"/>
          <p:cNvSpPr txBox="1"/>
          <p:nvPr/>
        </p:nvSpPr>
        <p:spPr>
          <a:xfrm>
            <a:off x="609600" y="228600"/>
            <a:ext cx="995401" cy="369332"/>
          </a:xfrm>
          <a:prstGeom prst="rect">
            <a:avLst/>
          </a:prstGeom>
          <a:noFill/>
        </p:spPr>
        <p:txBody>
          <a:bodyPr wrap="none" rtlCol="0">
            <a:spAutoFit/>
          </a:bodyPr>
          <a:lstStyle/>
          <a:p>
            <a:r>
              <a:rPr lang="en-US" b="1" u="sng" dirty="0" smtClean="0"/>
              <a:t>Example</a:t>
            </a:r>
            <a:endParaRPr lang="en-US" b="1" u="sng"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2"/>
          <a:srcRect/>
          <a:stretch>
            <a:fillRect/>
          </a:stretch>
        </p:blipFill>
        <p:spPr bwMode="auto">
          <a:xfrm>
            <a:off x="990600" y="1600200"/>
            <a:ext cx="6992374" cy="2590800"/>
          </a:xfrm>
          <a:prstGeom prst="rect">
            <a:avLst/>
          </a:prstGeom>
          <a:noFill/>
          <a:ln w="9525">
            <a:noFill/>
            <a:miter lim="800000"/>
            <a:headEnd/>
            <a:tailEnd/>
          </a:ln>
          <a:effectLst/>
        </p:spPr>
      </p:pic>
      <p:sp>
        <p:nvSpPr>
          <p:cNvPr id="3" name="TextBox 2"/>
          <p:cNvSpPr txBox="1"/>
          <p:nvPr/>
        </p:nvSpPr>
        <p:spPr>
          <a:xfrm>
            <a:off x="990600" y="990600"/>
            <a:ext cx="934871" cy="369332"/>
          </a:xfrm>
          <a:prstGeom prst="rect">
            <a:avLst/>
          </a:prstGeom>
          <a:noFill/>
        </p:spPr>
        <p:txBody>
          <a:bodyPr wrap="none" rtlCol="0">
            <a:spAutoFit/>
          </a:bodyPr>
          <a:lstStyle/>
          <a:p>
            <a:r>
              <a:rPr lang="en-US" b="1" u="sng" dirty="0" smtClean="0"/>
              <a:t>Output:</a:t>
            </a:r>
            <a:endParaRPr lang="en-US" b="1" u="sn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323</TotalTime>
  <Words>290</Words>
  <Application>Microsoft Office PowerPoint</Application>
  <PresentationFormat>On-screen Show (4:3)</PresentationFormat>
  <Paragraphs>45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Laxmi</dc:creator>
  <cp:lastModifiedBy>Laxmi</cp:lastModifiedBy>
  <cp:revision>157</cp:revision>
  <dcterms:created xsi:type="dcterms:W3CDTF">2021-06-02T08:57:27Z</dcterms:created>
  <dcterms:modified xsi:type="dcterms:W3CDTF">2021-06-16T13:45:06Z</dcterms:modified>
</cp:coreProperties>
</file>