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286" r:id="rId5"/>
    <p:sldId id="287" r:id="rId6"/>
    <p:sldId id="28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3042-B79A-475C-A7E5-9E13FCEB927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studytonight.com/c/pointer-to-pointer.php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09600"/>
            <a:ext cx="75628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457200"/>
            <a:ext cx="2359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Pointer and Arrays in C</a:t>
            </a:r>
            <a:endParaRPr lang="en-US" b="1" u="sng" dirty="0"/>
          </a:p>
        </p:txBody>
      </p:sp>
      <p:sp>
        <p:nvSpPr>
          <p:cNvPr id="3" name="Rectangle 2"/>
          <p:cNvSpPr/>
          <p:nvPr/>
        </p:nvSpPr>
        <p:spPr>
          <a:xfrm>
            <a:off x="685800" y="1066800"/>
            <a:ext cx="7924800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/>
              <a:t>Arrays</a:t>
            </a:r>
            <a:r>
              <a:rPr lang="en-US" dirty="0" smtClean="0"/>
              <a:t> and </a:t>
            </a:r>
            <a:r>
              <a:rPr lang="en-US" b="1" dirty="0" smtClean="0"/>
              <a:t>pointers</a:t>
            </a:r>
            <a:r>
              <a:rPr lang="en-US" dirty="0" smtClean="0"/>
              <a:t> are synonymous in terms of how they use to access memory. But, the important difference between them is that, a </a:t>
            </a:r>
            <a:r>
              <a:rPr lang="en-US" b="1" dirty="0" smtClean="0"/>
              <a:t>pointer</a:t>
            </a:r>
            <a:r>
              <a:rPr lang="en-US" dirty="0" smtClean="0"/>
              <a:t> variable can take different addresses as value whereas, in case of </a:t>
            </a:r>
            <a:r>
              <a:rPr lang="en-US" b="1" dirty="0" smtClean="0"/>
              <a:t>array</a:t>
            </a:r>
            <a:r>
              <a:rPr lang="en-US" dirty="0" smtClean="0"/>
              <a:t> it is fixed. In </a:t>
            </a:r>
            <a:r>
              <a:rPr lang="en-US" b="1" dirty="0" smtClean="0"/>
              <a:t>C</a:t>
            </a:r>
            <a:r>
              <a:rPr lang="en-US" dirty="0" smtClean="0"/>
              <a:t> , name of the </a:t>
            </a:r>
            <a:r>
              <a:rPr lang="en-US" b="1" dirty="0" smtClean="0"/>
              <a:t>array</a:t>
            </a:r>
            <a:r>
              <a:rPr lang="en-US" dirty="0" smtClean="0"/>
              <a:t> always points to the first element of an </a:t>
            </a:r>
            <a:r>
              <a:rPr lang="en-US" b="1" dirty="0" smtClean="0"/>
              <a:t>array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04800"/>
            <a:ext cx="7086600" cy="614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838200"/>
            <a:ext cx="748852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381000"/>
            <a:ext cx="79248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Pointer to Array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 a </a:t>
            </a:r>
            <a:r>
              <a:rPr lang="en-US" dirty="0" smtClean="0">
                <a:hlinkClick r:id="rId2"/>
              </a:rPr>
              <a:t>pointer to an array</a:t>
            </a:r>
            <a:r>
              <a:rPr lang="en-US" dirty="0" smtClean="0"/>
              <a:t>, and then use that pointer to access the array elements. </a:t>
            </a:r>
          </a:p>
          <a:p>
            <a:endParaRPr lang="en-US" dirty="0" smtClean="0"/>
          </a:p>
          <a:p>
            <a:r>
              <a:rPr lang="en-US" dirty="0" smtClean="0"/>
              <a:t>For example,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905000"/>
            <a:ext cx="4953000" cy="463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533400"/>
            <a:ext cx="6324600" cy="528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Words>11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Laxmi</dc:creator>
  <cp:lastModifiedBy>ADITYA</cp:lastModifiedBy>
  <cp:revision>153</cp:revision>
  <dcterms:created xsi:type="dcterms:W3CDTF">2021-06-02T08:57:27Z</dcterms:created>
  <dcterms:modified xsi:type="dcterms:W3CDTF">2021-06-16T06:33:54Z</dcterms:modified>
</cp:coreProperties>
</file>