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			</a:t>
            </a:r>
            <a:r>
              <a:rPr lang="en-US" sz="3200" b="1" u="sng" dirty="0" smtClean="0"/>
              <a:t>UNIT-IV </a:t>
            </a:r>
            <a:r>
              <a:rPr lang="en-US" sz="3200" b="1" dirty="0" smtClean="0"/>
              <a:t>     </a:t>
            </a:r>
            <a:r>
              <a:rPr lang="en-US" sz="3200" b="1" u="sng" dirty="0" smtClean="0"/>
              <a:t>SYLLABUS</a:t>
            </a:r>
            <a:br>
              <a:rPr lang="en-US" sz="3200" b="1" u="sng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b="1" u="sng" dirty="0"/>
              <a:t>Functions</a:t>
            </a:r>
            <a:r>
              <a:rPr lang="en-US" sz="2800" dirty="0"/>
              <a:t>: Introduction – using functions – </a:t>
            </a:r>
            <a:r>
              <a:rPr lang="en-US" sz="2800" dirty="0" smtClean="0"/>
              <a:t>Function declaration</a:t>
            </a:r>
            <a:r>
              <a:rPr lang="en-US" sz="2800" dirty="0"/>
              <a:t>/ prototype – Function definition </a:t>
            </a:r>
            <a:r>
              <a:rPr lang="en-US" sz="2800" dirty="0" smtClean="0"/>
              <a:t>– function </a:t>
            </a:r>
            <a:r>
              <a:rPr lang="en-US" sz="2800" dirty="0"/>
              <a:t>call – return statement – Passing parameters – Scope of variables – Storage Classes </a:t>
            </a:r>
            <a:r>
              <a:rPr lang="en-US" sz="2800" dirty="0" smtClean="0"/>
              <a:t>– Recursive </a:t>
            </a:r>
            <a:r>
              <a:rPr lang="en-US" sz="2800" dirty="0"/>
              <a:t>functions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u="sng" dirty="0"/>
              <a:t>Structure, Union, and Enumerated Data Types</a:t>
            </a:r>
            <a:r>
              <a:rPr lang="en-US" sz="2800" dirty="0"/>
              <a:t>: Introduction – Nested Structures – Arrays </a:t>
            </a:r>
            <a:r>
              <a:rPr lang="en-US" sz="2800" dirty="0" smtClean="0"/>
              <a:t>of Structures </a:t>
            </a:r>
            <a:r>
              <a:rPr lang="en-US" sz="2800" dirty="0"/>
              <a:t>– Structures and Functions– Union – Arrays of Unions Variables – Unions inside</a:t>
            </a:r>
            <a:br>
              <a:rPr lang="en-US" sz="2800" dirty="0"/>
            </a:br>
            <a:r>
              <a:rPr lang="en-US" sz="2800" dirty="0"/>
              <a:t>Structures – Enumerated Data Types.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81000"/>
            <a:ext cx="142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STRUCTURES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A structure is a user defined data type. A structure is heterogeneous collection of related fields. Here fields are called structure elements or structure members. A structure can be considered as a template used for defining a collection of variables under a single name. Structures help programmers to group elements of different data types into a single unit.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55061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685800"/>
            <a:ext cx="701040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keyword “struct” is used to define structure.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Variables inside the structure are called structure elements.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By using structure variable we can access structure elements.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we declare structure variable, memory allocation takes place.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Memory allocated to the structure variable is sum of individual elements in the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Syntax for Structure Variable: </a:t>
            </a:r>
          </a:p>
          <a:p>
            <a:r>
              <a:rPr lang="en-US" dirty="0" smtClean="0"/>
              <a:t>	struct structure-name variable-name;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334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rno, name, fees are called as structure elements and “s” is called as structure variable.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26855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264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INITIALISING STRUCTURE: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914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structure elements are accessed using dot ( . ) operator. It is also called as membership operator. The individual elements are initialized as follows. s.rno=10;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s.name=”Aditya”;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s.fees=1000;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We can also initialize structure element values inside curly braces, with each value separated by (,).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struct student s={10,”Aditya”,10000};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4953000" cy="456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57200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how to read and write structure elements: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259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ARRAYS OF STRUCTURES: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 does not limit a programmer to storing simple data types in an array. User can define </a:t>
            </a:r>
            <a:r>
              <a:rPr lang="en-US" b="1" dirty="0" smtClean="0"/>
              <a:t>structures</a:t>
            </a:r>
            <a:r>
              <a:rPr lang="en-US" dirty="0" smtClean="0"/>
              <a:t> </a:t>
            </a:r>
            <a:r>
              <a:rPr lang="en-US" b="1" dirty="0" smtClean="0"/>
              <a:t>as an element of an array</a:t>
            </a:r>
            <a:r>
              <a:rPr lang="en-US" dirty="0" smtClean="0"/>
              <a:t>. The general syntax used for declaration of array of structures can be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Syntax: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struct structure-name variable-name[size];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struct student s[10];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6482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defines an array called s that has 10 elements. Each element inside the array will be of type struct student. Referencing an element in the array is as follows. 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S[0] . rno=10; </a:t>
            </a:r>
          </a:p>
          <a:p>
            <a:pPr lvl="1"/>
            <a:r>
              <a:rPr lang="en-US" dirty="0" smtClean="0"/>
              <a:t>S[0] . name=”Aditya”; </a:t>
            </a:r>
          </a:p>
          <a:p>
            <a:pPr lvl="1"/>
            <a:r>
              <a:rPr lang="en-US" dirty="0" smtClean="0"/>
              <a:t>S[0] . fees=10000;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212196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295400"/>
            <a:ext cx="532835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309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UNIT-IV      SYLLABUS  Functions: Introduction – using functions – Function declaration/ prototype – Function definition – function call – return statement – Passing parameters – Scope of variables – Storage Classes – Recursive functions.   Structure, Union, and Enumerated Data Types: Introduction – Nested Structures – Arrays of Structures – Structures and Functions– Union – Arrays of Unions Variables – Unions inside Structures – Enumerated Data Types.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80</cp:revision>
  <dcterms:created xsi:type="dcterms:W3CDTF">2021-06-02T08:57:27Z</dcterms:created>
  <dcterms:modified xsi:type="dcterms:W3CDTF">2021-06-08T06:32:55Z</dcterms:modified>
</cp:coreProperties>
</file>