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01" r:id="rId3"/>
    <p:sldId id="302" r:id="rId4"/>
    <p:sldId id="303" r:id="rId5"/>
    <p:sldId id="304" r:id="rId6"/>
    <p:sldId id="305" r:id="rId7"/>
    <p:sldId id="306" r:id="rId8"/>
    <p:sldId id="30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F729C-D93C-4E71-AD6F-FFE5190E739E}" type="datetimeFigureOut">
              <a:rPr lang="en-US" smtClean="0"/>
              <a:pPr/>
              <a:t>6/21/2021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DE2D-5EF4-45EB-A999-DA8B3273864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609600"/>
            <a:ext cx="756285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696200" cy="1711366"/>
          </a:xfrm>
          <a:prstGeom prst="rect">
            <a:avLst/>
          </a:prstGeom>
        </p:spPr>
        <p:txBody>
          <a:bodyPr wrap="square">
            <a:spAutoFit/>
          </a:bodyPr>
          <a:lstStyle/>
          <a:p>
            <a:pPr algn="just" fontAlgn="base">
              <a:lnSpc>
                <a:spcPct val="150000"/>
              </a:lnSpc>
            </a:pPr>
            <a:r>
              <a:rPr lang="en-US" b="1" dirty="0" smtClean="0"/>
              <a:t>“free”</a:t>
            </a:r>
            <a:r>
              <a:rPr lang="en-US" dirty="0" smtClean="0"/>
              <a:t> method in C is used to dynamically </a:t>
            </a:r>
            <a:r>
              <a:rPr lang="en-US" b="1" dirty="0" smtClean="0"/>
              <a:t>de-allocate</a:t>
            </a:r>
            <a:r>
              <a:rPr lang="en-US" dirty="0" smtClean="0"/>
              <a:t> the memory. The memory allocated using functions malloc() and calloc() is not de-allocated on their own. Hence the free() method is used, whenever the dynamic memory allocation takes place. It helps to reduce wastage of memory by freeing it.</a:t>
            </a:r>
            <a:endParaRPr lang="en-US" dirty="0"/>
          </a:p>
        </p:txBody>
      </p:sp>
      <p:sp>
        <p:nvSpPr>
          <p:cNvPr id="3" name="Rectangle 2"/>
          <p:cNvSpPr/>
          <p:nvPr/>
        </p:nvSpPr>
        <p:spPr>
          <a:xfrm>
            <a:off x="609600" y="304800"/>
            <a:ext cx="1740220" cy="369332"/>
          </a:xfrm>
          <a:prstGeom prst="rect">
            <a:avLst/>
          </a:prstGeom>
        </p:spPr>
        <p:txBody>
          <a:bodyPr wrap="none">
            <a:spAutoFit/>
          </a:bodyPr>
          <a:lstStyle/>
          <a:p>
            <a:pPr fontAlgn="base"/>
            <a:r>
              <a:rPr lang="en-US" b="1" u="sng" dirty="0" smtClean="0"/>
              <a:t>C free() function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600200" y="990600"/>
            <a:ext cx="54864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228600"/>
            <a:ext cx="6924675" cy="45624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09600" y="4953000"/>
            <a:ext cx="7429500" cy="101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838200"/>
            <a:ext cx="7543800" cy="969496"/>
          </a:xfrm>
          <a:prstGeom prst="rect">
            <a:avLst/>
          </a:prstGeom>
        </p:spPr>
        <p:txBody>
          <a:bodyPr wrap="square">
            <a:spAutoFit/>
          </a:bodyPr>
          <a:lstStyle/>
          <a:p>
            <a:pPr algn="just">
              <a:lnSpc>
                <a:spcPct val="150000"/>
              </a:lnSpc>
            </a:pPr>
            <a:r>
              <a:rPr lang="en-IN" sz="2000" b="1" u="sng" dirty="0" smtClean="0"/>
              <a:t>File:</a:t>
            </a:r>
            <a:r>
              <a:rPr lang="en-IN" sz="2000" b="1" dirty="0" smtClean="0"/>
              <a:t> </a:t>
            </a:r>
            <a:r>
              <a:rPr lang="en-IN" dirty="0" smtClean="0"/>
              <a:t>A file represents a sequence of bytes on disk where a group of related data is stored. File is created for permanent storage of data.</a:t>
            </a:r>
            <a:endParaRPr lang="en-IN" dirty="0"/>
          </a:p>
        </p:txBody>
      </p:sp>
      <p:sp>
        <p:nvSpPr>
          <p:cNvPr id="4" name="Rectangle 3"/>
          <p:cNvSpPr/>
          <p:nvPr/>
        </p:nvSpPr>
        <p:spPr>
          <a:xfrm>
            <a:off x="914400" y="2133600"/>
            <a:ext cx="7543800" cy="2667000"/>
          </a:xfrm>
          <a:prstGeom prst="rect">
            <a:avLst/>
          </a:prstGeom>
        </p:spPr>
        <p:txBody>
          <a:bodyPr wrap="square">
            <a:spAutoFit/>
          </a:bodyPr>
          <a:lstStyle/>
          <a:p>
            <a:r>
              <a:rPr lang="en-IN" dirty="0" smtClean="0"/>
              <a:t>Types of Files: There are two types of Files.</a:t>
            </a:r>
          </a:p>
          <a:p>
            <a:endParaRPr lang="en-IN" dirty="0" smtClean="0"/>
          </a:p>
          <a:p>
            <a:r>
              <a:rPr lang="en-IN" dirty="0" smtClean="0"/>
              <a:t>	1. Text Files : Consists of lines of characters</a:t>
            </a:r>
          </a:p>
          <a:p>
            <a:r>
              <a:rPr lang="en-IN" dirty="0" smtClean="0"/>
              <a:t>	2. Binary Files: Binary Files stores floating point data.</a:t>
            </a:r>
          </a:p>
          <a:p>
            <a:endParaRPr lang="en-IN" dirty="0" smtClean="0"/>
          </a:p>
          <a:p>
            <a:r>
              <a:rPr lang="en-IN" dirty="0" smtClean="0"/>
              <a:t>There are different file organizations occurs in the file handling.</a:t>
            </a:r>
          </a:p>
          <a:p>
            <a:endParaRPr lang="en-IN" dirty="0" smtClean="0"/>
          </a:p>
          <a:p>
            <a:r>
              <a:rPr lang="en-IN" dirty="0" smtClean="0"/>
              <a:t>	1. Sequential File access</a:t>
            </a:r>
          </a:p>
          <a:p>
            <a:r>
              <a:rPr lang="en-IN" dirty="0" smtClean="0"/>
              <a:t>	2. Random Access Files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848600" cy="1754326"/>
          </a:xfrm>
          <a:prstGeom prst="rect">
            <a:avLst/>
          </a:prstGeom>
        </p:spPr>
        <p:txBody>
          <a:bodyPr wrap="square">
            <a:spAutoFit/>
          </a:bodyPr>
          <a:lstStyle/>
          <a:p>
            <a:pPr algn="just"/>
            <a:r>
              <a:rPr lang="en-IN" b="1" dirty="0" smtClean="0"/>
              <a:t>Sequential File Access</a:t>
            </a:r>
            <a:r>
              <a:rPr lang="en-IN" dirty="0" smtClean="0"/>
              <a:t>: In this type, data are kept sequential. If we want to read the last record of the file, then we need to read all the records before the last record.</a:t>
            </a:r>
          </a:p>
          <a:p>
            <a:endParaRPr lang="en-IN" dirty="0" smtClean="0"/>
          </a:p>
          <a:p>
            <a:pPr algn="just"/>
            <a:r>
              <a:rPr lang="en-IN" dirty="0" smtClean="0"/>
              <a:t> </a:t>
            </a:r>
            <a:r>
              <a:rPr lang="en-IN" b="1" dirty="0" smtClean="0"/>
              <a:t>Random Access Files: </a:t>
            </a:r>
            <a:r>
              <a:rPr lang="en-IN" dirty="0" smtClean="0"/>
              <a:t>In this type, data can be read and modified randomly. It takes less time as compared to sequential file.</a:t>
            </a:r>
            <a:endParaRPr lang="en-IN" dirty="0"/>
          </a:p>
        </p:txBody>
      </p:sp>
      <p:sp>
        <p:nvSpPr>
          <p:cNvPr id="3" name="Rectangle 2"/>
          <p:cNvSpPr/>
          <p:nvPr/>
        </p:nvSpPr>
        <p:spPr>
          <a:xfrm>
            <a:off x="838200" y="2971800"/>
            <a:ext cx="7696200" cy="2031325"/>
          </a:xfrm>
          <a:prstGeom prst="rect">
            <a:avLst/>
          </a:prstGeom>
        </p:spPr>
        <p:txBody>
          <a:bodyPr wrap="square">
            <a:spAutoFit/>
          </a:bodyPr>
          <a:lstStyle/>
          <a:p>
            <a:r>
              <a:rPr lang="en-IN" b="1" u="sng" dirty="0" smtClean="0"/>
              <a:t>File Operations in C </a:t>
            </a:r>
          </a:p>
          <a:p>
            <a:endParaRPr lang="en-IN" b="1" u="sng" dirty="0" smtClean="0"/>
          </a:p>
          <a:p>
            <a:r>
              <a:rPr lang="en-IN" dirty="0" smtClean="0"/>
              <a:t>The processing of files has number of operations according to the user’s requirement. There are three file operations in C.</a:t>
            </a:r>
          </a:p>
          <a:p>
            <a:r>
              <a:rPr lang="en-IN" dirty="0" smtClean="0"/>
              <a:t>	1. Opening File.</a:t>
            </a:r>
          </a:p>
          <a:p>
            <a:r>
              <a:rPr lang="en-IN" dirty="0" smtClean="0"/>
              <a:t>	2. Reading/Writing data from/to File</a:t>
            </a:r>
          </a:p>
          <a:p>
            <a:r>
              <a:rPr lang="en-IN" dirty="0" smtClean="0"/>
              <a:t>	3. Closing File.</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1608133" cy="369332"/>
          </a:xfrm>
          <a:prstGeom prst="rect">
            <a:avLst/>
          </a:prstGeom>
        </p:spPr>
        <p:txBody>
          <a:bodyPr wrap="none">
            <a:spAutoFit/>
          </a:bodyPr>
          <a:lstStyle/>
          <a:p>
            <a:r>
              <a:rPr lang="en-IN" b="1" dirty="0" smtClean="0"/>
              <a:t>Opening a File:</a:t>
            </a:r>
            <a:endParaRPr lang="en-IN" dirty="0"/>
          </a:p>
        </p:txBody>
      </p:sp>
      <p:sp>
        <p:nvSpPr>
          <p:cNvPr id="3" name="Rectangle 2"/>
          <p:cNvSpPr/>
          <p:nvPr/>
        </p:nvSpPr>
        <p:spPr>
          <a:xfrm>
            <a:off x="685800" y="990600"/>
            <a:ext cx="8001000" cy="1711366"/>
          </a:xfrm>
          <a:prstGeom prst="rect">
            <a:avLst/>
          </a:prstGeom>
        </p:spPr>
        <p:txBody>
          <a:bodyPr wrap="square">
            <a:spAutoFit/>
          </a:bodyPr>
          <a:lstStyle/>
          <a:p>
            <a:pPr algn="just">
              <a:lnSpc>
                <a:spcPct val="150000"/>
              </a:lnSpc>
            </a:pPr>
            <a:r>
              <a:rPr lang="en-IN" dirty="0" smtClean="0"/>
              <a:t>A File has to be opened before performing read and write operations. Opening a file creates a link between the operating system and the file functions. The name of the file and its mode to the operating system should be specifies one important task is carried out by the FILE structure that is defined in “</a:t>
            </a:r>
            <a:r>
              <a:rPr lang="en-IN" dirty="0" err="1" smtClean="0"/>
              <a:t>stdio.h</a:t>
            </a:r>
            <a:r>
              <a:rPr lang="en-IN" dirty="0" smtClean="0"/>
              <a:t>” header file.</a:t>
            </a:r>
            <a:endParaRPr lang="en-IN" dirty="0"/>
          </a:p>
        </p:txBody>
      </p:sp>
      <p:sp>
        <p:nvSpPr>
          <p:cNvPr id="4" name="Rectangle 3"/>
          <p:cNvSpPr/>
          <p:nvPr/>
        </p:nvSpPr>
        <p:spPr>
          <a:xfrm>
            <a:off x="914400" y="3048000"/>
            <a:ext cx="7315200" cy="1754326"/>
          </a:xfrm>
          <a:prstGeom prst="rect">
            <a:avLst/>
          </a:prstGeom>
        </p:spPr>
        <p:txBody>
          <a:bodyPr wrap="square">
            <a:spAutoFit/>
          </a:bodyPr>
          <a:lstStyle/>
          <a:p>
            <a:r>
              <a:rPr lang="en-IN" u="sng" dirty="0" smtClean="0"/>
              <a:t>Syntax for Opening file: </a:t>
            </a:r>
          </a:p>
          <a:p>
            <a:endParaRPr lang="en-IN" u="sng" dirty="0" smtClean="0"/>
          </a:p>
          <a:p>
            <a:r>
              <a:rPr lang="en-IN" dirty="0" smtClean="0"/>
              <a:t>The </a:t>
            </a:r>
            <a:r>
              <a:rPr lang="en-IN" dirty="0" err="1" smtClean="0"/>
              <a:t>fopen</a:t>
            </a:r>
            <a:r>
              <a:rPr lang="en-IN" dirty="0" smtClean="0"/>
              <a:t>( ) function is used to create a new file or to open an existing file.</a:t>
            </a:r>
          </a:p>
          <a:p>
            <a:endParaRPr lang="en-IN" dirty="0" smtClean="0"/>
          </a:p>
          <a:p>
            <a:r>
              <a:rPr lang="en-IN" dirty="0" smtClean="0"/>
              <a:t> FILE *</a:t>
            </a:r>
            <a:r>
              <a:rPr lang="en-IN" dirty="0" err="1" smtClean="0"/>
              <a:t>fp</a:t>
            </a:r>
            <a:r>
              <a:rPr lang="en-IN" dirty="0" smtClean="0"/>
              <a:t>; </a:t>
            </a:r>
            <a:endParaRPr lang="en-IN" dirty="0" smtClean="0"/>
          </a:p>
          <a:p>
            <a:r>
              <a:rPr lang="en-IN" dirty="0" smtClean="0"/>
              <a:t> </a:t>
            </a:r>
            <a:r>
              <a:rPr lang="en-IN" dirty="0" smtClean="0"/>
              <a:t>                 </a:t>
            </a:r>
            <a:r>
              <a:rPr lang="en-IN" dirty="0" err="1" smtClean="0"/>
              <a:t>f</a:t>
            </a:r>
            <a:r>
              <a:rPr lang="en-IN" dirty="0" err="1" smtClean="0"/>
              <a:t>p</a:t>
            </a:r>
            <a:r>
              <a:rPr lang="en-IN" dirty="0" smtClean="0"/>
              <a:t>=</a:t>
            </a:r>
            <a:r>
              <a:rPr lang="en-IN" dirty="0" err="1" smtClean="0"/>
              <a:t>fopen</a:t>
            </a:r>
            <a:r>
              <a:rPr lang="en-IN" dirty="0" smtClean="0"/>
              <a:t>(</a:t>
            </a:r>
            <a:r>
              <a:rPr lang="en-IN" dirty="0" err="1" smtClean="0"/>
              <a:t>filename,opening</a:t>
            </a:r>
            <a:r>
              <a:rPr lang="en-IN" dirty="0" smtClean="0"/>
              <a:t>-mode</a:t>
            </a:r>
            <a:r>
              <a:rPr lang="en-IN" dirty="0" smtClean="0"/>
              <a:t>);</a:t>
            </a:r>
            <a:endParaRPr lang="en-IN" dirty="0"/>
          </a:p>
        </p:txBody>
      </p:sp>
      <p:sp>
        <p:nvSpPr>
          <p:cNvPr id="5" name="Rectangle 4"/>
          <p:cNvSpPr/>
          <p:nvPr/>
        </p:nvSpPr>
        <p:spPr>
          <a:xfrm>
            <a:off x="1371600" y="4572000"/>
            <a:ext cx="7086600" cy="1711366"/>
          </a:xfrm>
          <a:prstGeom prst="rect">
            <a:avLst/>
          </a:prstGeom>
        </p:spPr>
        <p:txBody>
          <a:bodyPr wrap="square">
            <a:spAutoFit/>
          </a:bodyPr>
          <a:lstStyle/>
          <a:p>
            <a:pPr>
              <a:lnSpc>
                <a:spcPct val="150000"/>
              </a:lnSpc>
            </a:pPr>
            <a:r>
              <a:rPr lang="en-IN" dirty="0" smtClean="0"/>
              <a:t>Here </a:t>
            </a:r>
          </a:p>
          <a:p>
            <a:pPr>
              <a:lnSpc>
                <a:spcPct val="150000"/>
              </a:lnSpc>
              <a:buFont typeface="Arial" pitchFamily="34" charset="0"/>
              <a:buChar char="•"/>
            </a:pPr>
            <a:r>
              <a:rPr lang="en-IN" dirty="0" smtClean="0"/>
              <a:t>File name is the name of the file to be opened.</a:t>
            </a:r>
          </a:p>
          <a:p>
            <a:pPr>
              <a:lnSpc>
                <a:spcPct val="150000"/>
              </a:lnSpc>
              <a:buFont typeface="Arial" pitchFamily="34" charset="0"/>
              <a:buChar char="•"/>
            </a:pPr>
            <a:r>
              <a:rPr lang="en-IN" dirty="0" smtClean="0"/>
              <a:t> Mode specifies the purpose of opening the file. </a:t>
            </a:r>
          </a:p>
          <a:p>
            <a:pPr>
              <a:lnSpc>
                <a:spcPct val="150000"/>
              </a:lnSpc>
              <a:buFont typeface="Arial" pitchFamily="34" charset="0"/>
              <a:buChar char="•"/>
            </a:pPr>
            <a:r>
              <a:rPr lang="en-IN" dirty="0" smtClean="0"/>
              <a:t>*</a:t>
            </a:r>
            <a:r>
              <a:rPr lang="en-IN" dirty="0" err="1" smtClean="0"/>
              <a:t>fp</a:t>
            </a:r>
            <a:r>
              <a:rPr lang="en-IN" dirty="0" smtClean="0"/>
              <a:t> is the file pointer that contains address of the FILE.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7162800" cy="1200329"/>
          </a:xfrm>
          <a:prstGeom prst="rect">
            <a:avLst/>
          </a:prstGeom>
        </p:spPr>
        <p:txBody>
          <a:bodyPr wrap="square">
            <a:spAutoFit/>
          </a:bodyPr>
          <a:lstStyle/>
          <a:p>
            <a:r>
              <a:rPr lang="en-IN" b="1" dirty="0" smtClean="0"/>
              <a:t>Example:  </a:t>
            </a:r>
            <a:r>
              <a:rPr lang="en-IN" dirty="0" err="1" smtClean="0"/>
              <a:t>fp</a:t>
            </a:r>
            <a:r>
              <a:rPr lang="en-IN" dirty="0" smtClean="0"/>
              <a:t>=</a:t>
            </a:r>
            <a:r>
              <a:rPr lang="en-IN" dirty="0" err="1" smtClean="0"/>
              <a:t>fopen</a:t>
            </a:r>
            <a:r>
              <a:rPr lang="en-IN" dirty="0" smtClean="0"/>
              <a:t>(“</a:t>
            </a:r>
            <a:r>
              <a:rPr lang="en-IN" dirty="0" err="1" smtClean="0"/>
              <a:t>demo.txt”.”r</a:t>
            </a:r>
            <a:r>
              <a:rPr lang="en-IN" dirty="0" smtClean="0"/>
              <a:t>”);</a:t>
            </a:r>
          </a:p>
          <a:p>
            <a:endParaRPr lang="en-IN" dirty="0" smtClean="0"/>
          </a:p>
          <a:p>
            <a:pPr algn="just"/>
            <a:r>
              <a:rPr lang="en-IN" dirty="0" smtClean="0"/>
              <a:t>If the specified file is available </a:t>
            </a:r>
            <a:r>
              <a:rPr lang="en-IN" dirty="0" err="1" smtClean="0"/>
              <a:t>fopen</a:t>
            </a:r>
            <a:r>
              <a:rPr lang="en-IN" dirty="0" smtClean="0"/>
              <a:t>( </a:t>
            </a:r>
            <a:r>
              <a:rPr lang="en-IN" dirty="0" smtClean="0"/>
              <a:t>) </a:t>
            </a:r>
            <a:r>
              <a:rPr lang="en-IN" dirty="0" smtClean="0"/>
              <a:t>returns address of the File otherwise it return NULL.</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TotalTime>
  <Words>300</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ADITYA</cp:lastModifiedBy>
  <cp:revision>205</cp:revision>
  <dcterms:created xsi:type="dcterms:W3CDTF">2021-06-02T08:57:27Z</dcterms:created>
  <dcterms:modified xsi:type="dcterms:W3CDTF">2021-06-21T05:25:40Z</dcterms:modified>
</cp:coreProperties>
</file>