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8" r:id="rId2"/>
    <p:sldId id="309" r:id="rId3"/>
    <p:sldId id="310" r:id="rId4"/>
    <p:sldId id="311" r:id="rId5"/>
    <p:sldId id="31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F729C-D93C-4E71-AD6F-FFE5190E739E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DE2D-5EF4-45EB-A999-DA8B327386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3042-B79A-475C-A7E5-9E13FCEB927C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838200"/>
            <a:ext cx="7162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void main()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	FILE *</a:t>
            </a:r>
            <a:r>
              <a:rPr lang="en-IN" dirty="0" err="1" smtClean="0"/>
              <a:t>fp</a:t>
            </a:r>
            <a:r>
              <a:rPr lang="en-IN" dirty="0" smtClean="0"/>
              <a:t>;</a:t>
            </a:r>
          </a:p>
          <a:p>
            <a:r>
              <a:rPr lang="en-IN" dirty="0" smtClean="0"/>
              <a:t>	char </a:t>
            </a:r>
            <a:r>
              <a:rPr lang="en-IN" dirty="0" err="1" smtClean="0"/>
              <a:t>ch</a:t>
            </a:r>
            <a:r>
              <a:rPr lang="en-IN" dirty="0" smtClean="0"/>
              <a:t>[1000];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fp</a:t>
            </a:r>
            <a:r>
              <a:rPr lang="en-IN" dirty="0" smtClean="0"/>
              <a:t>=fopen("D:/Alice Blue/</a:t>
            </a:r>
            <a:r>
              <a:rPr lang="en-IN" dirty="0" err="1" smtClean="0"/>
              <a:t>sample.txt","r</a:t>
            </a:r>
            <a:r>
              <a:rPr lang="en-IN" dirty="0" smtClean="0"/>
              <a:t>");</a:t>
            </a:r>
          </a:p>
          <a:p>
            <a:r>
              <a:rPr lang="en-IN" dirty="0" smtClean="0"/>
              <a:t>	while(</a:t>
            </a:r>
            <a:r>
              <a:rPr lang="en-IN" dirty="0" err="1" smtClean="0"/>
              <a:t>fscanf</a:t>
            </a:r>
            <a:r>
              <a:rPr lang="en-IN" dirty="0" smtClean="0"/>
              <a:t>(</a:t>
            </a:r>
            <a:r>
              <a:rPr lang="en-IN" dirty="0" err="1" smtClean="0"/>
              <a:t>fp</a:t>
            </a:r>
            <a:r>
              <a:rPr lang="en-IN" dirty="0" smtClean="0"/>
              <a:t>,"%</a:t>
            </a:r>
            <a:r>
              <a:rPr lang="en-IN" dirty="0" err="1" smtClean="0"/>
              <a:t>s",ch</a:t>
            </a:r>
            <a:r>
              <a:rPr lang="en-IN" dirty="0" smtClean="0"/>
              <a:t>)!=EOF)</a:t>
            </a:r>
          </a:p>
          <a:p>
            <a:r>
              <a:rPr lang="en-IN" dirty="0" smtClean="0"/>
              <a:t>	{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printf</a:t>
            </a:r>
            <a:r>
              <a:rPr lang="en-IN" dirty="0" smtClean="0"/>
              <a:t>("%s \</a:t>
            </a:r>
            <a:r>
              <a:rPr lang="en-IN" dirty="0" err="1" smtClean="0"/>
              <a:t>t",ch</a:t>
            </a:r>
            <a:r>
              <a:rPr lang="en-IN" dirty="0" smtClean="0"/>
              <a:t>);	</a:t>
            </a:r>
          </a:p>
          <a:p>
            <a:r>
              <a:rPr lang="en-IN" dirty="0" smtClean="0"/>
              <a:t>	}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fclose</a:t>
            </a:r>
            <a:r>
              <a:rPr lang="en-IN" dirty="0" smtClean="0"/>
              <a:t>(</a:t>
            </a:r>
            <a:r>
              <a:rPr lang="en-IN" dirty="0" err="1" smtClean="0"/>
              <a:t>fp</a:t>
            </a:r>
            <a:r>
              <a:rPr lang="en-IN" dirty="0" smtClean="0"/>
              <a:t>);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953000"/>
            <a:ext cx="802957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724400" y="449580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Output:</a:t>
            </a:r>
            <a:endParaRPr lang="en-IN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381000"/>
            <a:ext cx="5724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 program for </a:t>
            </a:r>
            <a:r>
              <a:rPr lang="en-US" b="1" u="sng" dirty="0" err="1" smtClean="0"/>
              <a:t>fscanf</a:t>
            </a:r>
            <a:r>
              <a:rPr lang="en-US" b="1" u="sng" dirty="0" smtClean="0"/>
              <a:t>()  ( File In different location ):-</a:t>
            </a:r>
            <a:endParaRPr lang="en-IN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381000"/>
            <a:ext cx="8596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u="sng" dirty="0" err="1" smtClean="0"/>
              <a:t>fgets</a:t>
            </a:r>
            <a:r>
              <a:rPr lang="en-IN" sz="2000" b="1" u="sng" dirty="0" smtClean="0"/>
              <a:t>()</a:t>
            </a:r>
            <a:endParaRPr lang="en-IN" sz="20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219200"/>
            <a:ext cx="701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fgets</a:t>
            </a:r>
            <a:r>
              <a:rPr lang="en-US" dirty="0" smtClean="0"/>
              <a:t>() function is used to read no. of characters from  a file.</a:t>
            </a:r>
          </a:p>
          <a:p>
            <a:endParaRPr lang="en-US" dirty="0" smtClean="0"/>
          </a:p>
          <a:p>
            <a:r>
              <a:rPr lang="en-US" dirty="0" smtClean="0"/>
              <a:t>This function has three arguments</a:t>
            </a:r>
          </a:p>
          <a:p>
            <a:r>
              <a:rPr lang="en-US" dirty="0" smtClean="0"/>
              <a:t>	1. string variable</a:t>
            </a:r>
          </a:p>
          <a:p>
            <a:r>
              <a:rPr lang="en-US" dirty="0" smtClean="0"/>
              <a:t>	2. integer</a:t>
            </a:r>
          </a:p>
          <a:p>
            <a:r>
              <a:rPr lang="en-US" dirty="0" smtClean="0"/>
              <a:t>	3. file pointer</a:t>
            </a:r>
          </a:p>
          <a:p>
            <a:endParaRPr lang="en-US" dirty="0" smtClean="0"/>
          </a:p>
          <a:p>
            <a:r>
              <a:rPr lang="en-US" b="1" u="sng" dirty="0" smtClean="0"/>
              <a:t>Syntax:</a:t>
            </a:r>
          </a:p>
          <a:p>
            <a:endParaRPr lang="en-US" b="1" u="sng" dirty="0" smtClean="0"/>
          </a:p>
          <a:p>
            <a:pPr lvl="1"/>
            <a:r>
              <a:rPr lang="en-US" dirty="0" err="1" smtClean="0"/>
              <a:t>fgets</a:t>
            </a:r>
            <a:r>
              <a:rPr lang="en-US" dirty="0" smtClean="0"/>
              <a:t>(string </a:t>
            </a:r>
            <a:r>
              <a:rPr lang="en-US" dirty="0" err="1" smtClean="0"/>
              <a:t>varible,n,filepointer</a:t>
            </a:r>
            <a:r>
              <a:rPr lang="en-US" dirty="0" smtClean="0"/>
              <a:t>);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4419600"/>
            <a:ext cx="60960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Here string means group of characters which is read from file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N indicates no. of </a:t>
            </a:r>
            <a:r>
              <a:rPr lang="en-US" dirty="0" smtClean="0"/>
              <a:t>characters, but it </a:t>
            </a:r>
            <a:r>
              <a:rPr lang="en-US" dirty="0" smtClean="0"/>
              <a:t>display (n-1) characters</a:t>
            </a:r>
            <a:endParaRPr lang="en-US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File pointer is a pointer it store information related to file.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838200"/>
            <a:ext cx="7162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void main()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	FILE *</a:t>
            </a:r>
            <a:r>
              <a:rPr lang="en-IN" dirty="0" err="1" smtClean="0"/>
              <a:t>fp</a:t>
            </a:r>
            <a:r>
              <a:rPr lang="en-IN" dirty="0" smtClean="0"/>
              <a:t>;</a:t>
            </a:r>
          </a:p>
          <a:p>
            <a:r>
              <a:rPr lang="en-IN" dirty="0" smtClean="0"/>
              <a:t>	char </a:t>
            </a:r>
            <a:r>
              <a:rPr lang="en-IN" dirty="0" err="1" smtClean="0"/>
              <a:t>ch</a:t>
            </a:r>
            <a:r>
              <a:rPr lang="en-IN" dirty="0" smtClean="0"/>
              <a:t>[1000];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fp</a:t>
            </a:r>
            <a:r>
              <a:rPr lang="en-IN" dirty="0" smtClean="0"/>
              <a:t>=fopen("D:/Alice Blue/</a:t>
            </a:r>
            <a:r>
              <a:rPr lang="en-IN" dirty="0" err="1" smtClean="0"/>
              <a:t>sample.txt","r</a:t>
            </a:r>
            <a:r>
              <a:rPr lang="en-IN" dirty="0" smtClean="0"/>
              <a:t>");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("%</a:t>
            </a:r>
            <a:r>
              <a:rPr lang="en-IN" dirty="0" err="1" smtClean="0"/>
              <a:t>s",</a:t>
            </a:r>
            <a:r>
              <a:rPr lang="en-IN" dirty="0" err="1" smtClean="0"/>
              <a:t>fgets</a:t>
            </a:r>
            <a:r>
              <a:rPr lang="en-IN" dirty="0" smtClean="0"/>
              <a:t>(ch,10,fp</a:t>
            </a:r>
            <a:r>
              <a:rPr lang="en-IN" dirty="0" smtClean="0"/>
              <a:t>));	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fclose</a:t>
            </a:r>
            <a:r>
              <a:rPr lang="en-IN" dirty="0" smtClean="0"/>
              <a:t>(</a:t>
            </a:r>
            <a:r>
              <a:rPr lang="en-IN" dirty="0" err="1" smtClean="0"/>
              <a:t>fp</a:t>
            </a:r>
            <a:r>
              <a:rPr lang="en-IN" dirty="0" smtClean="0"/>
              <a:t>);</a:t>
            </a:r>
          </a:p>
          <a:p>
            <a:r>
              <a:rPr lang="en-IN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449580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Output:</a:t>
            </a:r>
            <a:endParaRPr lang="en-IN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381000"/>
            <a:ext cx="305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 program for </a:t>
            </a:r>
            <a:r>
              <a:rPr lang="en-US" b="1" u="sng" dirty="0" err="1" smtClean="0"/>
              <a:t>fgets</a:t>
            </a:r>
            <a:r>
              <a:rPr lang="en-US" b="1" u="sng" dirty="0" smtClean="0"/>
              <a:t>():-</a:t>
            </a:r>
            <a:endParaRPr lang="en-IN" b="1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5105400"/>
            <a:ext cx="80105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381000"/>
            <a:ext cx="893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u="sng" dirty="0" err="1" smtClean="0"/>
              <a:t>fputs</a:t>
            </a:r>
            <a:r>
              <a:rPr lang="en-IN" sz="2000" b="1" u="sng" dirty="0" smtClean="0"/>
              <a:t>()</a:t>
            </a:r>
            <a:endParaRPr lang="en-IN" sz="20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219200"/>
            <a:ext cx="701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fputs</a:t>
            </a:r>
            <a:r>
              <a:rPr lang="en-US" dirty="0" smtClean="0"/>
              <a:t>() function is used to </a:t>
            </a:r>
            <a:r>
              <a:rPr lang="en-US" dirty="0" smtClean="0"/>
              <a:t>write no</a:t>
            </a:r>
            <a:r>
              <a:rPr lang="en-US" dirty="0" smtClean="0"/>
              <a:t>. of characters </a:t>
            </a:r>
            <a:r>
              <a:rPr lang="en-US" dirty="0" smtClean="0"/>
              <a:t>into </a:t>
            </a:r>
            <a:r>
              <a:rPr lang="en-US" dirty="0" smtClean="0"/>
              <a:t>a file.</a:t>
            </a:r>
          </a:p>
          <a:p>
            <a:endParaRPr lang="en-US" dirty="0" smtClean="0"/>
          </a:p>
          <a:p>
            <a:r>
              <a:rPr lang="en-US" dirty="0" smtClean="0"/>
              <a:t>This function has </a:t>
            </a:r>
            <a:r>
              <a:rPr lang="en-US" dirty="0" smtClean="0"/>
              <a:t>two </a:t>
            </a:r>
            <a:r>
              <a:rPr lang="en-US" dirty="0" smtClean="0"/>
              <a:t>arguments</a:t>
            </a:r>
          </a:p>
          <a:p>
            <a:r>
              <a:rPr lang="en-US" dirty="0" smtClean="0"/>
              <a:t>	1. string variable</a:t>
            </a:r>
          </a:p>
          <a:p>
            <a:r>
              <a:rPr lang="en-US" dirty="0" smtClean="0"/>
              <a:t>	2. </a:t>
            </a:r>
            <a:r>
              <a:rPr lang="en-US" dirty="0" smtClean="0"/>
              <a:t>file pointer</a:t>
            </a:r>
            <a:endParaRPr lang="en-US" dirty="0" smtClean="0"/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r>
              <a:rPr lang="en-US" b="1" u="sng" dirty="0" smtClean="0"/>
              <a:t>Syntax:</a:t>
            </a:r>
          </a:p>
          <a:p>
            <a:endParaRPr lang="en-US" b="1" u="sng" dirty="0" smtClean="0"/>
          </a:p>
          <a:p>
            <a:pPr lvl="1"/>
            <a:r>
              <a:rPr lang="en-US" dirty="0" err="1" smtClean="0"/>
              <a:t>fputs</a:t>
            </a:r>
            <a:r>
              <a:rPr lang="en-US" dirty="0" smtClean="0"/>
              <a:t>(string </a:t>
            </a:r>
            <a:r>
              <a:rPr lang="en-US" dirty="0" err="1" smtClean="0"/>
              <a:t>varible,filepointer</a:t>
            </a:r>
            <a:r>
              <a:rPr lang="en-US" dirty="0" smtClean="0"/>
              <a:t>);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44196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Here string means group of characters which is </a:t>
            </a:r>
            <a:r>
              <a:rPr lang="en-US" dirty="0" smtClean="0"/>
              <a:t>placed into file</a:t>
            </a:r>
            <a:endParaRPr lang="en-US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File </a:t>
            </a:r>
            <a:r>
              <a:rPr lang="en-US" dirty="0" smtClean="0"/>
              <a:t>pointer is a pointer it store information related to file.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24400" y="449580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Output:</a:t>
            </a:r>
            <a:endParaRPr lang="en-IN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381000"/>
            <a:ext cx="30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 program for </a:t>
            </a:r>
            <a:r>
              <a:rPr lang="en-US" b="1" u="sng" dirty="0" err="1" smtClean="0"/>
              <a:t>fputs</a:t>
            </a:r>
            <a:r>
              <a:rPr lang="en-US" b="1" u="sng" dirty="0" smtClean="0"/>
              <a:t>():-</a:t>
            </a:r>
            <a:endParaRPr lang="en-IN" b="1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876800"/>
            <a:ext cx="79914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85800" y="838200"/>
            <a:ext cx="6629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void main()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	FILE *</a:t>
            </a:r>
            <a:r>
              <a:rPr lang="en-IN" dirty="0" err="1" smtClean="0"/>
              <a:t>fp</a:t>
            </a:r>
            <a:r>
              <a:rPr lang="en-IN" dirty="0" smtClean="0"/>
              <a:t>;</a:t>
            </a:r>
          </a:p>
          <a:p>
            <a:r>
              <a:rPr lang="en-IN" dirty="0" smtClean="0"/>
              <a:t>	char </a:t>
            </a:r>
            <a:r>
              <a:rPr lang="en-IN" dirty="0" err="1" smtClean="0"/>
              <a:t>ch</a:t>
            </a:r>
            <a:r>
              <a:rPr lang="en-IN" dirty="0" smtClean="0"/>
              <a:t>[1000]=" ";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(" Enter any string \n");</a:t>
            </a:r>
          </a:p>
          <a:p>
            <a:r>
              <a:rPr lang="en-IN" dirty="0" smtClean="0"/>
              <a:t>	gets(</a:t>
            </a:r>
            <a:r>
              <a:rPr lang="en-IN" dirty="0" err="1" smtClean="0"/>
              <a:t>ch</a:t>
            </a:r>
            <a:r>
              <a:rPr lang="en-IN" dirty="0" smtClean="0"/>
              <a:t>);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fp</a:t>
            </a:r>
            <a:r>
              <a:rPr lang="en-IN" dirty="0" smtClean="0"/>
              <a:t>=fopen("file1.txt","w");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fputs</a:t>
            </a:r>
            <a:r>
              <a:rPr lang="en-IN" dirty="0" smtClean="0"/>
              <a:t>(</a:t>
            </a:r>
            <a:r>
              <a:rPr lang="en-IN" dirty="0" err="1" smtClean="0"/>
              <a:t>ch,fp</a:t>
            </a:r>
            <a:r>
              <a:rPr lang="en-IN" dirty="0" smtClean="0"/>
              <a:t>);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(" File created and contend added successfully ");	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fclose</a:t>
            </a:r>
            <a:r>
              <a:rPr lang="en-IN" dirty="0" smtClean="0"/>
              <a:t>(</a:t>
            </a:r>
            <a:r>
              <a:rPr lang="en-IN" dirty="0" err="1" smtClean="0"/>
              <a:t>fp</a:t>
            </a:r>
            <a:r>
              <a:rPr lang="en-IN" dirty="0" smtClean="0"/>
              <a:t>);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</TotalTime>
  <Words>152</Words>
  <Application>Microsoft Office PowerPoint</Application>
  <PresentationFormat>On-screen Show (4:3)</PresentationFormat>
  <Paragraphs>66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Laxmi</dc:creator>
  <cp:lastModifiedBy>Laxmi</cp:lastModifiedBy>
  <cp:revision>246</cp:revision>
  <dcterms:created xsi:type="dcterms:W3CDTF">2021-06-02T08:57:27Z</dcterms:created>
  <dcterms:modified xsi:type="dcterms:W3CDTF">2021-06-22T13:25:57Z</dcterms:modified>
</cp:coreProperties>
</file>