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6" r:id="rId4"/>
    <p:sldId id="281" r:id="rId5"/>
    <p:sldId id="282" r:id="rId6"/>
    <p:sldId id="28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75628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81000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u="sng" dirty="0" smtClean="0">
                <a:solidFill>
                  <a:srgbClr val="610B38"/>
                </a:solidFill>
                <a:latin typeface="Helvetica" charset="0"/>
                <a:ea typeface="Times New Roman" pitchFamily="18" charset="0"/>
                <a:cs typeface="Times New Roman" pitchFamily="18" charset="0"/>
              </a:rPr>
              <a:t>What is a Null Pointer?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814687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457200" y="533400"/>
            <a:ext cx="12294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Example 1: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752600"/>
            <a:ext cx="3429000" cy="3504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914400"/>
            <a:ext cx="7696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A void pointer is a pointer that has no associated data type with it. A void pointer can hold address of any type and can be type casted to any type. Void pointer is also called as generic pointer.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381000"/>
            <a:ext cx="1558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 smtClean="0"/>
              <a:t>Void pointer </a:t>
            </a:r>
            <a:endParaRPr lang="en-US" sz="20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990600" y="2514600"/>
            <a:ext cx="6019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 = 10;</a:t>
            </a:r>
          </a:p>
          <a:p>
            <a:r>
              <a:rPr lang="en-US" dirty="0" smtClean="0"/>
              <a:t>char b = 'x';</a:t>
            </a:r>
          </a:p>
          <a:p>
            <a:endParaRPr lang="en-US" dirty="0" smtClean="0"/>
          </a:p>
          <a:p>
            <a:r>
              <a:rPr lang="en-US" dirty="0" smtClean="0"/>
              <a:t>void *p = &amp;a; // void pointer holds address of </a:t>
            </a:r>
            <a:r>
              <a:rPr lang="en-US" dirty="0" err="1" smtClean="0"/>
              <a:t>int</a:t>
            </a:r>
            <a:r>
              <a:rPr lang="en-US" dirty="0" smtClean="0"/>
              <a:t> 'a‘</a:t>
            </a:r>
          </a:p>
          <a:p>
            <a:endParaRPr lang="en-US" dirty="0" smtClean="0"/>
          </a:p>
          <a:p>
            <a:r>
              <a:rPr lang="en-US" dirty="0" smtClean="0"/>
              <a:t>p = &amp;b; // void pointer holds address of char 'b'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381000"/>
            <a:ext cx="6019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void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a=10;</a:t>
            </a:r>
          </a:p>
          <a:p>
            <a:r>
              <a:rPr lang="en-US" dirty="0" smtClean="0"/>
              <a:t>	float b=1.23445;</a:t>
            </a:r>
          </a:p>
          <a:p>
            <a:r>
              <a:rPr lang="en-US" dirty="0" smtClean="0"/>
              <a:t>	char c='@';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void *p;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 The address of a=%</a:t>
            </a:r>
            <a:r>
              <a:rPr lang="en-US" dirty="0" err="1" smtClean="0"/>
              <a:t>u",&amp;a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 \n The address of b=%</a:t>
            </a:r>
            <a:r>
              <a:rPr lang="en-US" dirty="0" err="1" smtClean="0"/>
              <a:t>u",&amp;b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 \n The address of c=%</a:t>
            </a:r>
            <a:r>
              <a:rPr lang="en-US" dirty="0" err="1" smtClean="0"/>
              <a:t>u",&amp;c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p=&amp;a;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 \n The value of p=%</a:t>
            </a:r>
            <a:r>
              <a:rPr lang="en-US" dirty="0" err="1" smtClean="0"/>
              <a:t>d",p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p=&amp;b;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 \n The value of p=%</a:t>
            </a:r>
            <a:r>
              <a:rPr lang="en-US" dirty="0" err="1" smtClean="0"/>
              <a:t>d",p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p=&amp;c;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 \n The value of p=%</a:t>
            </a:r>
            <a:r>
              <a:rPr lang="en-US" dirty="0" err="1" smtClean="0"/>
              <a:t>d",p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28600"/>
            <a:ext cx="10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Example: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71600"/>
            <a:ext cx="574485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371600" y="7620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Output: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104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ADITYA</cp:lastModifiedBy>
  <cp:revision>154</cp:revision>
  <dcterms:created xsi:type="dcterms:W3CDTF">2021-06-02T08:57:27Z</dcterms:created>
  <dcterms:modified xsi:type="dcterms:W3CDTF">2021-06-16T06:33:28Z</dcterms:modified>
</cp:coreProperties>
</file>