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9" r:id="rId2"/>
    <p:sldId id="310" r:id="rId3"/>
    <p:sldId id="311" r:id="rId4"/>
    <p:sldId id="313" r:id="rId5"/>
    <p:sldId id="312" r:id="rId6"/>
    <p:sldId id="314" r:id="rId7"/>
    <p:sldId id="31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58" d="100"/>
          <a:sy n="58" d="100"/>
        </p:scale>
        <p:origin x="-1027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F729C-D93C-4E71-AD6F-FFE5190E739E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DE2D-5EF4-45EB-A999-DA8B32738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909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err="1" smtClean="0"/>
              <a:t>fseek</a:t>
            </a:r>
            <a:r>
              <a:rPr lang="en-IN" sz="2000" b="1" u="sng" dirty="0" smtClean="0"/>
              <a:t>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838200"/>
            <a:ext cx="701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dirty="0" err="1" smtClean="0"/>
              <a:t>seek</a:t>
            </a:r>
            <a:r>
              <a:rPr lang="en-US" dirty="0" smtClean="0"/>
              <a:t>() function </a:t>
            </a:r>
            <a:r>
              <a:rPr lang="en-US" dirty="0" smtClean="0"/>
              <a:t>is used to </a:t>
            </a:r>
            <a:r>
              <a:rPr lang="en-US" dirty="0" smtClean="0"/>
              <a:t>set the file pointer to the specified offset ,  and </a:t>
            </a:r>
          </a:p>
          <a:p>
            <a:r>
              <a:rPr lang="en-US" dirty="0" smtClean="0"/>
              <a:t>It is used to write the data into file at a desired location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function has three arguments</a:t>
            </a:r>
          </a:p>
          <a:p>
            <a:r>
              <a:rPr lang="en-US" dirty="0" smtClean="0"/>
              <a:t>	1. </a:t>
            </a:r>
            <a:r>
              <a:rPr lang="en-US" dirty="0" smtClean="0"/>
              <a:t>offset</a:t>
            </a:r>
            <a:endParaRPr lang="en-US" dirty="0" smtClean="0"/>
          </a:p>
          <a:p>
            <a:r>
              <a:rPr lang="en-US" dirty="0" smtClean="0"/>
              <a:t>	2. </a:t>
            </a:r>
            <a:r>
              <a:rPr lang="en-US" dirty="0" smtClean="0"/>
              <a:t>whence</a:t>
            </a:r>
            <a:endParaRPr lang="en-US" dirty="0" smtClean="0"/>
          </a:p>
          <a:p>
            <a:r>
              <a:rPr lang="en-US" dirty="0" smtClean="0"/>
              <a:t>	3. file pointer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pPr lvl="1"/>
            <a:r>
              <a:rPr lang="en-US" dirty="0" err="1" smtClean="0"/>
              <a:t>fseek</a:t>
            </a:r>
            <a:r>
              <a:rPr lang="en-US" dirty="0" smtClean="0"/>
              <a:t>(</a:t>
            </a:r>
            <a:r>
              <a:rPr lang="en-US" dirty="0" err="1" smtClean="0"/>
              <a:t>filepointer,offset,whence</a:t>
            </a:r>
            <a:r>
              <a:rPr lang="en-US" dirty="0" smtClean="0"/>
              <a:t>);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4038600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Here </a:t>
            </a:r>
            <a:r>
              <a:rPr lang="en-US" dirty="0" smtClean="0"/>
              <a:t>offset is any number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File pointer is a pointer it store information related to file.</a:t>
            </a:r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Whence is a constant type </a:t>
            </a:r>
            <a:r>
              <a:rPr lang="en-US" dirty="0" smtClean="0"/>
              <a:t>, and it has 3 different formats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smtClean="0"/>
              <a:t>1.SEEK_SET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smtClean="0"/>
              <a:t>2. SEEK_CUR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smtClean="0"/>
              <a:t>3. SEEK_END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4400" y="44958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IN" b="1" u="sng" dirty="0"/>
          </a:p>
        </p:txBody>
      </p:sp>
      <p:sp>
        <p:nvSpPr>
          <p:cNvPr id="8" name="Rectangle 7"/>
          <p:cNvSpPr/>
          <p:nvPr/>
        </p:nvSpPr>
        <p:spPr>
          <a:xfrm>
            <a:off x="1371600" y="762000"/>
            <a:ext cx="670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=fopen("sample.txt", "w+");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fputs</a:t>
            </a:r>
            <a:r>
              <a:rPr lang="en-IN" dirty="0" smtClean="0"/>
              <a:t>("this is c " ,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fseek</a:t>
            </a:r>
            <a:r>
              <a:rPr lang="en-IN" dirty="0" smtClean="0"/>
              <a:t>(fp,8,SEEK_SET);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fputs</a:t>
            </a:r>
            <a:r>
              <a:rPr lang="en-IN" dirty="0" smtClean="0"/>
              <a:t>("java class " ,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 file created and appended successfully "); 	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953000"/>
            <a:ext cx="7962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1148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smtClean="0"/>
              <a:t>rewind</a:t>
            </a:r>
            <a:r>
              <a:rPr lang="en-IN" sz="2000" b="1" u="sng" dirty="0" smtClean="0"/>
              <a:t> 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8382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rewind</a:t>
            </a:r>
            <a:r>
              <a:rPr lang="en-US" dirty="0" smtClean="0"/>
              <a:t>() function </a:t>
            </a:r>
            <a:r>
              <a:rPr lang="en-US" dirty="0" smtClean="0"/>
              <a:t>is used to </a:t>
            </a:r>
            <a:r>
              <a:rPr lang="en-US" dirty="0" smtClean="0"/>
              <a:t>set the file pointer at the beginning of the file.</a:t>
            </a:r>
          </a:p>
          <a:p>
            <a:endParaRPr lang="en-US" dirty="0" smtClean="0"/>
          </a:p>
          <a:p>
            <a:r>
              <a:rPr lang="en-US" dirty="0" smtClean="0"/>
              <a:t>This function has </a:t>
            </a:r>
            <a:r>
              <a:rPr lang="en-US" dirty="0" smtClean="0"/>
              <a:t>only one argument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1. </a:t>
            </a:r>
            <a:r>
              <a:rPr lang="en-US" dirty="0" smtClean="0"/>
              <a:t>file pointer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pPr lvl="1"/>
            <a:r>
              <a:rPr lang="en-US" dirty="0" smtClean="0"/>
              <a:t>Rewind(file pointer);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40386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Here </a:t>
            </a:r>
            <a:r>
              <a:rPr lang="en-US" dirty="0" smtClean="0"/>
              <a:t>File </a:t>
            </a:r>
            <a:r>
              <a:rPr lang="en-US" dirty="0" smtClean="0"/>
              <a:t>pointer is a pointer it store information related to file.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2954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#include&lt;</a:t>
            </a:r>
            <a:r>
              <a:rPr lang="en-IN" sz="1400" dirty="0" err="1" smtClean="0"/>
              <a:t>stdio.h</a:t>
            </a:r>
            <a:r>
              <a:rPr lang="en-IN" sz="1400" dirty="0" smtClean="0"/>
              <a:t>&gt;</a:t>
            </a:r>
          </a:p>
          <a:p>
            <a:r>
              <a:rPr lang="en-IN" sz="1400" dirty="0" smtClean="0"/>
              <a:t>void main()</a:t>
            </a:r>
          </a:p>
          <a:p>
            <a:r>
              <a:rPr lang="en-IN" sz="1400" dirty="0" smtClean="0"/>
              <a:t>{</a:t>
            </a:r>
          </a:p>
          <a:p>
            <a:r>
              <a:rPr lang="en-IN" sz="1400" dirty="0" smtClean="0"/>
              <a:t>	FILE *</a:t>
            </a:r>
            <a:r>
              <a:rPr lang="en-IN" sz="1400" dirty="0" err="1" smtClean="0"/>
              <a:t>fp</a:t>
            </a:r>
            <a:r>
              <a:rPr lang="en-IN" sz="1400" dirty="0" smtClean="0"/>
              <a:t>;</a:t>
            </a:r>
          </a:p>
          <a:p>
            <a:r>
              <a:rPr lang="en-IN" sz="1400" dirty="0" smtClean="0"/>
              <a:t>	char c;</a:t>
            </a:r>
          </a:p>
          <a:p>
            <a:r>
              <a:rPr lang="en-IN" sz="1400" dirty="0" smtClean="0"/>
              <a:t>	</a:t>
            </a:r>
            <a:r>
              <a:rPr lang="en-IN" sz="1400" dirty="0" err="1" smtClean="0"/>
              <a:t>fp</a:t>
            </a:r>
            <a:r>
              <a:rPr lang="en-IN" sz="1400" dirty="0" smtClean="0"/>
              <a:t>=fopen("sample.txt", "r");</a:t>
            </a:r>
          </a:p>
          <a:p>
            <a:r>
              <a:rPr lang="en-IN" sz="1400" dirty="0" smtClean="0"/>
              <a:t>	while((c=</a:t>
            </a:r>
            <a:r>
              <a:rPr lang="en-IN" sz="1400" dirty="0" err="1" smtClean="0"/>
              <a:t>fgetc</a:t>
            </a:r>
            <a:r>
              <a:rPr lang="en-IN" sz="1400" dirty="0" smtClean="0"/>
              <a:t>(</a:t>
            </a:r>
            <a:r>
              <a:rPr lang="en-IN" sz="1400" dirty="0" err="1" smtClean="0"/>
              <a:t>fp</a:t>
            </a:r>
            <a:r>
              <a:rPr lang="en-IN" sz="1400" dirty="0" smtClean="0"/>
              <a:t>))!=EOF)</a:t>
            </a:r>
          </a:p>
          <a:p>
            <a:r>
              <a:rPr lang="en-IN" sz="1400" dirty="0" smtClean="0"/>
              <a:t>		</a:t>
            </a:r>
            <a:r>
              <a:rPr lang="en-IN" sz="1400" dirty="0" err="1" smtClean="0"/>
              <a:t>printf</a:t>
            </a:r>
            <a:r>
              <a:rPr lang="en-IN" sz="1400" dirty="0" smtClean="0"/>
              <a:t>("%</a:t>
            </a:r>
            <a:r>
              <a:rPr lang="en-IN" sz="1400" dirty="0" err="1" smtClean="0"/>
              <a:t>c",c</a:t>
            </a:r>
            <a:r>
              <a:rPr lang="en-IN" sz="1400" dirty="0" smtClean="0"/>
              <a:t>);</a:t>
            </a:r>
          </a:p>
          <a:p>
            <a:r>
              <a:rPr lang="en-IN" sz="1400" dirty="0" smtClean="0"/>
              <a:t>	</a:t>
            </a:r>
            <a:r>
              <a:rPr lang="en-IN" sz="1400" dirty="0" err="1" smtClean="0"/>
              <a:t>printf</a:t>
            </a:r>
            <a:r>
              <a:rPr lang="en-IN" sz="1400" dirty="0" smtClean="0"/>
              <a:t>(" \n\n file successfully read \n");</a:t>
            </a:r>
          </a:p>
          <a:p>
            <a:r>
              <a:rPr lang="en-IN" sz="1400" dirty="0" smtClean="0"/>
              <a:t>	</a:t>
            </a:r>
            <a:r>
              <a:rPr lang="en-IN" sz="1400" dirty="0" err="1" smtClean="0"/>
              <a:t>printf</a:t>
            </a:r>
            <a:r>
              <a:rPr lang="en-IN" sz="1400" dirty="0" smtClean="0"/>
              <a:t>("------------------------------------ \n\n");</a:t>
            </a:r>
          </a:p>
          <a:p>
            <a:r>
              <a:rPr lang="en-IN" sz="1400" dirty="0" smtClean="0"/>
              <a:t>	rewind(</a:t>
            </a:r>
            <a:r>
              <a:rPr lang="en-IN" sz="1400" dirty="0" err="1" smtClean="0"/>
              <a:t>fp</a:t>
            </a:r>
            <a:r>
              <a:rPr lang="en-IN" sz="1400" dirty="0" smtClean="0"/>
              <a:t>);</a:t>
            </a:r>
          </a:p>
          <a:p>
            <a:r>
              <a:rPr lang="en-IN" sz="1400" dirty="0" smtClean="0"/>
              <a:t>	</a:t>
            </a:r>
          </a:p>
          <a:p>
            <a:r>
              <a:rPr lang="en-IN" sz="1400" dirty="0" smtClean="0"/>
              <a:t>	while((c=</a:t>
            </a:r>
            <a:r>
              <a:rPr lang="en-IN" sz="1400" dirty="0" err="1" smtClean="0"/>
              <a:t>fgetc</a:t>
            </a:r>
            <a:r>
              <a:rPr lang="en-IN" sz="1400" dirty="0" smtClean="0"/>
              <a:t>(</a:t>
            </a:r>
            <a:r>
              <a:rPr lang="en-IN" sz="1400" dirty="0" err="1" smtClean="0"/>
              <a:t>fp</a:t>
            </a:r>
            <a:r>
              <a:rPr lang="en-IN" sz="1400" dirty="0" smtClean="0"/>
              <a:t>))!=EOF)</a:t>
            </a:r>
          </a:p>
          <a:p>
            <a:r>
              <a:rPr lang="en-IN" sz="1400" dirty="0" smtClean="0"/>
              <a:t>		</a:t>
            </a:r>
            <a:r>
              <a:rPr lang="en-IN" sz="1400" dirty="0" err="1" smtClean="0"/>
              <a:t>printf</a:t>
            </a:r>
            <a:r>
              <a:rPr lang="en-IN" sz="1400" dirty="0" smtClean="0"/>
              <a:t>("%</a:t>
            </a:r>
            <a:r>
              <a:rPr lang="en-IN" sz="1400" dirty="0" err="1" smtClean="0"/>
              <a:t>c",c</a:t>
            </a:r>
            <a:r>
              <a:rPr lang="en-IN" sz="1400" dirty="0" smtClean="0"/>
              <a:t>);</a:t>
            </a:r>
          </a:p>
          <a:p>
            <a:r>
              <a:rPr lang="en-IN" sz="1400" dirty="0" smtClean="0"/>
              <a:t>	</a:t>
            </a:r>
            <a:r>
              <a:rPr lang="en-IN" sz="1400" dirty="0" err="1" smtClean="0"/>
              <a:t>printf</a:t>
            </a:r>
            <a:r>
              <a:rPr lang="en-IN" sz="1400" dirty="0" smtClean="0"/>
              <a:t>("\n\n file successfully read \n");</a:t>
            </a:r>
          </a:p>
          <a:p>
            <a:r>
              <a:rPr lang="en-IN" sz="1400" dirty="0" smtClean="0"/>
              <a:t>		</a:t>
            </a:r>
          </a:p>
          <a:p>
            <a:r>
              <a:rPr lang="en-IN" sz="1400" dirty="0" smtClean="0"/>
              <a:t>	</a:t>
            </a:r>
            <a:r>
              <a:rPr lang="en-IN" sz="1400" dirty="0" err="1" smtClean="0"/>
              <a:t>fclose</a:t>
            </a:r>
            <a:r>
              <a:rPr lang="en-IN" sz="1400" dirty="0" smtClean="0"/>
              <a:t>(</a:t>
            </a:r>
            <a:r>
              <a:rPr lang="en-IN" sz="1400" dirty="0" err="1" smtClean="0"/>
              <a:t>fp</a:t>
            </a:r>
            <a:r>
              <a:rPr lang="en-IN" sz="1400" dirty="0" smtClean="0"/>
              <a:t>);</a:t>
            </a:r>
          </a:p>
          <a:p>
            <a:r>
              <a:rPr lang="en-IN" sz="1400" dirty="0" smtClean="0"/>
              <a:t>}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4572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9819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824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 err="1" smtClean="0"/>
              <a:t>ftell</a:t>
            </a:r>
            <a:r>
              <a:rPr lang="en-IN" sz="2000" b="1" u="sng" dirty="0" smtClean="0"/>
              <a:t> ()</a:t>
            </a:r>
            <a:endParaRPr lang="en-IN" sz="20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8382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ftell</a:t>
            </a:r>
            <a:r>
              <a:rPr lang="en-US" dirty="0" smtClean="0"/>
              <a:t>() function returns total no of characters in file including white spaces. It may be</a:t>
            </a:r>
            <a:r>
              <a:rPr lang="en-US" dirty="0" smtClean="0"/>
              <a:t> depends upon content which is stored in the file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function has </a:t>
            </a:r>
            <a:r>
              <a:rPr lang="en-US" dirty="0" smtClean="0"/>
              <a:t>only one argument and finally return one integer value.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1. </a:t>
            </a:r>
            <a:r>
              <a:rPr lang="en-US" dirty="0" smtClean="0"/>
              <a:t>file pointer</a:t>
            </a:r>
          </a:p>
          <a:p>
            <a:endParaRPr lang="en-US" dirty="0" smtClean="0"/>
          </a:p>
          <a:p>
            <a:r>
              <a:rPr lang="en-US" b="1" u="sng" dirty="0" smtClean="0"/>
              <a:t>Syntax:</a:t>
            </a:r>
          </a:p>
          <a:p>
            <a:endParaRPr lang="en-US" b="1" u="sng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 n=</a:t>
            </a:r>
            <a:r>
              <a:rPr lang="en-US" dirty="0" err="1" smtClean="0"/>
              <a:t>ftell</a:t>
            </a:r>
            <a:r>
              <a:rPr lang="en-US" dirty="0" smtClean="0"/>
              <a:t>(file pointer);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4038600"/>
            <a:ext cx="6477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Here </a:t>
            </a:r>
            <a:r>
              <a:rPr lang="en-US" dirty="0" smtClean="0"/>
              <a:t>File </a:t>
            </a:r>
            <a:r>
              <a:rPr lang="en-US" dirty="0" smtClean="0"/>
              <a:t>pointer is a pointer it store information related to file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 represents no. of characters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381000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</a:t>
            </a:r>
            <a:endParaRPr lang="en-IN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295400" y="990600"/>
            <a:ext cx="6705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	FILE *</a:t>
            </a:r>
            <a:r>
              <a:rPr lang="en-IN" dirty="0" err="1" smtClean="0"/>
              <a:t>fp</a:t>
            </a:r>
            <a:r>
              <a:rPr lang="en-IN" dirty="0" smtClean="0"/>
              <a:t>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size;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fp</a:t>
            </a:r>
            <a:r>
              <a:rPr lang="en-IN" dirty="0" smtClean="0"/>
              <a:t>=fopen("sample.txt", "r");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fseek</a:t>
            </a:r>
            <a:r>
              <a:rPr lang="en-IN" dirty="0" smtClean="0"/>
              <a:t>(fp,0,SEEK_END);</a:t>
            </a:r>
          </a:p>
          <a:p>
            <a:r>
              <a:rPr lang="en-IN" dirty="0" smtClean="0"/>
              <a:t>	size=</a:t>
            </a:r>
            <a:r>
              <a:rPr lang="en-IN" dirty="0" err="1" smtClean="0"/>
              <a:t>ftell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 size of the file= %</a:t>
            </a:r>
            <a:r>
              <a:rPr lang="en-IN" dirty="0" err="1" smtClean="0"/>
              <a:t>d",size</a:t>
            </a:r>
            <a:r>
              <a:rPr lang="en-IN" dirty="0" smtClean="0"/>
              <a:t>);		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fclose</a:t>
            </a:r>
            <a:r>
              <a:rPr lang="en-IN" dirty="0" smtClean="0"/>
              <a:t>(</a:t>
            </a:r>
            <a:r>
              <a:rPr lang="en-IN" dirty="0" err="1" smtClean="0"/>
              <a:t>fp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</a:p>
          <a:p>
            <a:endParaRPr lang="en-IN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029200"/>
            <a:ext cx="7981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53000" y="45720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Output: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195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Laxmi</cp:lastModifiedBy>
  <cp:revision>269</cp:revision>
  <dcterms:created xsi:type="dcterms:W3CDTF">2021-06-02T08:57:27Z</dcterms:created>
  <dcterms:modified xsi:type="dcterms:W3CDTF">2021-06-24T14:44:29Z</dcterms:modified>
</cp:coreProperties>
</file>