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9" r:id="rId2"/>
    <p:sldId id="310" r:id="rId3"/>
    <p:sldId id="311" r:id="rId4"/>
    <p:sldId id="31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729C-D93C-4E71-AD6F-FFE5190E739E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DE2D-5EF4-45EB-A999-DA8B32738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861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fgetc</a:t>
            </a:r>
            <a:r>
              <a:rPr lang="en-IN" sz="2000" b="1" u="sng" dirty="0" smtClean="0"/>
              <a:t>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fgetc</a:t>
            </a:r>
            <a:r>
              <a:rPr lang="en-US" dirty="0" smtClean="0"/>
              <a:t>() function is used to read a character by character from  a file, finally it returns EOF if there is no content in the file.</a:t>
            </a:r>
          </a:p>
          <a:p>
            <a:endParaRPr lang="en-US" dirty="0" smtClean="0"/>
          </a:p>
          <a:p>
            <a:r>
              <a:rPr lang="en-US" dirty="0" smtClean="0"/>
              <a:t>This function has one argument only</a:t>
            </a:r>
          </a:p>
          <a:p>
            <a:r>
              <a:rPr lang="en-US" dirty="0" smtClean="0"/>
              <a:t>		1. file pointer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pPr lvl="1"/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en-US" dirty="0" err="1" smtClean="0"/>
              <a:t>filepointer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419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Here ,file pointer is a pointer it store information related to file.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838200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char 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</a:t>
            </a:r>
            <a:r>
              <a:rPr lang="en-IN" dirty="0" err="1" smtClean="0"/>
              <a:t>sample.txt","r</a:t>
            </a:r>
            <a:r>
              <a:rPr lang="en-IN" dirty="0" smtClean="0"/>
              <a:t>");</a:t>
            </a:r>
          </a:p>
          <a:p>
            <a:r>
              <a:rPr lang="en-US" dirty="0" smtClean="0"/>
              <a:t>	while((</a:t>
            </a:r>
            <a:r>
              <a:rPr lang="en-US" dirty="0" err="1" smtClean="0"/>
              <a:t>ch</a:t>
            </a:r>
            <a:r>
              <a:rPr lang="en-US" dirty="0" smtClean="0"/>
              <a:t>=</a:t>
            </a:r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))!=EOF)</a:t>
            </a:r>
            <a:endParaRPr lang="en-IN" dirty="0" smtClean="0"/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("%c“, </a:t>
            </a:r>
            <a:r>
              <a:rPr lang="en-IN" dirty="0" err="1" smtClean="0"/>
              <a:t>ch</a:t>
            </a:r>
            <a:r>
              <a:rPr lang="en-IN" dirty="0" smtClean="0"/>
              <a:t>);	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for </a:t>
            </a:r>
            <a:r>
              <a:rPr lang="en-US" b="1" u="sng" dirty="0" err="1" smtClean="0"/>
              <a:t>fgetc</a:t>
            </a:r>
            <a:r>
              <a:rPr lang="en-US" b="1" u="sng" dirty="0" smtClean="0"/>
              <a:t>():-</a:t>
            </a:r>
            <a:endParaRPr lang="en-IN" b="1" u="sn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029200"/>
            <a:ext cx="8010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89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fputc</a:t>
            </a:r>
            <a:r>
              <a:rPr lang="en-IN" sz="2000" b="1" u="sng" dirty="0" smtClean="0"/>
              <a:t>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fputc</a:t>
            </a:r>
            <a:r>
              <a:rPr lang="en-US" dirty="0" smtClean="0"/>
              <a:t>() function is used to write a </a:t>
            </a:r>
            <a:r>
              <a:rPr lang="en-US" smtClean="0"/>
              <a:t>single </a:t>
            </a:r>
            <a:r>
              <a:rPr lang="en-US" smtClean="0"/>
              <a:t>character </a:t>
            </a:r>
            <a:r>
              <a:rPr lang="en-US" dirty="0" smtClean="0"/>
              <a:t>into newly created file.</a:t>
            </a:r>
          </a:p>
          <a:p>
            <a:endParaRPr lang="en-US" dirty="0" smtClean="0"/>
          </a:p>
          <a:p>
            <a:r>
              <a:rPr lang="en-US" dirty="0" smtClean="0"/>
              <a:t>This function has two arguments</a:t>
            </a:r>
          </a:p>
          <a:p>
            <a:r>
              <a:rPr lang="en-US" dirty="0" smtClean="0"/>
              <a:t>	1. character variable</a:t>
            </a:r>
          </a:p>
          <a:p>
            <a:r>
              <a:rPr lang="en-US" dirty="0" smtClean="0"/>
              <a:t>	2. file pointer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pPr lvl="1"/>
            <a:r>
              <a:rPr lang="en-US" dirty="0" err="1" smtClean="0"/>
              <a:t>fputc</a:t>
            </a:r>
            <a:r>
              <a:rPr lang="en-US" dirty="0" smtClean="0"/>
              <a:t>(character </a:t>
            </a:r>
            <a:r>
              <a:rPr lang="en-US" dirty="0" err="1" smtClean="0"/>
              <a:t>varible,filepointer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419600"/>
            <a:ext cx="6096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Here character variable is hold a single character and that is stored into file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File pointer is a pointer it store information related to file.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44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30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for </a:t>
            </a:r>
            <a:r>
              <a:rPr lang="en-US" b="1" u="sng" dirty="0" err="1" smtClean="0"/>
              <a:t>fputc</a:t>
            </a:r>
            <a:r>
              <a:rPr lang="en-US" b="1" u="sng" dirty="0" smtClean="0"/>
              <a:t>():-</a:t>
            </a:r>
            <a:endParaRPr lang="en-IN" b="1" u="sng" dirty="0"/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char 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 Enter any character \n");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getc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=fopen("file1.txt","w");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fputc</a:t>
            </a:r>
            <a:r>
              <a:rPr lang="en-IN" dirty="0" smtClean="0"/>
              <a:t>(</a:t>
            </a:r>
            <a:r>
              <a:rPr lang="en-IN" dirty="0" err="1" smtClean="0"/>
              <a:t>ch,fp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 File created and character added successfully ");	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029200"/>
            <a:ext cx="8010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126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254</cp:revision>
  <dcterms:created xsi:type="dcterms:W3CDTF">2021-06-02T08:57:27Z</dcterms:created>
  <dcterms:modified xsi:type="dcterms:W3CDTF">2021-06-24T06:01:17Z</dcterms:modified>
</cp:coreProperties>
</file>