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309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Border and Margin Properties: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Margins are used to create space around elements, outside of borders. With CSS, you have full control over the margins.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properties for setting the margin for each side of an element (top, right, bottom, and left).</a:t>
            </a:r>
            <a:endParaRPr lang="en-US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838200" y="2743200"/>
            <a:ext cx="7848600" cy="1754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CSS has properties for specifying the margin for each side of an element: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margin-top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margin-right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margin-bottom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margin-left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495800"/>
            <a:ext cx="78486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 the margin properties can have the following values: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auto - the browser calculates the margin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/>
              <a:t> length</a:t>
            </a:r>
            <a:r>
              <a:rPr lang="en-US" dirty="0" smtClean="0"/>
              <a:t> - specifies a margin in </a:t>
            </a:r>
            <a:r>
              <a:rPr lang="en-US" dirty="0" err="1" smtClean="0"/>
              <a:t>px</a:t>
            </a:r>
            <a:r>
              <a:rPr lang="en-US" dirty="0" smtClean="0"/>
              <a:t>, pt, cm, etc.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/>
              <a:t> %</a:t>
            </a:r>
            <a:r>
              <a:rPr lang="en-US" dirty="0" smtClean="0"/>
              <a:t> - specifies a margin in % of the width of the containing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Using &lt;div&gt; tag:</a:t>
            </a:r>
          </a:p>
          <a:p>
            <a:endParaRPr lang="en-US" b="1" u="sng" dirty="0" smtClean="0"/>
          </a:p>
          <a:p>
            <a:pPr algn="just"/>
            <a:r>
              <a:rPr lang="en-US" dirty="0" smtClean="0"/>
              <a:t>An element in an HTML document is either a block element or an inline element.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 block would be something like a paragraph, while an inline might be something like text, a figure or an individual character i.e., part of block.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of these can be manipulated separately, rather than applying the formatting to the element itself, </a:t>
            </a:r>
          </a:p>
          <a:p>
            <a:endParaRPr lang="en-US" dirty="0" smtClean="0"/>
          </a:p>
          <a:p>
            <a:r>
              <a:rPr lang="en-US" dirty="0" smtClean="0"/>
              <a:t>a &lt;div&gt; ….. &lt;/div&gt; pair of tags are wrapped around the elements.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4572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&lt;style&gt;</a:t>
            </a:r>
          </a:p>
          <a:p>
            <a:r>
              <a:rPr lang="en-US" sz="1600" dirty="0" smtClean="0"/>
              <a:t>.</a:t>
            </a:r>
            <a:r>
              <a:rPr lang="en-US" sz="1600" dirty="0" err="1" smtClean="0"/>
              <a:t>myDiv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border: 5px outset red;</a:t>
            </a:r>
          </a:p>
          <a:p>
            <a:r>
              <a:rPr lang="en-US" sz="1600" dirty="0" smtClean="0"/>
              <a:t>  background-color: 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;    </a:t>
            </a:r>
          </a:p>
          <a:p>
            <a:r>
              <a:rPr lang="en-US" sz="1600" dirty="0" smtClean="0"/>
              <a:t>  text-align: center;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&lt;/style&gt;</a:t>
            </a:r>
          </a:p>
          <a:p>
            <a:r>
              <a:rPr lang="en-US" sz="1600" dirty="0" smtClean="0"/>
              <a:t>&lt;/head&gt;</a:t>
            </a:r>
          </a:p>
          <a:p>
            <a:r>
              <a:rPr lang="en-US" sz="1600" dirty="0" smtClean="0"/>
              <a:t>&lt;body&gt;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&lt;h1&gt;The div element&lt;/h1&gt;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&lt;div class="</a:t>
            </a:r>
            <a:r>
              <a:rPr lang="en-US" sz="1600" dirty="0" err="1" smtClean="0"/>
              <a:t>myDiv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 &lt;h2&gt;This is a heading in a div element&lt;/h2&gt;</a:t>
            </a:r>
          </a:p>
          <a:p>
            <a:r>
              <a:rPr lang="en-US" sz="1600" dirty="0" smtClean="0"/>
              <a:t>  &lt;p&gt;This is some text in a div element.&lt;/p&gt;</a:t>
            </a:r>
          </a:p>
          <a:p>
            <a:r>
              <a:rPr lang="en-US" sz="1600" dirty="0" smtClean="0"/>
              <a:t>&lt;/div&gt;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&lt;p&gt;This is some text outside the div element.&lt;/p&gt;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838200"/>
            <a:ext cx="5400675" cy="10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286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margin: 70px;</a:t>
            </a:r>
          </a:p>
          <a:p>
            <a:r>
              <a:rPr lang="en-US" dirty="0" smtClean="0"/>
              <a:t>  border: 1px solid #4CAF50;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&lt;h2&gt;CSS Margins&lt;/h2&gt;</a:t>
            </a:r>
          </a:p>
          <a:p>
            <a:r>
              <a:rPr lang="en-US" dirty="0" smtClean="0"/>
              <a:t>&lt;div&gt;This element has a margin of 70px.&lt;/div&gt;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143000"/>
            <a:ext cx="42404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572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4572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&lt;style&gt;</a:t>
            </a:r>
          </a:p>
          <a:p>
            <a:r>
              <a:rPr lang="en-US" sz="1600" dirty="0" smtClean="0"/>
              <a:t>div {</a:t>
            </a:r>
          </a:p>
          <a:p>
            <a:r>
              <a:rPr lang="en-US" sz="1600" dirty="0" smtClean="0"/>
              <a:t>  border: 1px solid black;</a:t>
            </a:r>
          </a:p>
          <a:p>
            <a:r>
              <a:rPr lang="en-US" sz="1600" dirty="0" smtClean="0"/>
              <a:t>  margin-top: 100px;</a:t>
            </a:r>
          </a:p>
          <a:p>
            <a:r>
              <a:rPr lang="en-US" sz="1600" dirty="0" smtClean="0"/>
              <a:t>  margin-bottom: 100px;</a:t>
            </a:r>
          </a:p>
          <a:p>
            <a:r>
              <a:rPr lang="en-US" sz="1600" dirty="0" smtClean="0"/>
              <a:t>  margin-right: 150px;</a:t>
            </a:r>
          </a:p>
          <a:p>
            <a:r>
              <a:rPr lang="en-US" sz="1600" dirty="0" smtClean="0"/>
              <a:t>  margin-left: 80px;</a:t>
            </a:r>
          </a:p>
          <a:p>
            <a:r>
              <a:rPr lang="en-US" sz="1600" dirty="0" smtClean="0"/>
              <a:t>  background-color: 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&lt;/style&gt;</a:t>
            </a:r>
          </a:p>
          <a:p>
            <a:r>
              <a:rPr lang="en-US" sz="1600" dirty="0" smtClean="0"/>
              <a:t>&lt;/head&gt;</a:t>
            </a:r>
          </a:p>
          <a:p>
            <a:r>
              <a:rPr lang="en-US" sz="1600" dirty="0" smtClean="0"/>
              <a:t>&lt;body&gt;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&lt;h2&gt;Using individual margin properties&lt;/h2&gt;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&lt;div&gt;This div element has a top margin of 100px, a right margin of 150px, a bottom margin of 100px, and a left margin of 80px.&lt;/div&gt;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0"/>
            <a:ext cx="35242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1524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572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143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&lt;style&gt; div { width: 320px; padding: 10px; border: 5px solid gray; margin: 0; }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	&lt;body&gt;</a:t>
            </a:r>
          </a:p>
          <a:p>
            <a:r>
              <a:rPr lang="en-US" dirty="0" smtClean="0"/>
              <a:t>	&lt;h2&gt;Calculate the total width:&lt;/h2&gt;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="img.jpg" width="350" height="263" alt="</a:t>
            </a:r>
            <a:r>
              <a:rPr lang="en-US" dirty="0" err="1" smtClean="0"/>
              <a:t>Klematis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&lt;div&gt;The picture above is 350px wide. The total width of 	this element is also </a:t>
            </a:r>
          </a:p>
          <a:p>
            <a:endParaRPr lang="en-US" dirty="0" smtClean="0"/>
          </a:p>
          <a:p>
            <a:r>
              <a:rPr lang="en-US" dirty="0" smtClean="0"/>
              <a:t>350px.&lt;/div&gt; 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371600"/>
            <a:ext cx="34194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6096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6096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3340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Formatting Blocks of Information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webpage may consist of more than one block.</a:t>
            </a:r>
          </a:p>
          <a:p>
            <a:endParaRPr lang="en-US" dirty="0" smtClean="0"/>
          </a:p>
          <a:p>
            <a:r>
              <a:rPr lang="en-US" dirty="0" smtClean="0"/>
              <a:t>We can format all the blocks with single style or separate style for each and every block.</a:t>
            </a:r>
          </a:p>
          <a:p>
            <a:endParaRPr lang="en-US" dirty="0" smtClean="0"/>
          </a:p>
          <a:p>
            <a:r>
              <a:rPr lang="en-US" dirty="0" smtClean="0"/>
              <a:t>This can be achieved in three ways</a:t>
            </a:r>
          </a:p>
          <a:p>
            <a:endParaRPr lang="en-US" dirty="0" smtClean="0"/>
          </a:p>
          <a:p>
            <a:r>
              <a:rPr lang="en-US" dirty="0" smtClean="0"/>
              <a:t>	1. Using &lt;style&gt; class</a:t>
            </a:r>
          </a:p>
          <a:p>
            <a:r>
              <a:rPr lang="en-US" dirty="0" smtClean="0"/>
              <a:t>	2. Using &lt;div&gt; tag</a:t>
            </a:r>
          </a:p>
          <a:p>
            <a:r>
              <a:rPr lang="en-US" dirty="0" smtClean="0"/>
              <a:t>	3. Using &lt;span&gt; 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Using class</a:t>
            </a:r>
          </a:p>
          <a:p>
            <a:endParaRPr lang="en-US" b="1" dirty="0" smtClean="0"/>
          </a:p>
          <a:p>
            <a:r>
              <a:rPr lang="en-US" dirty="0" smtClean="0"/>
              <a:t>A class is defined a set of styles which can be applied as user choice.</a:t>
            </a:r>
          </a:p>
          <a:p>
            <a:endParaRPr lang="en-US" dirty="0" smtClean="0"/>
          </a:p>
          <a:p>
            <a:r>
              <a:rPr lang="en-US" dirty="0" smtClean="0"/>
              <a:t>Choices can be applied to a single type of element or may be anonymous and hence applicable to any element.</a:t>
            </a:r>
          </a:p>
          <a:p>
            <a:endParaRPr lang="en-US" dirty="0" smtClean="0"/>
          </a:p>
          <a:p>
            <a:r>
              <a:rPr lang="en-US" dirty="0" smtClean="0"/>
              <a:t>If you want to apply a style to a particular element use the following syntax</a:t>
            </a:r>
          </a:p>
          <a:p>
            <a:endParaRPr lang="en-US" dirty="0" smtClean="0"/>
          </a:p>
          <a:p>
            <a:r>
              <a:rPr lang="en-US" dirty="0" err="1" smtClean="0"/>
              <a:t>Selector.classname</a:t>
            </a:r>
            <a:r>
              <a:rPr lang="en-US" dirty="0" smtClean="0"/>
              <a:t>{property: value; property: value}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3810000"/>
            <a:ext cx="2921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&lt;selector class=”</a:t>
            </a:r>
            <a:r>
              <a:rPr lang="en-US" dirty="0" err="1" smtClean="0"/>
              <a:t>classname</a:t>
            </a:r>
            <a:r>
              <a:rPr lang="en-US" dirty="0" smtClean="0"/>
              <a:t>”&gt;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838200"/>
            <a:ext cx="502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 </a:t>
            </a:r>
            <a:r>
              <a:rPr lang="en-US" dirty="0" err="1" smtClean="0"/>
              <a:t>p.center</a:t>
            </a:r>
            <a:r>
              <a:rPr lang="en-US" dirty="0" smtClean="0"/>
              <a:t> { text-align: center; color: red; } 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class="center"&gt;This heading will not be affected&lt;/h1&gt;</a:t>
            </a:r>
          </a:p>
          <a:p>
            <a:r>
              <a:rPr lang="en-US" dirty="0" smtClean="0"/>
              <a:t>&lt;p class="center"&gt;This paragraph will be red and center-aligned.&lt;/p&gt;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257799"/>
            <a:ext cx="5334000" cy="122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Anonymous classes:</a:t>
            </a:r>
          </a:p>
          <a:p>
            <a:endParaRPr lang="en-US" b="1" u="sng" dirty="0" smtClean="0"/>
          </a:p>
          <a:p>
            <a:r>
              <a:rPr lang="en-US" dirty="0" smtClean="0"/>
              <a:t>Sometimes you want to apply a piece of formatting too many different elements within a page but not necessarily to the entire page.</a:t>
            </a:r>
          </a:p>
          <a:p>
            <a:endParaRPr lang="en-US" dirty="0" smtClean="0"/>
          </a:p>
          <a:p>
            <a:r>
              <a:rPr lang="en-US" dirty="0" smtClean="0"/>
              <a:t>Instead of defining styles to individual elements we are creating a style class that can be applicable any number of tags in your HTML document.</a:t>
            </a:r>
          </a:p>
          <a:p>
            <a:endParaRPr lang="en-US" dirty="0" smtClean="0"/>
          </a:p>
          <a:p>
            <a:r>
              <a:rPr lang="en-US" dirty="0" smtClean="0"/>
              <a:t>Such classes are called anonymous classes. It has the following syntax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classname</a:t>
            </a:r>
            <a:r>
              <a:rPr lang="en-US" dirty="0" smtClean="0"/>
              <a:t> { Property: value; Property: value; }</a:t>
            </a:r>
          </a:p>
          <a:p>
            <a:endParaRPr lang="en-US" dirty="0" smtClean="0"/>
          </a:p>
          <a:p>
            <a:r>
              <a:rPr lang="en-US" dirty="0" smtClean="0"/>
              <a:t>	&lt;selector1 class=”</a:t>
            </a:r>
            <a:r>
              <a:rPr lang="en-US" dirty="0" err="1" smtClean="0"/>
              <a:t>classname</a:t>
            </a:r>
            <a:r>
              <a:rPr lang="en-US" dirty="0" smtClean="0"/>
              <a:t>”&gt; ………. &lt;selector1&gt;</a:t>
            </a:r>
          </a:p>
          <a:p>
            <a:r>
              <a:rPr lang="en-US" dirty="0" smtClean="0"/>
              <a:t>	&lt;selector2 class=”</a:t>
            </a:r>
            <a:r>
              <a:rPr lang="en-US" dirty="0" err="1" smtClean="0"/>
              <a:t>classname</a:t>
            </a:r>
            <a:r>
              <a:rPr lang="en-US" dirty="0" smtClean="0"/>
              <a:t>”&gt; ………. &lt;selector2&gt;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953000"/>
            <a:ext cx="42862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762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 .center { text-align: center; color: red; } 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class="center"&gt;Red and center-aligned heading&lt;/h1&gt;</a:t>
            </a:r>
          </a:p>
          <a:p>
            <a:r>
              <a:rPr lang="en-US" dirty="0" smtClean="0"/>
              <a:t>&lt;p class="center"&gt;Red and center-aligned paragraph.&lt;/p&gt;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768</Words>
  <Application>Microsoft Office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292</cp:revision>
  <dcterms:created xsi:type="dcterms:W3CDTF">2021-06-02T08:57:27Z</dcterms:created>
  <dcterms:modified xsi:type="dcterms:W3CDTF">2021-06-13T14:46:24Z</dcterms:modified>
</cp:coreProperties>
</file>