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  <p:sldId id="351" r:id="rId3"/>
    <p:sldId id="352" r:id="rId4"/>
    <p:sldId id="353" r:id="rId5"/>
    <p:sldId id="354" r:id="rId6"/>
    <p:sldId id="355" r:id="rId7"/>
    <p:sldId id="35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3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v-tag-htm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762000"/>
            <a:ext cx="79248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Span Tag:</a:t>
            </a:r>
          </a:p>
          <a:p>
            <a:endParaRPr lang="en-US" dirty="0" smtClean="0"/>
          </a:p>
          <a:p>
            <a:r>
              <a:rPr lang="en-US" dirty="0" smtClean="0"/>
              <a:t>The HTML span element is a generic inline container for inline elements and content. </a:t>
            </a:r>
          </a:p>
          <a:p>
            <a:endParaRPr lang="en-US" dirty="0" smtClean="0"/>
          </a:p>
          <a:p>
            <a:r>
              <a:rPr lang="en-US" dirty="0" smtClean="0"/>
              <a:t>It used to group elements for styling.</a:t>
            </a:r>
          </a:p>
          <a:p>
            <a:endParaRPr lang="en-US" dirty="0" smtClean="0"/>
          </a:p>
          <a:p>
            <a:r>
              <a:rPr lang="en-US" dirty="0" smtClean="0"/>
              <a:t>span is very similar to the </a:t>
            </a:r>
            <a:r>
              <a:rPr lang="en-US" dirty="0" smtClean="0">
                <a:hlinkClick r:id="rId2"/>
              </a:rPr>
              <a:t>div tag</a:t>
            </a:r>
            <a:r>
              <a:rPr lang="en-US" dirty="0" smtClean="0"/>
              <a:t>, but div is a </a:t>
            </a:r>
            <a:r>
              <a:rPr lang="en-US" b="1" dirty="0" smtClean="0"/>
              <a:t>block-level</a:t>
            </a:r>
            <a:r>
              <a:rPr lang="en-US" dirty="0" smtClean="0"/>
              <a:t> tag and span is an </a:t>
            </a:r>
            <a:r>
              <a:rPr lang="en-US" b="1" dirty="0" smtClean="0"/>
              <a:t>inline tag.</a:t>
            </a:r>
          </a:p>
          <a:p>
            <a:endParaRPr lang="en-US" b="1" dirty="0" smtClean="0"/>
          </a:p>
          <a:p>
            <a:r>
              <a:rPr lang="en-US" b="1" u="sng" dirty="0" smtClean="0"/>
              <a:t>Syntax: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&lt;span class=""&gt;Some Text.............&lt;/span&gt;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71691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	&lt;title&gt; span tag&lt;/title&gt;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&lt;!-- style for span tag --&gt;	</a:t>
            </a:r>
          </a:p>
          <a:p>
            <a:r>
              <a:rPr lang="en-US" dirty="0" smtClean="0"/>
              <a:t>	&lt;style type=text/</a:t>
            </a:r>
            <a:r>
              <a:rPr lang="en-US" dirty="0" err="1" smtClean="0"/>
              <a:t>css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span{</a:t>
            </a:r>
          </a:p>
          <a:p>
            <a:r>
              <a:rPr lang="en-US" dirty="0" smtClean="0"/>
              <a:t>		color: green;</a:t>
            </a:r>
          </a:p>
          <a:p>
            <a:r>
              <a:rPr lang="en-US" dirty="0" smtClean="0"/>
              <a:t>		text-decoration: underline;</a:t>
            </a:r>
          </a:p>
          <a:p>
            <a:r>
              <a:rPr lang="en-US" dirty="0" smtClean="0"/>
              <a:t>		font-style: italic;</a:t>
            </a:r>
          </a:p>
          <a:p>
            <a:r>
              <a:rPr lang="en-US" dirty="0" smtClean="0"/>
              <a:t>		font-weight: bold;</a:t>
            </a:r>
          </a:p>
          <a:p>
            <a:r>
              <a:rPr lang="en-US" dirty="0" smtClean="0"/>
              <a:t>		font-size: 26px;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	&lt;h2&gt;Welcome To Aditya&lt;/h2&gt;</a:t>
            </a:r>
          </a:p>
          <a:p>
            <a:r>
              <a:rPr lang="en-US" dirty="0" smtClean="0"/>
              <a:t>	&lt;span&gt;Aditya&lt;/span&gt;&lt;/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&lt;span&gt;Degree&lt;/span&gt;&lt;/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&lt;span&gt;Colleges&lt;/span&gt;&lt;/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057400"/>
            <a:ext cx="19812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676400" y="228600"/>
            <a:ext cx="990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span tag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14400"/>
            <a:ext cx="7086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	&lt;title&gt; span tag&lt;/title&gt;	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	&lt;h2&gt;Welcome To Aditya&lt;/h2&gt;	</a:t>
            </a:r>
          </a:p>
          <a:p>
            <a:r>
              <a:rPr lang="en-US" dirty="0" smtClean="0"/>
              <a:t>      &lt;span style="background-</a:t>
            </a:r>
            <a:r>
              <a:rPr lang="en-US" dirty="0" err="1" smtClean="0"/>
              <a:t>color:powderblue</a:t>
            </a:r>
            <a:r>
              <a:rPr lang="en-US" dirty="0" smtClean="0"/>
              <a:t>;"&gt;Aditya&lt;/span&gt;</a:t>
            </a:r>
          </a:p>
          <a:p>
            <a:r>
              <a:rPr lang="en-US" dirty="0" smtClean="0"/>
              <a:t>      &lt;span style="background-color: </a:t>
            </a:r>
            <a:r>
              <a:rPr lang="en-US" dirty="0" err="1" smtClean="0"/>
              <a:t>lightgray</a:t>
            </a:r>
            <a:r>
              <a:rPr lang="en-US" dirty="0" smtClean="0"/>
              <a:t>;"&gt;Degree&lt;/span&gt;</a:t>
            </a:r>
          </a:p>
          <a:p>
            <a:r>
              <a:rPr lang="en-US" dirty="0" smtClean="0"/>
              <a:t>      &lt;span style="background-color: yellow;"&gt;Colleges&lt;/span&gt;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	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5181600"/>
            <a:ext cx="21050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143000" y="228600"/>
            <a:ext cx="273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span tags with inline style 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620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Layers in Html:</a:t>
            </a:r>
          </a:p>
          <a:p>
            <a:endParaRPr lang="en-US" dirty="0" smtClean="0"/>
          </a:p>
          <a:p>
            <a:r>
              <a:rPr lang="en-US" dirty="0" smtClean="0"/>
              <a:t>CSS gives you opportunity to create layers of various divisions.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The CSS layers refer to applying the </a:t>
            </a:r>
            <a:r>
              <a:rPr lang="en-US" i="1" dirty="0" smtClean="0"/>
              <a:t>z-index</a:t>
            </a:r>
            <a:r>
              <a:rPr lang="en-US" dirty="0" smtClean="0"/>
              <a:t> property to elements that overlap with each other.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The z-index property is used along with the </a:t>
            </a:r>
            <a:r>
              <a:rPr lang="en-US" i="1" dirty="0" smtClean="0"/>
              <a:t>position</a:t>
            </a:r>
            <a:r>
              <a:rPr lang="en-US" dirty="0" smtClean="0"/>
              <a:t> property to create an effect of layers. You can specify which element should come on top and which element should come at bottom.</a:t>
            </a:r>
          </a:p>
          <a:p>
            <a:endParaRPr lang="en-US" dirty="0" smtClean="0"/>
          </a:p>
          <a:p>
            <a:r>
              <a:rPr lang="en-US" dirty="0" smtClean="0"/>
              <a:t>A z-index property can help you to create more complex webpage layouts.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6477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&lt;head&gt;</a:t>
            </a:r>
          </a:p>
          <a:p>
            <a:r>
              <a:rPr lang="en-US" dirty="0" smtClean="0"/>
              <a:t>	&lt;title&gt;Layers Demo &lt;/title&gt;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  div {</a:t>
            </a:r>
          </a:p>
          <a:p>
            <a:r>
              <a:rPr lang="en-US" dirty="0" smtClean="0"/>
              <a:t>    width: 80px;</a:t>
            </a:r>
          </a:p>
          <a:p>
            <a:r>
              <a:rPr lang="en-US" dirty="0" smtClean="0"/>
              <a:t>    height: 100px;</a:t>
            </a:r>
          </a:p>
          <a:p>
            <a:r>
              <a:rPr lang="en-US" dirty="0" smtClean="0"/>
              <a:t>    position: relative;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.</a:t>
            </a:r>
            <a:r>
              <a:rPr lang="en-US" dirty="0" err="1" smtClean="0"/>
              <a:t>infront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background-color: red;</a:t>
            </a:r>
          </a:p>
          <a:p>
            <a:r>
              <a:rPr lang="en-US" dirty="0" smtClean="0"/>
              <a:t>    top: 10px;</a:t>
            </a:r>
          </a:p>
          <a:p>
            <a:r>
              <a:rPr lang="en-US" dirty="0" smtClean="0"/>
              <a:t>    left: 80px;</a:t>
            </a:r>
          </a:p>
          <a:p>
            <a:r>
              <a:rPr lang="en-US" dirty="0" smtClean="0"/>
              <a:t>    z-index: 2;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.behind {</a:t>
            </a:r>
          </a:p>
          <a:p>
            <a:r>
              <a:rPr lang="en-US" dirty="0" smtClean="0"/>
              <a:t>    background-color: gold;</a:t>
            </a:r>
          </a:p>
          <a:p>
            <a:r>
              <a:rPr lang="en-US" dirty="0" smtClean="0"/>
              <a:t>    top: -60px;</a:t>
            </a:r>
          </a:p>
          <a:p>
            <a:r>
              <a:rPr lang="en-US" dirty="0" smtClean="0"/>
              <a:t>    left: 35px;</a:t>
            </a:r>
          </a:p>
          <a:p>
            <a:r>
              <a:rPr lang="en-US" dirty="0" smtClean="0"/>
              <a:t>    z-index: 1;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   &lt;/head&gt;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43400" y="2209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&lt;body&gt;</a:t>
            </a:r>
          </a:p>
          <a:p>
            <a:r>
              <a:rPr lang="en-US" dirty="0" smtClean="0"/>
              <a:t>                  &lt;div class="</a:t>
            </a:r>
            <a:r>
              <a:rPr lang="en-US" dirty="0" err="1" smtClean="0"/>
              <a:t>infront</a:t>
            </a:r>
            <a:r>
              <a:rPr lang="en-US" dirty="0" smtClean="0"/>
              <a:t>"&gt;&lt;/div&gt;</a:t>
            </a:r>
          </a:p>
          <a:p>
            <a:r>
              <a:rPr lang="en-US" dirty="0" smtClean="0"/>
              <a:t>	&lt;div class="behind"&gt;&lt;/div&gt;</a:t>
            </a:r>
          </a:p>
          <a:p>
            <a:r>
              <a:rPr lang="en-US" dirty="0" smtClean="0"/>
              <a:t>   &lt;/body&gt;</a:t>
            </a:r>
          </a:p>
          <a:p>
            <a:r>
              <a:rPr lang="en-US" dirty="0" smtClean="0"/>
              <a:t>&lt;/html&gt; 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724400"/>
            <a:ext cx="15144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33600" y="3810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&lt;head&gt;</a:t>
            </a:r>
          </a:p>
          <a:p>
            <a:r>
              <a:rPr lang="en-US" dirty="0" smtClean="0"/>
              <a:t>	&lt;title&gt;Layers Demo &lt;/title&gt;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  div {</a:t>
            </a:r>
          </a:p>
          <a:p>
            <a:r>
              <a:rPr lang="en-US" dirty="0" smtClean="0"/>
              <a:t>    width: 80px;</a:t>
            </a:r>
          </a:p>
          <a:p>
            <a:r>
              <a:rPr lang="en-US" dirty="0" smtClean="0"/>
              <a:t>    height: 100px;</a:t>
            </a:r>
          </a:p>
          <a:p>
            <a:r>
              <a:rPr lang="en-US" dirty="0" smtClean="0"/>
              <a:t>    position: relative;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.</a:t>
            </a:r>
            <a:r>
              <a:rPr lang="en-US" dirty="0" err="1" smtClean="0"/>
              <a:t>infront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background-color: red;</a:t>
            </a:r>
          </a:p>
          <a:p>
            <a:r>
              <a:rPr lang="en-US" dirty="0" smtClean="0"/>
              <a:t>    top: 10px;</a:t>
            </a:r>
          </a:p>
          <a:p>
            <a:r>
              <a:rPr lang="en-US" dirty="0" smtClean="0"/>
              <a:t>    left: 80px;</a:t>
            </a:r>
          </a:p>
          <a:p>
            <a:r>
              <a:rPr lang="en-US" dirty="0" smtClean="0"/>
              <a:t>    z-index: 2;</a:t>
            </a:r>
          </a:p>
          <a:p>
            <a:r>
              <a:rPr lang="en-US" dirty="0" smtClean="0"/>
              <a:t>    opacity: 0.3;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.behind {</a:t>
            </a:r>
          </a:p>
          <a:p>
            <a:r>
              <a:rPr lang="en-US" dirty="0" smtClean="0"/>
              <a:t>    background-color: gold;</a:t>
            </a:r>
          </a:p>
          <a:p>
            <a:r>
              <a:rPr lang="en-US" dirty="0" smtClean="0"/>
              <a:t>    top: -60px;</a:t>
            </a:r>
          </a:p>
          <a:p>
            <a:r>
              <a:rPr lang="en-US" dirty="0" smtClean="0"/>
              <a:t>    left: 35px;</a:t>
            </a:r>
          </a:p>
          <a:p>
            <a:r>
              <a:rPr lang="en-US" dirty="0" smtClean="0"/>
              <a:t>    z-index: 1;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   &lt;/head&gt;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0" y="1143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        &lt;div class="</a:t>
            </a:r>
            <a:r>
              <a:rPr lang="en-US" dirty="0" err="1" smtClean="0"/>
              <a:t>infront</a:t>
            </a:r>
            <a:r>
              <a:rPr lang="en-US" dirty="0" smtClean="0"/>
              <a:t>"&gt;&lt;/div&gt;</a:t>
            </a:r>
          </a:p>
          <a:p>
            <a:r>
              <a:rPr lang="en-US" dirty="0" smtClean="0"/>
              <a:t>	&lt;div class="behind"&gt;&lt;/div&gt;</a:t>
            </a:r>
          </a:p>
          <a:p>
            <a:r>
              <a:rPr lang="en-US" dirty="0" smtClean="0"/>
              <a:t>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191000"/>
            <a:ext cx="15335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33600" y="228600"/>
            <a:ext cx="276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Layers with opacity option: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4572000" cy="81253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&lt;head&gt;</a:t>
            </a:r>
          </a:p>
          <a:p>
            <a:r>
              <a:rPr lang="en-US" dirty="0" smtClean="0"/>
              <a:t>	&lt;title&gt;Layers Demo &lt;/title&gt;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.a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background: gold;</a:t>
            </a:r>
          </a:p>
          <a:p>
            <a:r>
              <a:rPr lang="en-US" dirty="0" smtClean="0"/>
              <a:t>  color: white;</a:t>
            </a:r>
          </a:p>
          <a:p>
            <a:r>
              <a:rPr lang="en-US" dirty="0" smtClean="0"/>
              <a:t>  height: 200px;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.b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background: green;</a:t>
            </a:r>
          </a:p>
          <a:p>
            <a:r>
              <a:rPr lang="en-US" dirty="0" smtClean="0"/>
              <a:t>  padding: 100px;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.c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background: pink;</a:t>
            </a:r>
          </a:p>
          <a:p>
            <a:r>
              <a:rPr lang="en-US" dirty="0" smtClean="0"/>
              <a:t>  padding: 100px;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   &lt;/head&gt;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62400" y="1524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&lt;body&gt;</a:t>
            </a:r>
          </a:p>
          <a:p>
            <a:r>
              <a:rPr lang="en-US" dirty="0" smtClean="0"/>
              <a:t>  &lt;div class="a"&gt; &lt;/div&gt; </a:t>
            </a:r>
          </a:p>
          <a:p>
            <a:r>
              <a:rPr lang="en-US" dirty="0" smtClean="0"/>
              <a:t>  &lt;div class="b"&gt; &lt;/div&gt;</a:t>
            </a:r>
          </a:p>
          <a:p>
            <a:r>
              <a:rPr lang="en-US" dirty="0" smtClean="0"/>
              <a:t>  &lt;div class="c"&gt; &lt;/div&gt;   	</a:t>
            </a:r>
          </a:p>
          <a:p>
            <a:r>
              <a:rPr lang="en-US" dirty="0" smtClean="0"/>
              <a:t>   &lt;/body&gt;</a:t>
            </a:r>
          </a:p>
          <a:p>
            <a:r>
              <a:rPr lang="en-US" dirty="0" smtClean="0"/>
              <a:t>&lt;/html&gt; 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3810000"/>
            <a:ext cx="2967037" cy="276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160</Words>
  <Application>Microsoft Office PowerPoint</Application>
  <PresentationFormat>On-screen Show (4:3)</PresentationFormat>
  <Paragraphs>155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313</cp:revision>
  <dcterms:created xsi:type="dcterms:W3CDTF">2021-06-02T08:57:27Z</dcterms:created>
  <dcterms:modified xsi:type="dcterms:W3CDTF">2021-06-13T14:47:41Z</dcterms:modified>
</cp:coreProperties>
</file>