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3042-B79A-475C-A7E5-9E13FCEB927C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5720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6.FILE</a:t>
            </a:r>
            <a:r>
              <a:rPr lang="en-US" b="1" dirty="0" smtClean="0"/>
              <a:t>:-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371600"/>
            <a:ext cx="815340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This filed is used to include more than one file while submitting the form.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After the form is processed the given files are stored into the disk of the web server.</a:t>
            </a:r>
          </a:p>
          <a:p>
            <a:r>
              <a:rPr lang="en-US" dirty="0" smtClean="0"/>
              <a:t>That is the reason file input is often known as “File Upload”.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	&lt;input type=”file”&gt;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066800"/>
            <a:ext cx="8153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	&lt;head&gt;</a:t>
            </a:r>
          </a:p>
          <a:p>
            <a:r>
              <a:rPr lang="en-US" dirty="0" smtClean="0"/>
              <a:t>	&lt;title&gt;Demo on Text Box &lt;/title&gt;</a:t>
            </a:r>
          </a:p>
          <a:p>
            <a:r>
              <a:rPr lang="en-US" dirty="0" smtClean="0"/>
              <a:t>	&lt;/head&gt;</a:t>
            </a:r>
          </a:p>
          <a:p>
            <a:endParaRPr lang="en-US" dirty="0" smtClean="0"/>
          </a:p>
          <a:p>
            <a:r>
              <a:rPr lang="en-US" dirty="0" smtClean="0"/>
              <a:t>	&lt;body&gt;</a:t>
            </a:r>
          </a:p>
          <a:p>
            <a:endParaRPr lang="en-US" dirty="0" smtClean="0"/>
          </a:p>
          <a:p>
            <a:r>
              <a:rPr lang="en-US" dirty="0" smtClean="0"/>
              <a:t>	&lt;form&gt;	</a:t>
            </a:r>
          </a:p>
          <a:p>
            <a:r>
              <a:rPr lang="en-US" dirty="0" smtClean="0"/>
              <a:t>	&lt;</a:t>
            </a:r>
            <a:r>
              <a:rPr lang="en-US" dirty="0" err="1" smtClean="0"/>
              <a:t>textarea</a:t>
            </a:r>
            <a:r>
              <a:rPr lang="en-US" dirty="0" smtClean="0"/>
              <a:t> name="address" rows="10" cols="40" maxlength="1000" wrap&gt;</a:t>
            </a:r>
          </a:p>
          <a:p>
            <a:r>
              <a:rPr lang="en-US" dirty="0" smtClean="0"/>
              <a:t>	Enter Text to be displayed.</a:t>
            </a:r>
          </a:p>
          <a:p>
            <a:r>
              <a:rPr lang="en-US" dirty="0" smtClean="0"/>
              <a:t>	&lt;/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&lt;/form&gt;</a:t>
            </a:r>
          </a:p>
          <a:p>
            <a:r>
              <a:rPr lang="en-US" dirty="0" smtClean="0"/>
              <a:t>	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457200"/>
            <a:ext cx="10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Example: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219200"/>
            <a:ext cx="7848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&lt;FILEDSET&gt; and &lt;LEGEND&gt; are used to draw the border for the specified form with a title in order to identify each form separately in a single web page.</a:t>
            </a:r>
          </a:p>
          <a:p>
            <a:endParaRPr lang="en-US" dirty="0" smtClean="0"/>
          </a:p>
          <a:p>
            <a:r>
              <a:rPr lang="en-US" dirty="0" smtClean="0"/>
              <a:t>&lt;FIELDSET&gt;</a:t>
            </a:r>
          </a:p>
          <a:p>
            <a:r>
              <a:rPr lang="en-US" dirty="0" smtClean="0"/>
              <a:t>	&lt;LEGEND&gt;Personal Information&lt;LEGEND&gt;</a:t>
            </a:r>
          </a:p>
          <a:p>
            <a:r>
              <a:rPr lang="en-US" dirty="0" smtClean="0"/>
              <a:t>&lt;/FILEDSET&gt;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457200"/>
            <a:ext cx="1450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4. FILEDSET:- 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57200"/>
            <a:ext cx="10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Example:</a:t>
            </a:r>
            <a:endParaRPr lang="en-US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229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19200"/>
            <a:ext cx="441367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09600" y="4572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Output: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219200"/>
            <a:ext cx="318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Design User Registration Form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166843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	&lt;head&gt;</a:t>
            </a:r>
          </a:p>
          <a:p>
            <a:r>
              <a:rPr lang="en-US" dirty="0" smtClean="0"/>
              <a:t>	&lt;title&gt;Demo on Text Box &lt;/title&gt;</a:t>
            </a:r>
          </a:p>
          <a:p>
            <a:r>
              <a:rPr lang="en-US" dirty="0" smtClean="0"/>
              <a:t>	&lt;/head&gt;</a:t>
            </a:r>
          </a:p>
          <a:p>
            <a:endParaRPr lang="en-US" dirty="0" smtClean="0"/>
          </a:p>
          <a:p>
            <a:r>
              <a:rPr lang="en-US" dirty="0" smtClean="0"/>
              <a:t>	&lt;body&gt;</a:t>
            </a:r>
          </a:p>
          <a:p>
            <a:endParaRPr lang="en-US" dirty="0" smtClean="0"/>
          </a:p>
          <a:p>
            <a:r>
              <a:rPr lang="en-US" dirty="0" smtClean="0"/>
              <a:t>	&lt;form&gt;	</a:t>
            </a:r>
          </a:p>
          <a:p>
            <a:endParaRPr lang="en-US" dirty="0" smtClean="0"/>
          </a:p>
          <a:p>
            <a:r>
              <a:rPr lang="en-US" dirty="0" smtClean="0"/>
              <a:t>	Upload a File :</a:t>
            </a:r>
          </a:p>
          <a:p>
            <a:r>
              <a:rPr lang="en-US" dirty="0" smtClean="0"/>
              <a:t>	&lt;input type="file"&gt;	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dirty="0" smtClean="0"/>
              <a:t>	&lt;/form&gt;</a:t>
            </a:r>
          </a:p>
          <a:p>
            <a:r>
              <a:rPr lang="en-US" dirty="0" smtClean="0"/>
              <a:t>	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457200"/>
            <a:ext cx="10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Example: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1371600"/>
            <a:ext cx="723900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input element, having the "image" value in its type attribute, represents a graphical submit button, which is a regular image that when pressed, submits the form it belongs to.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1156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7.IMAGE</a:t>
            </a:r>
            <a:r>
              <a:rPr lang="en-US" b="1" dirty="0" smtClean="0"/>
              <a:t>:-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Example:</a:t>
            </a:r>
          </a:p>
          <a:p>
            <a:endParaRPr lang="en-US" dirty="0" smtClean="0"/>
          </a:p>
          <a:p>
            <a:r>
              <a:rPr lang="en-US" dirty="0" smtClean="0"/>
              <a:t>&lt;input type="image" </a:t>
            </a:r>
            <a:r>
              <a:rPr lang="en-US" dirty="0" err="1" smtClean="0"/>
              <a:t>src</a:t>
            </a:r>
            <a:r>
              <a:rPr lang="en-US" dirty="0" smtClean="0"/>
              <a:t>="img.jpg" alt="Submit" width="100" height="100"&gt;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143000"/>
            <a:ext cx="8305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	&lt;head&gt;</a:t>
            </a:r>
          </a:p>
          <a:p>
            <a:r>
              <a:rPr lang="en-US" dirty="0" smtClean="0"/>
              <a:t>	&lt;title&gt;Demo on Text Box &lt;/title&gt;</a:t>
            </a:r>
          </a:p>
          <a:p>
            <a:r>
              <a:rPr lang="en-US" dirty="0" smtClean="0"/>
              <a:t>	&lt;/head&gt;</a:t>
            </a:r>
          </a:p>
          <a:p>
            <a:endParaRPr lang="en-US" dirty="0" smtClean="0"/>
          </a:p>
          <a:p>
            <a:r>
              <a:rPr lang="en-US" dirty="0" smtClean="0"/>
              <a:t>	&lt;body&gt;</a:t>
            </a:r>
          </a:p>
          <a:p>
            <a:endParaRPr lang="en-US" dirty="0" smtClean="0"/>
          </a:p>
          <a:p>
            <a:r>
              <a:rPr lang="en-US" dirty="0" smtClean="0"/>
              <a:t>	&lt;form&gt;	</a:t>
            </a:r>
          </a:p>
          <a:p>
            <a:r>
              <a:rPr lang="en-US" dirty="0" smtClean="0"/>
              <a:t>	&lt;input type="image" </a:t>
            </a:r>
            <a:r>
              <a:rPr lang="en-US" dirty="0" err="1" smtClean="0"/>
              <a:t>src</a:t>
            </a:r>
            <a:r>
              <a:rPr lang="en-US" dirty="0" smtClean="0"/>
              <a:t>="img.jpg" alt="Submit" width="100" height="100"&gt;</a:t>
            </a:r>
          </a:p>
          <a:p>
            <a:endParaRPr lang="en-US" dirty="0" smtClean="0"/>
          </a:p>
          <a:p>
            <a:r>
              <a:rPr lang="en-US" dirty="0" smtClean="0"/>
              <a:t>	&lt;/form&gt;</a:t>
            </a:r>
          </a:p>
          <a:p>
            <a:r>
              <a:rPr lang="en-US" dirty="0" smtClean="0"/>
              <a:t>	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457200"/>
            <a:ext cx="10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Example: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691" y="381000"/>
            <a:ext cx="120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2. SELECT:-</a:t>
            </a:r>
            <a:endParaRPr lang="en-US" u="sng" dirty="0"/>
          </a:p>
        </p:txBody>
      </p:sp>
      <p:sp>
        <p:nvSpPr>
          <p:cNvPr id="5" name="Rectangle 4"/>
          <p:cNvSpPr/>
          <p:nvPr/>
        </p:nvSpPr>
        <p:spPr>
          <a:xfrm>
            <a:off x="838200" y="1143000"/>
            <a:ext cx="7696200" cy="3373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select tag allows to choose any subset of items from a group by using select tag&lt;SELECT&gt; with corresponding ending tag&lt;/SELECT&gt;.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radio button and checkboxes will occupy a lot of screen space where as select tag does not take.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items in a given select tag are usually rendered in the style of a pop-up menu, indicated with in &lt;OPTION&gt;&lt;/OPTION&gt; tag. The closing tag is optional.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9906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Select your Branch:</a:t>
            </a:r>
          </a:p>
          <a:p>
            <a:r>
              <a:rPr lang="en-US" dirty="0" smtClean="0"/>
              <a:t>&lt;select name=”branch”&gt;</a:t>
            </a:r>
          </a:p>
          <a:p>
            <a:r>
              <a:rPr lang="en-US" dirty="0" smtClean="0"/>
              <a:t>&lt;option&gt; </a:t>
            </a:r>
            <a:r>
              <a:rPr lang="en-US" dirty="0" err="1" smtClean="0"/>
              <a:t>Bsc</a:t>
            </a:r>
            <a:endParaRPr lang="en-US" dirty="0" smtClean="0"/>
          </a:p>
          <a:p>
            <a:r>
              <a:rPr lang="en-US" dirty="0" smtClean="0"/>
              <a:t>&lt;option&gt; BCA</a:t>
            </a:r>
          </a:p>
          <a:p>
            <a:r>
              <a:rPr lang="en-US" dirty="0" smtClean="0"/>
              <a:t>&lt;option&gt; </a:t>
            </a:r>
            <a:r>
              <a:rPr lang="en-US" dirty="0" err="1" smtClean="0"/>
              <a:t>BCom</a:t>
            </a:r>
            <a:endParaRPr lang="en-US" dirty="0" smtClean="0"/>
          </a:p>
          <a:p>
            <a:r>
              <a:rPr lang="en-US" dirty="0" smtClean="0"/>
              <a:t>&lt;option&gt; BBC</a:t>
            </a:r>
          </a:p>
          <a:p>
            <a:r>
              <a:rPr lang="en-US" dirty="0" smtClean="0"/>
              <a:t>&lt;option&gt; BBA</a:t>
            </a:r>
          </a:p>
          <a:p>
            <a:r>
              <a:rPr lang="en-US" dirty="0" smtClean="0"/>
              <a:t>&lt;/select&gt;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457200"/>
            <a:ext cx="10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Example: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612845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	&lt;head&gt;</a:t>
            </a:r>
          </a:p>
          <a:p>
            <a:r>
              <a:rPr lang="en-US" dirty="0" smtClean="0"/>
              <a:t>	&lt;title&gt;Demo on Text Box &lt;/title&gt;</a:t>
            </a:r>
          </a:p>
          <a:p>
            <a:r>
              <a:rPr lang="en-US" dirty="0" smtClean="0"/>
              <a:t>	&lt;/head&gt;</a:t>
            </a:r>
          </a:p>
          <a:p>
            <a:endParaRPr lang="en-US" dirty="0" smtClean="0"/>
          </a:p>
          <a:p>
            <a:r>
              <a:rPr lang="en-US" dirty="0" smtClean="0"/>
              <a:t>	&lt;body&gt;</a:t>
            </a:r>
          </a:p>
          <a:p>
            <a:endParaRPr lang="en-US" dirty="0" smtClean="0"/>
          </a:p>
          <a:p>
            <a:r>
              <a:rPr lang="en-US" dirty="0" smtClean="0"/>
              <a:t>	&lt;form&gt;	</a:t>
            </a:r>
          </a:p>
          <a:p>
            <a:r>
              <a:rPr lang="en-US" dirty="0" smtClean="0"/>
              <a:t>	Select your Branch:&lt;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&lt;select name="branch"&gt;</a:t>
            </a:r>
          </a:p>
          <a:p>
            <a:r>
              <a:rPr lang="en-US" dirty="0" smtClean="0"/>
              <a:t>	&lt;option&gt; Select</a:t>
            </a:r>
          </a:p>
          <a:p>
            <a:r>
              <a:rPr lang="en-US" dirty="0" smtClean="0"/>
              <a:t>	&lt;option&gt; </a:t>
            </a:r>
            <a:r>
              <a:rPr lang="en-US" dirty="0" err="1" smtClean="0"/>
              <a:t>Bsc</a:t>
            </a:r>
            <a:endParaRPr lang="en-US" dirty="0" smtClean="0"/>
          </a:p>
          <a:p>
            <a:r>
              <a:rPr lang="en-US" dirty="0" smtClean="0"/>
              <a:t>	&lt;option&gt; BCA</a:t>
            </a:r>
          </a:p>
          <a:p>
            <a:r>
              <a:rPr lang="en-US" dirty="0" smtClean="0"/>
              <a:t>	&lt;option&gt; </a:t>
            </a:r>
            <a:r>
              <a:rPr lang="en-US" dirty="0" err="1" smtClean="0"/>
              <a:t>BCom</a:t>
            </a:r>
            <a:endParaRPr lang="en-US" dirty="0" smtClean="0"/>
          </a:p>
          <a:p>
            <a:r>
              <a:rPr lang="en-US" dirty="0" smtClean="0"/>
              <a:t>	&lt;option&gt; BBC</a:t>
            </a:r>
          </a:p>
          <a:p>
            <a:r>
              <a:rPr lang="en-US" dirty="0" smtClean="0"/>
              <a:t>	&lt;option&gt; BBA</a:t>
            </a:r>
          </a:p>
          <a:p>
            <a:r>
              <a:rPr lang="en-US" dirty="0" smtClean="0"/>
              <a:t>	&lt;/select&gt;</a:t>
            </a:r>
          </a:p>
          <a:p>
            <a:r>
              <a:rPr lang="en-US" dirty="0" smtClean="0"/>
              <a:t>	&lt;/form&gt;</a:t>
            </a:r>
          </a:p>
          <a:p>
            <a:r>
              <a:rPr lang="en-US" dirty="0" smtClean="0"/>
              <a:t>	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457200"/>
            <a:ext cx="10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Example: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You can create a group element so that the multiple blocks for multiple sub items can be created by using &lt;</a:t>
            </a:r>
            <a:r>
              <a:rPr lang="en-US" dirty="0" err="1" smtClean="0"/>
              <a:t>optgroup</a:t>
            </a:r>
            <a:r>
              <a:rPr lang="en-US" dirty="0" smtClean="0"/>
              <a:t>  &gt;&lt;/</a:t>
            </a:r>
            <a:r>
              <a:rPr lang="en-US" dirty="0" err="1" smtClean="0"/>
              <a:t>optgroup</a:t>
            </a:r>
            <a:r>
              <a:rPr lang="en-US" dirty="0" smtClean="0"/>
              <a:t>&gt; tag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752600"/>
            <a:ext cx="6553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Select your Branch: 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&lt;select name="branch"&gt;</a:t>
            </a:r>
          </a:p>
          <a:p>
            <a:r>
              <a:rPr lang="en-US" dirty="0" smtClean="0"/>
              <a:t>	&lt;option&gt;Select</a:t>
            </a:r>
          </a:p>
          <a:p>
            <a:r>
              <a:rPr lang="en-US" dirty="0" smtClean="0"/>
              <a:t>	&lt;</a:t>
            </a:r>
            <a:r>
              <a:rPr lang="en-US" dirty="0" err="1" smtClean="0"/>
              <a:t>optgroup</a:t>
            </a:r>
            <a:r>
              <a:rPr lang="en-US" dirty="0" smtClean="0"/>
              <a:t> label="</a:t>
            </a:r>
            <a:r>
              <a:rPr lang="en-US" dirty="0" err="1" smtClean="0"/>
              <a:t>BSc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		&lt;option value="</a:t>
            </a:r>
            <a:r>
              <a:rPr lang="en-US" dirty="0" err="1" smtClean="0"/>
              <a:t>mpcs</a:t>
            </a:r>
            <a:r>
              <a:rPr lang="en-US" dirty="0" smtClean="0"/>
              <a:t>"&gt;MPCS</a:t>
            </a:r>
          </a:p>
          <a:p>
            <a:r>
              <a:rPr lang="en-US" dirty="0" smtClean="0"/>
              <a:t>		&lt;option value="</a:t>
            </a:r>
            <a:r>
              <a:rPr lang="en-US" dirty="0" err="1" smtClean="0"/>
              <a:t>mscs</a:t>
            </a:r>
            <a:r>
              <a:rPr lang="en-US" dirty="0" smtClean="0"/>
              <a:t>"&gt;MSCS</a:t>
            </a:r>
          </a:p>
          <a:p>
            <a:r>
              <a:rPr lang="en-US" dirty="0" smtClean="0"/>
              <a:t>		&lt;option value="</a:t>
            </a:r>
            <a:r>
              <a:rPr lang="en-US" dirty="0" err="1" smtClean="0"/>
              <a:t>mecs</a:t>
            </a:r>
            <a:r>
              <a:rPr lang="en-US" dirty="0" smtClean="0"/>
              <a:t>"&gt;MECS</a:t>
            </a:r>
          </a:p>
          <a:p>
            <a:r>
              <a:rPr lang="en-US" dirty="0" smtClean="0"/>
              <a:t>	&lt;/</a:t>
            </a:r>
            <a:r>
              <a:rPr lang="en-US" dirty="0" err="1" smtClean="0"/>
              <a:t>optgroup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	&lt;</a:t>
            </a:r>
            <a:r>
              <a:rPr lang="en-US" dirty="0" err="1" smtClean="0"/>
              <a:t>optgroup</a:t>
            </a:r>
            <a:r>
              <a:rPr lang="en-US" dirty="0" smtClean="0"/>
              <a:t> label="</a:t>
            </a:r>
            <a:r>
              <a:rPr lang="en-US" dirty="0" err="1" smtClean="0"/>
              <a:t>BCom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		&lt;option value="general"&gt;General</a:t>
            </a:r>
          </a:p>
          <a:p>
            <a:r>
              <a:rPr lang="en-US" dirty="0" smtClean="0"/>
              <a:t>		&lt;option value="computers"&gt;Computers</a:t>
            </a:r>
          </a:p>
          <a:p>
            <a:r>
              <a:rPr lang="en-US" dirty="0" smtClean="0"/>
              <a:t>	&lt;/</a:t>
            </a:r>
            <a:r>
              <a:rPr lang="en-US" dirty="0" err="1" smtClean="0"/>
              <a:t>optgroup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	&lt;/select&gt;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828800"/>
            <a:ext cx="10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Example: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1446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3. TEXTAREA:</a:t>
            </a:r>
            <a:endParaRPr lang="en-US" u="sng" dirty="0"/>
          </a:p>
        </p:txBody>
      </p:sp>
      <p:sp>
        <p:nvSpPr>
          <p:cNvPr id="3" name="Rectangle 2"/>
          <p:cNvSpPr/>
          <p:nvPr/>
        </p:nvSpPr>
        <p:spPr>
          <a:xfrm>
            <a:off x="762000" y="990600"/>
            <a:ext cx="76962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&lt;</a:t>
            </a:r>
            <a:r>
              <a:rPr lang="en-US" dirty="0" err="1" smtClean="0"/>
              <a:t>textarea</a:t>
            </a:r>
            <a:r>
              <a:rPr lang="en-US" dirty="0" smtClean="0"/>
              <a:t>&gt; tag defines a multi-line text input control. A text area can hold any number of characters, and the text renders in a fixed width font.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size of a text area can be specified by the cols and rows attributes.</a:t>
            </a:r>
          </a:p>
          <a:p>
            <a:endParaRPr lang="en-US" dirty="0" smtClean="0"/>
          </a:p>
          <a:p>
            <a:r>
              <a:rPr lang="en-US" b="1" dirty="0" smtClean="0"/>
              <a:t>Example:-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 name=”address” rows=”20” cols=”80” maxlength=”2000” wrap&gt;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Enter Text to be displayed.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&lt;/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402</Words>
  <Application>Microsoft Office PowerPoint</Application>
  <PresentationFormat>On-screen Show (4:3)</PresentationFormat>
  <Paragraphs>130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Laxmi</cp:lastModifiedBy>
  <cp:revision>176</cp:revision>
  <dcterms:created xsi:type="dcterms:W3CDTF">2021-06-02T08:57:27Z</dcterms:created>
  <dcterms:modified xsi:type="dcterms:W3CDTF">2021-06-08T12:48:06Z</dcterms:modified>
</cp:coreProperties>
</file>