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58" r:id="rId7"/>
    <p:sldId id="262" r:id="rId8"/>
    <p:sldId id="275" r:id="rId9"/>
    <p:sldId id="276" r:id="rId10"/>
    <p:sldId id="277" r:id="rId11"/>
    <p:sldId id="288" r:id="rId12"/>
    <p:sldId id="289" r:id="rId13"/>
    <p:sldId id="290" r:id="rId14"/>
    <p:sldId id="291" r:id="rId15"/>
    <p:sldId id="292" r:id="rId16"/>
    <p:sldId id="293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td.asp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l.asp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hyperlink" Target="https://www.w3schools.com/tags/tag_dd.asp" TargetMode="External"/><Relationship Id="rId4" Type="http://schemas.openxmlformats.org/officeDocument/2006/relationships/hyperlink" Target="https://www.w3schools.com/tags/tag_dt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			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609600" y="228600"/>
            <a:ext cx="8077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 smtClean="0"/>
              <a:t>LISTS IN HTML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Lists are the index of items to be appeared in web pages in a specified format.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There are three types of lists</a:t>
            </a:r>
          </a:p>
          <a:p>
            <a:pPr lvl="1">
              <a:lnSpc>
                <a:spcPct val="200000"/>
              </a:lnSpc>
            </a:pPr>
            <a:r>
              <a:rPr lang="en-US" b="1" dirty="0" smtClean="0"/>
              <a:t>a. Ordered Lists</a:t>
            </a:r>
          </a:p>
          <a:p>
            <a:pPr lvl="1">
              <a:lnSpc>
                <a:spcPct val="200000"/>
              </a:lnSpc>
            </a:pPr>
            <a:r>
              <a:rPr lang="en-US" b="1" dirty="0" smtClean="0"/>
              <a:t>b. Unordered Lists</a:t>
            </a:r>
          </a:p>
          <a:p>
            <a:pPr lvl="1">
              <a:lnSpc>
                <a:spcPct val="200000"/>
              </a:lnSpc>
            </a:pPr>
            <a:r>
              <a:rPr lang="en-US" b="1" dirty="0" smtClean="0"/>
              <a:t>c. Description List  (or) Definition Lists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86200"/>
            <a:ext cx="763128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685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 1:</a:t>
            </a:r>
            <a:endParaRPr lang="en-US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19200"/>
            <a:ext cx="5029200" cy="485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685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 2 ( Colspan ):</a:t>
            </a:r>
            <a:endParaRPr lang="en-US" b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43038"/>
            <a:ext cx="5715000" cy="454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685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 3 (Row span ):</a:t>
            </a:r>
            <a:endParaRPr lang="en-US" b="1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143000"/>
            <a:ext cx="5334000" cy="539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685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 4 (Cell Padding):</a:t>
            </a:r>
            <a:endParaRPr lang="en-US" b="1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263" y="1371599"/>
            <a:ext cx="5291137" cy="44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685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 5 (Cell Spacing):</a:t>
            </a:r>
            <a:endParaRPr lang="en-US" b="1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1381124"/>
            <a:ext cx="68008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&lt;TH &gt; Tag:</a:t>
            </a:r>
            <a:endParaRPr lang="en-US" sz="2400" b="1" u="sng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838200" y="1371600"/>
            <a:ext cx="7467600" cy="403187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tag defines a header cell in an HTML table.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An HTML table has two kinds of cells: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Header cells - contains header information (created with the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element)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Data cells - contains data (created with the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  <a:hlinkClick r:id="rId2"/>
              </a:rPr>
              <a:t>&lt;td&gt;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element)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text in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elements are bold and centered by default.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text in &lt;td&gt; elements are regular and left-aligned by default.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4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838200"/>
            <a:ext cx="4419600" cy="5341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9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your class time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		</a:t>
            </a:r>
            <a:br>
              <a:rPr lang="en-US" sz="2000" b="1" dirty="0" smtClean="0"/>
            </a:b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304801"/>
            <a:ext cx="7924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u="sng" dirty="0" smtClean="0"/>
              <a:t>ORDERED LIST:</a:t>
            </a:r>
            <a:endParaRPr lang="en-US" b="1" u="sng" dirty="0" smtClean="0"/>
          </a:p>
          <a:p>
            <a:pPr>
              <a:lnSpc>
                <a:spcPct val="200000"/>
              </a:lnSpc>
            </a:pPr>
            <a:r>
              <a:rPr lang="en-US" b="1" dirty="0" smtClean="0"/>
              <a:t>An ordered list starts with the &lt;</a:t>
            </a:r>
            <a:r>
              <a:rPr lang="en-US" b="1" dirty="0" err="1" smtClean="0"/>
              <a:t>ol</a:t>
            </a:r>
            <a:r>
              <a:rPr lang="en-US" b="1" dirty="0" smtClean="0"/>
              <a:t>&gt; tag.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Each list item starts with the &lt;</a:t>
            </a:r>
            <a:r>
              <a:rPr lang="en-US" b="1" dirty="0" err="1" smtClean="0"/>
              <a:t>li</a:t>
            </a:r>
            <a:r>
              <a:rPr lang="en-US" b="1" dirty="0" smtClean="0"/>
              <a:t>&gt; tag.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The list items will be marked with numbers by default: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The ordered list is also known as the Number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33400"/>
            <a:ext cx="111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600284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696200" cy="3657601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sz="1800" b="1" u="sng" dirty="0" smtClean="0"/>
              <a:t>UNORDERED LIST:</a:t>
            </a:r>
            <a:br>
              <a:rPr lang="en-US" sz="1800" b="1" u="sng" dirty="0" smtClean="0"/>
            </a:br>
            <a:r>
              <a:rPr lang="en-US" sz="1800" b="1" dirty="0" smtClean="0"/>
              <a:t>An unordered list starts with the &lt;</a:t>
            </a:r>
            <a:r>
              <a:rPr lang="en-US" sz="1800" b="1" dirty="0" err="1" smtClean="0"/>
              <a:t>ul</a:t>
            </a:r>
            <a:r>
              <a:rPr lang="en-US" sz="1800" b="1" dirty="0" smtClean="0"/>
              <a:t>&gt; tag. </a:t>
            </a:r>
            <a:br>
              <a:rPr lang="en-US" sz="1800" b="1" dirty="0" smtClean="0"/>
            </a:br>
            <a:r>
              <a:rPr lang="en-US" sz="1800" b="1" dirty="0" smtClean="0"/>
              <a:t>Each list item starts with the &lt;</a:t>
            </a:r>
            <a:r>
              <a:rPr lang="en-US" sz="1800" b="1" dirty="0" err="1" smtClean="0"/>
              <a:t>li</a:t>
            </a:r>
            <a:r>
              <a:rPr lang="en-US" sz="1800" b="1" dirty="0" smtClean="0"/>
              <a:t>&gt; tag.</a:t>
            </a:r>
            <a:br>
              <a:rPr lang="en-US" sz="1800" b="1" dirty="0" smtClean="0"/>
            </a:br>
            <a:r>
              <a:rPr lang="en-US" sz="1800" b="1" dirty="0" smtClean="0"/>
              <a:t>The list items will be marked with bullets (small black circles) by default:</a:t>
            </a:r>
            <a:br>
              <a:rPr lang="en-US" sz="1800" b="1" dirty="0" smtClean="0"/>
            </a:br>
            <a:endParaRPr lang="en-US" sz="18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0960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219200"/>
            <a:ext cx="669518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620000" cy="4038601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sz="2000" b="1" u="sng" dirty="0" smtClean="0"/>
              <a:t>DESCRIPTION LIST: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A description list is a list of terms, with a description of each term.</a:t>
            </a:r>
            <a:br>
              <a:rPr lang="en-US" sz="1800" b="1" dirty="0" smtClean="0"/>
            </a:br>
            <a:r>
              <a:rPr lang="en-US" sz="1800" b="1" dirty="0" smtClean="0"/>
              <a:t>The </a:t>
            </a:r>
            <a:r>
              <a:rPr lang="en-US" sz="1800" b="1" dirty="0" smtClean="0">
                <a:hlinkClick r:id="rId3"/>
              </a:rPr>
              <a:t>&lt;dl&gt;</a:t>
            </a:r>
            <a:r>
              <a:rPr lang="en-US" sz="1800" b="1" dirty="0" smtClean="0"/>
              <a:t> tag defines the description list, </a:t>
            </a:r>
            <a:br>
              <a:rPr lang="en-US" sz="1800" b="1" dirty="0" smtClean="0"/>
            </a:br>
            <a:r>
              <a:rPr lang="en-US" sz="1800" b="1" dirty="0" smtClean="0"/>
              <a:t>The </a:t>
            </a:r>
            <a:r>
              <a:rPr lang="en-US" sz="1800" b="1" dirty="0" smtClean="0">
                <a:hlinkClick r:id="rId4"/>
              </a:rPr>
              <a:t>&lt;</a:t>
            </a:r>
            <a:r>
              <a:rPr lang="en-US" sz="1800" b="1" dirty="0" err="1" smtClean="0">
                <a:hlinkClick r:id="rId4"/>
              </a:rPr>
              <a:t>dt</a:t>
            </a:r>
            <a:r>
              <a:rPr lang="en-US" sz="1800" b="1" dirty="0" smtClean="0">
                <a:hlinkClick r:id="rId4"/>
              </a:rPr>
              <a:t>&gt;</a:t>
            </a:r>
            <a:r>
              <a:rPr lang="en-US" sz="1800" b="1" dirty="0" smtClean="0"/>
              <a:t> tag defines the term (name), and the </a:t>
            </a:r>
            <a:r>
              <a:rPr lang="en-US" sz="1800" b="1" dirty="0" smtClean="0">
                <a:hlinkClick r:id="rId5"/>
              </a:rPr>
              <a:t>&lt;</a:t>
            </a:r>
            <a:r>
              <a:rPr lang="en-US" sz="1800" b="1" dirty="0" err="1" smtClean="0">
                <a:hlinkClick r:id="rId5"/>
              </a:rPr>
              <a:t>dd</a:t>
            </a:r>
            <a:r>
              <a:rPr lang="en-US" sz="1800" b="1" dirty="0" smtClean="0">
                <a:hlinkClick r:id="rId5"/>
              </a:rPr>
              <a:t>&gt;</a:t>
            </a:r>
            <a:r>
              <a:rPr lang="en-US" sz="1800" b="1" dirty="0" smtClean="0"/>
              <a:t> tag describes each term: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985838"/>
            <a:ext cx="7896225" cy="503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81000"/>
            <a:ext cx="167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TABLE TAG:</a:t>
            </a:r>
            <a:endParaRPr lang="en-US" sz="2000" u="sng" dirty="0"/>
          </a:p>
        </p:txBody>
      </p:sp>
      <p:sp>
        <p:nvSpPr>
          <p:cNvPr id="4" name="Rectangle 3"/>
          <p:cNvSpPr/>
          <p:nvPr/>
        </p:nvSpPr>
        <p:spPr>
          <a:xfrm>
            <a:off x="609600" y="1143000"/>
            <a:ext cx="78486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An HTML table is a rectangular grid of rows and columns on a web page, to which you can enter all kinds of information, including text, numbers, links, and images.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776990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Attributes of Table Tag</a:t>
            </a:r>
            <a:endParaRPr lang="en-US" sz="20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8229600" cy="389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1. The BORDER attribute in &lt;TABLE&gt; tag tells the visibility of table border.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2. The ROWSPAN attribute in &lt;TR&gt; tag is used to merge the cells vertically.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3. The COLSPAN attribute in &lt;TR&gt; tag is used to merge the cells horizontally.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4. The CELLPADDING attribute in &lt;TABLE&gt; tag specifies the distance between the cell content and cell borders.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5. The CELLSPACING attribute in &lt;TABLE&gt; tag specifies the distance between the cells in a 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240</Words>
  <Application>Microsoft Office PowerPoint</Application>
  <PresentationFormat>On-screen Show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   </vt:lpstr>
      <vt:lpstr>    </vt:lpstr>
      <vt:lpstr> </vt:lpstr>
      <vt:lpstr>UNORDERED LIST: An unordered list starts with the &lt;ul&gt; tag.  Each list item starts with the &lt;li&gt; tag. The list items will be marked with bullets (small black circles) by default: </vt:lpstr>
      <vt:lpstr>Slide 5</vt:lpstr>
      <vt:lpstr>DESCRIPTION LIST: A description list is a list of terms, with a description of each term. The &lt;dl&gt; tag defines the description list,  The &lt;dt&gt; tag defines the term (name), and the &lt;dd&gt; tag describes each term: 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ADITYA</cp:lastModifiedBy>
  <cp:revision>84</cp:revision>
  <dcterms:created xsi:type="dcterms:W3CDTF">2021-06-02T08:57:27Z</dcterms:created>
  <dcterms:modified xsi:type="dcterms:W3CDTF">2021-06-05T04:36:03Z</dcterms:modified>
</cp:coreProperties>
</file>