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1219200"/>
            <a:ext cx="80772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 </a:t>
            </a:r>
            <a:r>
              <a:rPr lang="en-US" b="1" dirty="0" smtClean="0"/>
              <a:t>JavaScript math</a:t>
            </a:r>
            <a:r>
              <a:rPr lang="en-US" dirty="0" smtClean="0"/>
              <a:t> object provides several constants and methods to perform mathematical </a:t>
            </a:r>
            <a:r>
              <a:rPr lang="en-US" dirty="0" smtClean="0"/>
              <a:t>operations on numbers.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81000"/>
            <a:ext cx="297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MATHEMATICAL FUNCTIONS: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4384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Let's see the list of JavaScript Math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733800"/>
            <a:ext cx="75861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2714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905000" y="1828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Math.PI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4495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752600" y="1447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Math.random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b="49123"/>
          <a:stretch>
            <a:fillRect/>
          </a:stretch>
        </p:blipFill>
        <p:spPr bwMode="auto">
          <a:xfrm>
            <a:off x="1219199" y="914400"/>
            <a:ext cx="570301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838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Math.sin(30);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(a);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Math.cos(30);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a);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Math.tan(45);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2622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OPERATORS </a:t>
            </a:r>
            <a:r>
              <a:rPr lang="en-US" b="1" dirty="0" smtClean="0"/>
              <a:t>In Java Script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2192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 script </a:t>
            </a:r>
            <a:r>
              <a:rPr lang="en-US" dirty="0" smtClean="0"/>
              <a:t>language supports following operators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981200"/>
            <a:ext cx="4572000" cy="33387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1. Arithmetic Operators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2. Relational (comparison) operators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3. Logical operators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4. Assignment operators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5. Conditional operators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6. The + operator used on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Arithmetic Operator:- 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These </a:t>
            </a:r>
            <a:r>
              <a:rPr lang="en-US" dirty="0" smtClean="0"/>
              <a:t>operators take numerical values as their operands and return a single value. (a, b variables holds a= 10, b=20 then)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8" y="2490788"/>
            <a:ext cx="7477125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394692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(" Enter a value "));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(" Enter b value "));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("a value is:",a);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b value is:", 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</a:t>
            </a:r>
            <a:r>
              <a:rPr lang="en-US" dirty="0" err="1" smtClean="0"/>
              <a:t>a+b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a-b);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a*b);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a/b);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</a:t>
            </a:r>
            <a:r>
              <a:rPr lang="en-US" dirty="0" err="1" smtClean="0"/>
              <a:t>a%b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++a);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--a);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Math.abs(-1);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4505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00200" y="19812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Math.max(10,20,50,60,100);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43148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752600" y="16002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Math.min(10,20,50,60,100);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5238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76400" y="1905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Math.pow(2,4);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5629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524000" y="1752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Math.round</a:t>
            </a:r>
            <a:r>
              <a:rPr lang="en-US" dirty="0" smtClean="0"/>
              <a:t>(2.4);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457200"/>
            <a:ext cx="417443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00200" y="1676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Math.sqrt</a:t>
            </a:r>
            <a:r>
              <a:rPr lang="en-US" dirty="0" smtClean="0"/>
              <a:t>(16);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Math.ceil</a:t>
            </a:r>
            <a:r>
              <a:rPr lang="en-US" dirty="0" smtClean="0"/>
              <a:t>(25.689);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5210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057400" y="1676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Math.floor</a:t>
            </a:r>
            <a:r>
              <a:rPr lang="en-US" dirty="0" smtClean="0"/>
              <a:t>(25.689);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828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397</cp:revision>
  <dcterms:created xsi:type="dcterms:W3CDTF">2021-06-02T08:57:27Z</dcterms:created>
  <dcterms:modified xsi:type="dcterms:W3CDTF">2021-06-17T14:03:59Z</dcterms:modified>
</cp:coreProperties>
</file>