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7" r:id="rId2"/>
    <p:sldId id="388" r:id="rId3"/>
    <p:sldId id="389" r:id="rId4"/>
    <p:sldId id="390" r:id="rId5"/>
    <p:sldId id="391" r:id="rId6"/>
    <p:sldId id="403" r:id="rId7"/>
    <p:sldId id="392" r:id="rId8"/>
    <p:sldId id="394" r:id="rId9"/>
    <p:sldId id="402" r:id="rId10"/>
    <p:sldId id="39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howOutlineIcons="0">
    <p:restoredLeft sz="15620"/>
    <p:restoredTop sz="94660"/>
  </p:normalViewPr>
  <p:slideViewPr>
    <p:cSldViewPr>
      <p:cViewPr>
        <p:scale>
          <a:sx n="50" d="100"/>
          <a:sy n="50" d="100"/>
        </p:scale>
        <p:origin x="-1253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3042-B79A-475C-A7E5-9E13FCEB927C}" type="datetimeFigureOut">
              <a:rPr lang="en-US" smtClean="0"/>
              <a:pPr/>
              <a:t>6/20/2021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7CAD-D309-4819-9A0C-C7E3CD642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3042-B79A-475C-A7E5-9E13FCEB927C}" type="datetimeFigureOut">
              <a:rPr lang="en-US" smtClean="0"/>
              <a:pPr/>
              <a:t>6/20/2021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7CAD-D309-4819-9A0C-C7E3CD642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3042-B79A-475C-A7E5-9E13FCEB927C}" type="datetimeFigureOut">
              <a:rPr lang="en-US" smtClean="0"/>
              <a:pPr/>
              <a:t>6/20/2021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7CAD-D309-4819-9A0C-C7E3CD642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3042-B79A-475C-A7E5-9E13FCEB927C}" type="datetimeFigureOut">
              <a:rPr lang="en-US" smtClean="0"/>
              <a:pPr/>
              <a:t>6/20/2021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7CAD-D309-4819-9A0C-C7E3CD642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3042-B79A-475C-A7E5-9E13FCEB927C}" type="datetimeFigureOut">
              <a:rPr lang="en-US" smtClean="0"/>
              <a:pPr/>
              <a:t>6/20/2021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7CAD-D309-4819-9A0C-C7E3CD642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3042-B79A-475C-A7E5-9E13FCEB927C}" type="datetimeFigureOut">
              <a:rPr lang="en-US" smtClean="0"/>
              <a:pPr/>
              <a:t>6/20/2021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7CAD-D309-4819-9A0C-C7E3CD642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3042-B79A-475C-A7E5-9E13FCEB927C}" type="datetimeFigureOut">
              <a:rPr lang="en-US" smtClean="0"/>
              <a:pPr/>
              <a:t>6/20/2021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7CAD-D309-4819-9A0C-C7E3CD642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3042-B79A-475C-A7E5-9E13FCEB927C}" type="datetimeFigureOut">
              <a:rPr lang="en-US" smtClean="0"/>
              <a:pPr/>
              <a:t>6/20/2021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7CAD-D309-4819-9A0C-C7E3CD642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3042-B79A-475C-A7E5-9E13FCEB927C}" type="datetimeFigureOut">
              <a:rPr lang="en-US" smtClean="0"/>
              <a:pPr/>
              <a:t>6/20/2021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7CAD-D309-4819-9A0C-C7E3CD642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3042-B79A-475C-A7E5-9E13FCEB927C}" type="datetimeFigureOut">
              <a:rPr lang="en-US" smtClean="0"/>
              <a:pPr/>
              <a:t>6/20/2021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7CAD-D309-4819-9A0C-C7E3CD642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3042-B79A-475C-A7E5-9E13FCEB927C}" type="datetimeFigureOut">
              <a:rPr lang="en-US" smtClean="0"/>
              <a:pPr/>
              <a:t>6/20/2021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7CAD-D309-4819-9A0C-C7E3CD642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83042-B79A-475C-A7E5-9E13FCEB927C}" type="datetimeFigureOut">
              <a:rPr lang="en-US" smtClean="0"/>
              <a:pPr/>
              <a:t>6/20/2021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F7CAD-D309-4819-9A0C-C7E3CD642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457200"/>
            <a:ext cx="2579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 smtClean="0"/>
              <a:t>FUNCTIONS IN JavaScript</a:t>
            </a:r>
            <a:endParaRPr lang="en-US" u="sng" dirty="0"/>
          </a:p>
        </p:txBody>
      </p:sp>
      <p:sp>
        <p:nvSpPr>
          <p:cNvPr id="3" name="Rectangle 2"/>
          <p:cNvSpPr/>
          <p:nvPr/>
        </p:nvSpPr>
        <p:spPr>
          <a:xfrm>
            <a:off x="762000" y="1066800"/>
            <a:ext cx="75438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/>
              <a:t>A function is a piece of code that performs a specific task. You may call a function from anywhere within a page.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Functions can be defined both in the &lt;head&gt; and as well as in the &lt;body&gt; section of a document.</a:t>
            </a:r>
          </a:p>
          <a:p>
            <a:pPr algn="just"/>
            <a:endParaRPr lang="en-US" dirty="0" smtClean="0"/>
          </a:p>
          <a:p>
            <a:r>
              <a:rPr lang="en-US" b="1" dirty="0" smtClean="0"/>
              <a:t>Defining Functions:</a:t>
            </a:r>
          </a:p>
          <a:p>
            <a:pPr algn="just"/>
            <a:r>
              <a:rPr lang="en-US" dirty="0" smtClean="0"/>
              <a:t>Functions are defined using the “function” key word. The function name can be any combination of digits, letters and underscore but not a white space</a:t>
            </a:r>
          </a:p>
          <a:p>
            <a:endParaRPr lang="en-US" b="1" dirty="0" smtClean="0"/>
          </a:p>
          <a:p>
            <a:r>
              <a:rPr lang="en-US" b="1" dirty="0" smtClean="0"/>
              <a:t>Syntax:</a:t>
            </a:r>
          </a:p>
          <a:p>
            <a:r>
              <a:rPr lang="en-US" b="1" dirty="0" smtClean="0"/>
              <a:t>	function function name (parameters….)</a:t>
            </a:r>
          </a:p>
          <a:p>
            <a:r>
              <a:rPr lang="en-US" b="1" dirty="0" smtClean="0"/>
              <a:t>	{</a:t>
            </a:r>
          </a:p>
          <a:p>
            <a:r>
              <a:rPr lang="en-US" b="1" dirty="0" smtClean="0"/>
              <a:t>	</a:t>
            </a:r>
          </a:p>
          <a:p>
            <a:r>
              <a:rPr lang="en-US" b="1" dirty="0" smtClean="0"/>
              <a:t>	   Body of function…..</a:t>
            </a:r>
          </a:p>
          <a:p>
            <a:endParaRPr lang="en-US" b="1" dirty="0" smtClean="0"/>
          </a:p>
          <a:p>
            <a:r>
              <a:rPr lang="en-US" dirty="0" smtClean="0"/>
              <a:t>	</a:t>
            </a:r>
            <a:r>
              <a:rPr lang="en-US" b="1" dirty="0" smtClean="0"/>
              <a:t>}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762000"/>
            <a:ext cx="61595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600" y="3657600"/>
            <a:ext cx="612775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8200" y="685800"/>
            <a:ext cx="6172200" cy="50353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&lt;html&gt; &lt;head&gt;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&lt;title&gt; </a:t>
            </a:r>
            <a:r>
              <a:rPr lang="en-US" dirty="0" smtClean="0"/>
              <a:t>Functions Creation</a:t>
            </a:r>
            <a:r>
              <a:rPr lang="en-US" dirty="0" smtClean="0"/>
              <a:t>&lt;/</a:t>
            </a:r>
            <a:r>
              <a:rPr lang="en-US" dirty="0" smtClean="0"/>
              <a:t>title&gt;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&lt;script type="text/</a:t>
            </a:r>
            <a:r>
              <a:rPr lang="en-US" dirty="0" err="1" smtClean="0"/>
              <a:t>javascript</a:t>
            </a:r>
            <a:r>
              <a:rPr lang="en-US" dirty="0" smtClean="0"/>
              <a:t>"&gt;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	function f1(){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		</a:t>
            </a:r>
            <a:r>
              <a:rPr lang="en-US" dirty="0" err="1" smtClean="0"/>
              <a:t>document.write</a:t>
            </a:r>
            <a:r>
              <a:rPr lang="en-US" dirty="0" smtClean="0"/>
              <a:t>("Welcome to Functions");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		}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	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&lt;/script&gt;	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&lt;/head&gt;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&lt;body </a:t>
            </a:r>
            <a:r>
              <a:rPr lang="en-US" dirty="0" err="1" smtClean="0"/>
              <a:t>onload</a:t>
            </a:r>
            <a:r>
              <a:rPr lang="en-US" dirty="0" smtClean="0"/>
              <a:t>="f1()"&gt; 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&lt;/body&gt;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&lt;/html&gt;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62000" y="304800"/>
            <a:ext cx="1165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Example 1</a:t>
            </a:r>
            <a:endParaRPr lang="en-US" b="1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8200" y="228600"/>
            <a:ext cx="6629400" cy="63248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&lt;html&gt; &lt;head&gt;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&lt;title&gt; </a:t>
            </a:r>
            <a:r>
              <a:rPr lang="en-US" dirty="0" smtClean="0"/>
              <a:t>Function Creation &lt;/</a:t>
            </a:r>
            <a:r>
              <a:rPr lang="en-US" dirty="0" smtClean="0"/>
              <a:t>title&gt;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&lt;script type="text/</a:t>
            </a:r>
            <a:r>
              <a:rPr lang="en-US" dirty="0" err="1" smtClean="0"/>
              <a:t>javascript</a:t>
            </a:r>
            <a:r>
              <a:rPr lang="en-US" dirty="0" smtClean="0"/>
              <a:t>"&gt;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	function f1(){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		</a:t>
            </a:r>
            <a:r>
              <a:rPr lang="en-US" dirty="0" err="1" smtClean="0"/>
              <a:t>document.write</a:t>
            </a:r>
            <a:r>
              <a:rPr lang="en-US" dirty="0" smtClean="0"/>
              <a:t>("Welcome to Functions");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		}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	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&lt;/script&gt;	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&lt;/head&gt;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&lt;body&gt; 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&lt;form name="form1"&gt;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&lt;input type="button" value="Click" </a:t>
            </a:r>
            <a:r>
              <a:rPr lang="en-US" dirty="0" err="1" smtClean="0"/>
              <a:t>onclick</a:t>
            </a:r>
            <a:r>
              <a:rPr lang="en-US" dirty="0" smtClean="0"/>
              <a:t>="f1()"&gt;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&lt;/form&gt;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&lt;/body&gt;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&lt;/html&gt;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638800" y="304800"/>
            <a:ext cx="1165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Example 2</a:t>
            </a:r>
            <a:endParaRPr lang="en-US" b="1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66800" y="685800"/>
            <a:ext cx="73152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&lt;html&gt; &lt;head&gt; </a:t>
            </a:r>
          </a:p>
          <a:p>
            <a:r>
              <a:rPr lang="en-US" dirty="0" smtClean="0"/>
              <a:t>&lt;title&gt; </a:t>
            </a:r>
            <a:r>
              <a:rPr lang="en-US" dirty="0" smtClean="0"/>
              <a:t>Functions Creation &lt;/</a:t>
            </a:r>
            <a:r>
              <a:rPr lang="en-US" dirty="0" smtClean="0"/>
              <a:t>title&gt;</a:t>
            </a:r>
          </a:p>
          <a:p>
            <a:r>
              <a:rPr lang="en-US" dirty="0" smtClean="0"/>
              <a:t>&lt;script type="text/</a:t>
            </a:r>
            <a:r>
              <a:rPr lang="en-US" dirty="0" err="1" smtClean="0"/>
              <a:t>javascript</a:t>
            </a:r>
            <a:r>
              <a:rPr lang="en-US" dirty="0" smtClean="0"/>
              <a:t>"&gt;</a:t>
            </a:r>
          </a:p>
          <a:p>
            <a:r>
              <a:rPr lang="en-US" dirty="0" smtClean="0"/>
              <a:t>	function f1(</a:t>
            </a:r>
            <a:r>
              <a:rPr lang="en-US" dirty="0" err="1" smtClean="0"/>
              <a:t>a,b</a:t>
            </a:r>
            <a:r>
              <a:rPr lang="en-US" dirty="0" smtClean="0"/>
              <a:t>){</a:t>
            </a:r>
          </a:p>
          <a:p>
            <a:r>
              <a:rPr lang="en-US" dirty="0" smtClean="0"/>
              <a:t>		</a:t>
            </a:r>
            <a:r>
              <a:rPr lang="en-US" dirty="0" err="1" smtClean="0"/>
              <a:t>document.write</a:t>
            </a:r>
            <a:r>
              <a:rPr lang="en-US" dirty="0" smtClean="0"/>
              <a:t>(“Addition of two numbers=“,</a:t>
            </a:r>
            <a:r>
              <a:rPr lang="en-US" dirty="0" err="1" smtClean="0"/>
              <a:t>a+b</a:t>
            </a:r>
            <a:r>
              <a:rPr lang="en-US" dirty="0" smtClean="0"/>
              <a:t>);</a:t>
            </a:r>
          </a:p>
          <a:p>
            <a:r>
              <a:rPr lang="en-US" dirty="0" smtClean="0"/>
              <a:t>		}</a:t>
            </a:r>
          </a:p>
          <a:p>
            <a:r>
              <a:rPr lang="en-US" dirty="0" smtClean="0"/>
              <a:t>	</a:t>
            </a:r>
          </a:p>
          <a:p>
            <a:r>
              <a:rPr lang="en-US" dirty="0" smtClean="0"/>
              <a:t>&lt;/script&gt;	</a:t>
            </a:r>
          </a:p>
          <a:p>
            <a:r>
              <a:rPr lang="en-US" dirty="0" smtClean="0"/>
              <a:t>&lt;/head&gt;</a:t>
            </a:r>
          </a:p>
          <a:p>
            <a:r>
              <a:rPr lang="en-US" dirty="0" smtClean="0"/>
              <a:t>&lt;body&gt;  </a:t>
            </a:r>
          </a:p>
          <a:p>
            <a:r>
              <a:rPr lang="en-US" dirty="0" smtClean="0"/>
              <a:t>&lt;form name="form1"&gt;</a:t>
            </a:r>
          </a:p>
          <a:p>
            <a:r>
              <a:rPr lang="en-US" dirty="0" smtClean="0"/>
              <a:t>&lt;input type="button" value="Click" </a:t>
            </a:r>
            <a:r>
              <a:rPr lang="en-US" dirty="0" err="1" smtClean="0"/>
              <a:t>onclick</a:t>
            </a:r>
            <a:r>
              <a:rPr lang="en-US" dirty="0" smtClean="0"/>
              <a:t>="f1(10,20)"&gt;</a:t>
            </a:r>
          </a:p>
          <a:p>
            <a:r>
              <a:rPr lang="en-US" dirty="0" smtClean="0"/>
              <a:t>&lt;/form&gt;</a:t>
            </a:r>
          </a:p>
          <a:p>
            <a:r>
              <a:rPr lang="en-US" dirty="0" smtClean="0"/>
              <a:t>&lt;/body&gt;</a:t>
            </a:r>
          </a:p>
          <a:p>
            <a:r>
              <a:rPr lang="en-US" dirty="0" smtClean="0"/>
              <a:t>&lt;/html&gt;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715000" y="304800"/>
            <a:ext cx="3116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Example 3 passing arguments</a:t>
            </a:r>
            <a:endParaRPr lang="en-US" b="1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90600" y="609600"/>
            <a:ext cx="65532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&lt;html&gt; &lt;head&gt; </a:t>
            </a:r>
          </a:p>
          <a:p>
            <a:r>
              <a:rPr lang="en-US" dirty="0" smtClean="0"/>
              <a:t>&lt;title&gt; </a:t>
            </a:r>
            <a:r>
              <a:rPr lang="en-US" dirty="0" smtClean="0"/>
              <a:t>Functions Creation </a:t>
            </a:r>
            <a:r>
              <a:rPr lang="en-US" dirty="0" smtClean="0"/>
              <a:t>&lt;/title&gt;</a:t>
            </a:r>
          </a:p>
          <a:p>
            <a:r>
              <a:rPr lang="en-US" dirty="0" smtClean="0"/>
              <a:t>&lt;script type="text/</a:t>
            </a:r>
            <a:r>
              <a:rPr lang="en-US" dirty="0" err="1" smtClean="0"/>
              <a:t>javascript</a:t>
            </a:r>
            <a:r>
              <a:rPr lang="en-US" dirty="0" smtClean="0"/>
              <a:t>"&gt;</a:t>
            </a:r>
          </a:p>
          <a:p>
            <a:r>
              <a:rPr lang="en-US" dirty="0" smtClean="0"/>
              <a:t>	function f1(</a:t>
            </a:r>
            <a:r>
              <a:rPr lang="en-US" dirty="0" err="1" smtClean="0"/>
              <a:t>a,b</a:t>
            </a:r>
            <a:r>
              <a:rPr lang="en-US" dirty="0" smtClean="0"/>
              <a:t>){</a:t>
            </a:r>
          </a:p>
          <a:p>
            <a:r>
              <a:rPr lang="en-US" dirty="0" smtClean="0"/>
              <a:t>		return (a*b);</a:t>
            </a:r>
          </a:p>
          <a:p>
            <a:r>
              <a:rPr lang="en-US" dirty="0" smtClean="0"/>
              <a:t>		}</a:t>
            </a:r>
          </a:p>
          <a:p>
            <a:r>
              <a:rPr lang="en-US" dirty="0" smtClean="0"/>
              <a:t>	</a:t>
            </a:r>
          </a:p>
          <a:p>
            <a:r>
              <a:rPr lang="en-US" dirty="0" smtClean="0"/>
              <a:t>&lt;/script&gt;	</a:t>
            </a:r>
          </a:p>
          <a:p>
            <a:r>
              <a:rPr lang="en-US" dirty="0" smtClean="0"/>
              <a:t>&lt;/head&gt;</a:t>
            </a:r>
          </a:p>
          <a:p>
            <a:r>
              <a:rPr lang="en-US" dirty="0" smtClean="0"/>
              <a:t>&lt;body&gt;  </a:t>
            </a:r>
          </a:p>
          <a:p>
            <a:r>
              <a:rPr lang="en-US" dirty="0" smtClean="0"/>
              <a:t>&lt;script type="text/</a:t>
            </a:r>
            <a:r>
              <a:rPr lang="en-US" dirty="0" err="1" smtClean="0"/>
              <a:t>javascript</a:t>
            </a:r>
            <a:r>
              <a:rPr lang="en-US" dirty="0" smtClean="0"/>
              <a:t>"&gt;</a:t>
            </a:r>
          </a:p>
          <a:p>
            <a:r>
              <a:rPr lang="en-US" dirty="0" err="1" smtClean="0"/>
              <a:t>document.write</a:t>
            </a:r>
            <a:r>
              <a:rPr lang="en-US" dirty="0" smtClean="0"/>
              <a:t>("Product of two numbers=",f1(10,20));</a:t>
            </a:r>
          </a:p>
          <a:p>
            <a:r>
              <a:rPr lang="en-US" dirty="0" smtClean="0"/>
              <a:t>&lt;/script&gt;</a:t>
            </a:r>
          </a:p>
          <a:p>
            <a:r>
              <a:rPr lang="en-US" dirty="0" smtClean="0"/>
              <a:t>&lt;/body&gt;</a:t>
            </a:r>
          </a:p>
          <a:p>
            <a:r>
              <a:rPr lang="en-US" dirty="0" smtClean="0"/>
              <a:t>&lt;/html&gt;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114800" y="228600"/>
            <a:ext cx="4636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Example 4 passing arguments and return value</a:t>
            </a:r>
            <a:endParaRPr lang="en-US" b="1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38400" y="2819400"/>
            <a:ext cx="46312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Create a registration form with validation </a:t>
            </a:r>
            <a:endParaRPr lang="en-IN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43000" y="685800"/>
            <a:ext cx="4572000" cy="646330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 smtClean="0"/>
              <a:t>&lt;html&gt;</a:t>
            </a:r>
          </a:p>
          <a:p>
            <a:r>
              <a:rPr lang="en-IN" dirty="0" smtClean="0"/>
              <a:t>&lt;head&gt; &lt;title&gt; Registration Form &lt;/title&gt;</a:t>
            </a:r>
          </a:p>
          <a:p>
            <a:endParaRPr lang="en-IN" dirty="0" smtClean="0"/>
          </a:p>
          <a:p>
            <a:r>
              <a:rPr lang="en-IN" dirty="0" smtClean="0"/>
              <a:t>&lt;script&gt;  </a:t>
            </a:r>
          </a:p>
          <a:p>
            <a:r>
              <a:rPr lang="en-IN" dirty="0" smtClean="0"/>
              <a:t>function </a:t>
            </a:r>
            <a:r>
              <a:rPr lang="en-IN" dirty="0" err="1" smtClean="0"/>
              <a:t>validateform</a:t>
            </a:r>
            <a:r>
              <a:rPr lang="en-IN" dirty="0" smtClean="0"/>
              <a:t>(){  </a:t>
            </a:r>
          </a:p>
          <a:p>
            <a:r>
              <a:rPr lang="en-IN" dirty="0" err="1" smtClean="0"/>
              <a:t>var</a:t>
            </a:r>
            <a:r>
              <a:rPr lang="en-IN" dirty="0" smtClean="0"/>
              <a:t> name=</a:t>
            </a:r>
            <a:r>
              <a:rPr lang="en-IN" dirty="0" err="1" smtClean="0"/>
              <a:t>document.myform.name.value</a:t>
            </a:r>
            <a:r>
              <a:rPr lang="en-IN" dirty="0" smtClean="0"/>
              <a:t>;  </a:t>
            </a:r>
          </a:p>
          <a:p>
            <a:r>
              <a:rPr lang="en-IN" dirty="0" err="1" smtClean="0"/>
              <a:t>var</a:t>
            </a:r>
            <a:r>
              <a:rPr lang="en-IN" dirty="0" smtClean="0"/>
              <a:t> password=</a:t>
            </a:r>
            <a:r>
              <a:rPr lang="en-IN" dirty="0" err="1" smtClean="0"/>
              <a:t>document.myform.password.value</a:t>
            </a:r>
            <a:r>
              <a:rPr lang="en-IN" dirty="0" smtClean="0"/>
              <a:t>;  </a:t>
            </a:r>
          </a:p>
          <a:p>
            <a:r>
              <a:rPr lang="en-IN" dirty="0" smtClean="0"/>
              <a:t>  </a:t>
            </a:r>
          </a:p>
          <a:p>
            <a:r>
              <a:rPr lang="en-IN" dirty="0" smtClean="0"/>
              <a:t>if (name==null || name==""){  </a:t>
            </a:r>
          </a:p>
          <a:p>
            <a:r>
              <a:rPr lang="en-IN" dirty="0" smtClean="0"/>
              <a:t>  alert("Name can't be blank");  </a:t>
            </a:r>
          </a:p>
          <a:p>
            <a:r>
              <a:rPr lang="en-IN" dirty="0" smtClean="0"/>
              <a:t>  return false;  </a:t>
            </a:r>
          </a:p>
          <a:p>
            <a:r>
              <a:rPr lang="en-IN" dirty="0" smtClean="0"/>
              <a:t>}else if(</a:t>
            </a:r>
            <a:r>
              <a:rPr lang="en-IN" dirty="0" err="1" smtClean="0"/>
              <a:t>password.length</a:t>
            </a:r>
            <a:r>
              <a:rPr lang="en-IN" dirty="0" smtClean="0"/>
              <a:t>&lt;6){  </a:t>
            </a:r>
          </a:p>
          <a:p>
            <a:r>
              <a:rPr lang="en-IN" dirty="0" smtClean="0"/>
              <a:t>  alert("Password must be at least 6 characters long.");  </a:t>
            </a:r>
          </a:p>
          <a:p>
            <a:r>
              <a:rPr lang="en-IN" dirty="0" smtClean="0"/>
              <a:t>  return false;  </a:t>
            </a:r>
          </a:p>
          <a:p>
            <a:r>
              <a:rPr lang="en-IN" dirty="0" smtClean="0"/>
              <a:t>  }  </a:t>
            </a:r>
          </a:p>
          <a:p>
            <a:r>
              <a:rPr lang="en-IN" dirty="0" smtClean="0"/>
              <a:t>}  </a:t>
            </a:r>
          </a:p>
          <a:p>
            <a:r>
              <a:rPr lang="en-IN" dirty="0" smtClean="0"/>
              <a:t>&lt;/script&gt; </a:t>
            </a:r>
          </a:p>
          <a:p>
            <a:r>
              <a:rPr lang="en-IN" dirty="0" smtClean="0"/>
              <a:t>&lt;/head&gt;</a:t>
            </a:r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3657600" y="381000"/>
            <a:ext cx="1085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One.html</a:t>
            </a:r>
            <a:endParaRPr lang="en-IN" b="1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19200" y="1066800"/>
            <a:ext cx="46482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&lt;body </a:t>
            </a:r>
            <a:r>
              <a:rPr lang="en-IN" dirty="0" err="1" smtClean="0"/>
              <a:t>bgcolor</a:t>
            </a:r>
            <a:r>
              <a:rPr lang="en-IN" dirty="0" smtClean="0"/>
              <a:t>=red&gt;  </a:t>
            </a:r>
          </a:p>
          <a:p>
            <a:r>
              <a:rPr lang="en-IN" dirty="0" smtClean="0"/>
              <a:t>&lt;form name="</a:t>
            </a:r>
            <a:r>
              <a:rPr lang="en-IN" dirty="0" err="1" smtClean="0"/>
              <a:t>myform</a:t>
            </a:r>
            <a:r>
              <a:rPr lang="en-IN" dirty="0" smtClean="0"/>
              <a:t>" method="post" action="two.html" </a:t>
            </a:r>
            <a:r>
              <a:rPr lang="en-IN" dirty="0" err="1" smtClean="0"/>
              <a:t>onsubmit</a:t>
            </a:r>
            <a:r>
              <a:rPr lang="en-IN" dirty="0" smtClean="0"/>
              <a:t>="return </a:t>
            </a:r>
            <a:r>
              <a:rPr lang="en-IN" dirty="0" err="1" smtClean="0"/>
              <a:t>validateform</a:t>
            </a:r>
            <a:r>
              <a:rPr lang="en-IN" dirty="0" smtClean="0"/>
              <a:t>()" &gt;  </a:t>
            </a:r>
          </a:p>
          <a:p>
            <a:r>
              <a:rPr lang="en-IN" dirty="0" smtClean="0"/>
              <a:t>Name: &lt;input type="text" name="name"&gt;&lt;</a:t>
            </a:r>
            <a:r>
              <a:rPr lang="en-IN" dirty="0" err="1" smtClean="0"/>
              <a:t>br</a:t>
            </a:r>
            <a:r>
              <a:rPr lang="en-IN" dirty="0" smtClean="0"/>
              <a:t>/&gt;  </a:t>
            </a:r>
          </a:p>
          <a:p>
            <a:r>
              <a:rPr lang="en-IN" dirty="0" smtClean="0"/>
              <a:t>Password: &lt;input type="password" name="password"&gt;&lt;</a:t>
            </a:r>
            <a:r>
              <a:rPr lang="en-IN" dirty="0" err="1" smtClean="0"/>
              <a:t>br</a:t>
            </a:r>
            <a:r>
              <a:rPr lang="en-IN" dirty="0" smtClean="0"/>
              <a:t>/&gt;  </a:t>
            </a:r>
          </a:p>
          <a:p>
            <a:r>
              <a:rPr lang="en-IN" dirty="0" smtClean="0"/>
              <a:t>&lt;input type="submit" value="register"&gt;  </a:t>
            </a:r>
          </a:p>
          <a:p>
            <a:r>
              <a:rPr lang="en-IN" dirty="0" smtClean="0"/>
              <a:t>&lt;/form&gt;  </a:t>
            </a:r>
          </a:p>
          <a:p>
            <a:r>
              <a:rPr lang="en-IN" dirty="0" smtClean="0"/>
              <a:t>&lt;/body&gt;</a:t>
            </a:r>
          </a:p>
          <a:p>
            <a:r>
              <a:rPr lang="en-IN" dirty="0" smtClean="0"/>
              <a:t>&lt;/html&gt;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19599" y="4648200"/>
            <a:ext cx="3918857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90600" y="1447800"/>
            <a:ext cx="66294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&lt;html&gt;</a:t>
            </a:r>
          </a:p>
          <a:p>
            <a:r>
              <a:rPr lang="en-IN" dirty="0" smtClean="0"/>
              <a:t>&lt;head&gt;</a:t>
            </a:r>
          </a:p>
          <a:p>
            <a:r>
              <a:rPr lang="en-IN" dirty="0" smtClean="0"/>
              <a:t>&lt;title&gt; </a:t>
            </a:r>
            <a:r>
              <a:rPr lang="en-IN" dirty="0" err="1" smtClean="0"/>
              <a:t>Reg</a:t>
            </a:r>
            <a:r>
              <a:rPr lang="en-IN" dirty="0" smtClean="0"/>
              <a:t> Form &lt;/title&gt; </a:t>
            </a:r>
          </a:p>
          <a:p>
            <a:r>
              <a:rPr lang="en-IN" dirty="0" smtClean="0"/>
              <a:t>&lt;/head&gt;</a:t>
            </a:r>
          </a:p>
          <a:p>
            <a:endParaRPr lang="en-IN" dirty="0" smtClean="0"/>
          </a:p>
          <a:p>
            <a:r>
              <a:rPr lang="en-IN" dirty="0" smtClean="0"/>
              <a:t>&lt;body </a:t>
            </a:r>
            <a:r>
              <a:rPr lang="en-IN" dirty="0" err="1" smtClean="0"/>
              <a:t>bgcolor</a:t>
            </a:r>
            <a:r>
              <a:rPr lang="en-IN" dirty="0" smtClean="0"/>
              <a:t>=red&gt;  </a:t>
            </a:r>
          </a:p>
          <a:p>
            <a:r>
              <a:rPr lang="en-IN" dirty="0" smtClean="0"/>
              <a:t>&lt;p align=</a:t>
            </a:r>
            <a:r>
              <a:rPr lang="en-IN" dirty="0" err="1" smtClean="0"/>
              <a:t>center</a:t>
            </a:r>
            <a:r>
              <a:rPr lang="en-IN" dirty="0" smtClean="0"/>
              <a:t>&gt;&lt;font </a:t>
            </a:r>
            <a:r>
              <a:rPr lang="en-IN" dirty="0" err="1" smtClean="0"/>
              <a:t>color</a:t>
            </a:r>
            <a:r>
              <a:rPr lang="en-IN" dirty="0" smtClean="0"/>
              <a:t>=white&gt; Data Submitted successfully &lt;/font&gt;&lt;/p&gt;</a:t>
            </a:r>
          </a:p>
          <a:p>
            <a:r>
              <a:rPr lang="en-IN" dirty="0" smtClean="0"/>
              <a:t>&lt;/body&gt;</a:t>
            </a:r>
          </a:p>
          <a:p>
            <a:r>
              <a:rPr lang="en-IN" dirty="0" smtClean="0"/>
              <a:t>&lt;/html&gt;</a:t>
            </a:r>
          </a:p>
          <a:p>
            <a:endParaRPr lang="en-IN" dirty="0" smtClean="0"/>
          </a:p>
          <a:p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1066800" y="762000"/>
            <a:ext cx="1090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Two.html</a:t>
            </a:r>
            <a:endParaRPr lang="en-IN" b="1" u="sng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00600" y="5029200"/>
            <a:ext cx="3886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928</TotalTime>
  <Words>379</Words>
  <Application>Microsoft Office PowerPoint</Application>
  <PresentationFormat>On-screen Show (4:3)</PresentationFormat>
  <Paragraphs>119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Laxmi</dc:creator>
  <cp:lastModifiedBy>Laxmi</cp:lastModifiedBy>
  <cp:revision>442</cp:revision>
  <dcterms:created xsi:type="dcterms:W3CDTF">2021-06-02T08:57:27Z</dcterms:created>
  <dcterms:modified xsi:type="dcterms:W3CDTF">2021-06-20T15:47:19Z</dcterms:modified>
</cp:coreProperties>
</file>