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6" r:id="rId2"/>
    <p:sldId id="357" r:id="rId3"/>
    <p:sldId id="358" r:id="rId4"/>
    <p:sldId id="359" r:id="rId5"/>
    <p:sldId id="360" r:id="rId6"/>
    <p:sldId id="361" r:id="rId7"/>
    <p:sldId id="362" r:id="rId8"/>
    <p:sldId id="363" r:id="rId9"/>
    <p:sldId id="3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p:cViewPr>
        <p:scale>
          <a:sx n="66" d="100"/>
          <a:sy n="66" d="100"/>
        </p:scale>
        <p:origin x="-1488" y="-1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483042-B79A-475C-A7E5-9E13FCEB927C}" type="datetimeFigureOut">
              <a:rPr lang="en-US" smtClean="0"/>
              <a:pPr/>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483042-B79A-475C-A7E5-9E13FCEB927C}" type="datetimeFigureOut">
              <a:rPr lang="en-US" smtClean="0"/>
              <a:pPr/>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483042-B79A-475C-A7E5-9E13FCEB927C}" type="datetimeFigureOut">
              <a:rPr lang="en-US" smtClean="0"/>
              <a:pPr/>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483042-B79A-475C-A7E5-9E13FCEB927C}" type="datetimeFigureOut">
              <a:rPr lang="en-US" smtClean="0"/>
              <a:pPr/>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483042-B79A-475C-A7E5-9E13FCEB927C}" type="datetimeFigureOut">
              <a:rPr lang="en-US" smtClean="0"/>
              <a:pPr/>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483042-B79A-475C-A7E5-9E13FCEB927C}" type="datetimeFigureOut">
              <a:rPr lang="en-US" smtClean="0"/>
              <a:pPr/>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483042-B79A-475C-A7E5-9E13FCEB927C}" type="datetimeFigureOut">
              <a:rPr lang="en-US" smtClean="0"/>
              <a:pPr/>
              <a:t>6/16/2021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483042-B79A-475C-A7E5-9E13FCEB927C}" type="datetimeFigureOut">
              <a:rPr lang="en-US" smtClean="0"/>
              <a:pPr/>
              <a:t>6/16/2021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483042-B79A-475C-A7E5-9E13FCEB927C}" type="datetimeFigureOut">
              <a:rPr lang="en-US" smtClean="0"/>
              <a:pPr/>
              <a:t>6/16/2021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483042-B79A-475C-A7E5-9E13FCEB927C}" type="datetimeFigureOut">
              <a:rPr lang="en-US" smtClean="0"/>
              <a:pPr/>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483042-B79A-475C-A7E5-9E13FCEB927C}" type="datetimeFigureOut">
              <a:rPr lang="en-US" smtClean="0"/>
              <a:pPr/>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83042-B79A-475C-A7E5-9E13FCEB927C}" type="datetimeFigureOut">
              <a:rPr lang="en-US" smtClean="0"/>
              <a:pPr/>
              <a:t>6/16/2021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BF7CAD-D309-4819-9A0C-C7E3CD642E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3523465" cy="369332"/>
          </a:xfrm>
          <a:prstGeom prst="rect">
            <a:avLst/>
          </a:prstGeom>
        </p:spPr>
        <p:txBody>
          <a:bodyPr wrap="none">
            <a:spAutoFit/>
          </a:bodyPr>
          <a:lstStyle/>
          <a:p>
            <a:r>
              <a:rPr lang="en-US" b="1" u="sng" dirty="0" smtClean="0"/>
              <a:t>Variable declaration in Java Script:-</a:t>
            </a:r>
            <a:endParaRPr lang="en-US" u="sng" dirty="0"/>
          </a:p>
        </p:txBody>
      </p:sp>
      <p:pic>
        <p:nvPicPr>
          <p:cNvPr id="9217" name="Picture 1"/>
          <p:cNvPicPr>
            <a:picLocks noChangeAspect="1" noChangeArrowheads="1"/>
          </p:cNvPicPr>
          <p:nvPr/>
        </p:nvPicPr>
        <p:blipFill>
          <a:blip r:embed="rId2"/>
          <a:srcRect/>
          <a:stretch>
            <a:fillRect/>
          </a:stretch>
        </p:blipFill>
        <p:spPr bwMode="auto">
          <a:xfrm>
            <a:off x="762000" y="1066800"/>
            <a:ext cx="7248525"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09600"/>
            <a:ext cx="1672317" cy="369332"/>
          </a:xfrm>
          <a:prstGeom prst="rect">
            <a:avLst/>
          </a:prstGeom>
        </p:spPr>
        <p:txBody>
          <a:bodyPr wrap="none">
            <a:spAutoFit/>
          </a:bodyPr>
          <a:lstStyle/>
          <a:p>
            <a:r>
              <a:rPr lang="en-US" b="1" u="sng" dirty="0" smtClean="0"/>
              <a:t>Variable Rules:-</a:t>
            </a:r>
            <a:endParaRPr lang="en-US" u="sng" dirty="0"/>
          </a:p>
        </p:txBody>
      </p:sp>
      <p:pic>
        <p:nvPicPr>
          <p:cNvPr id="8193" name="Picture 1"/>
          <p:cNvPicPr>
            <a:picLocks noChangeAspect="1" noChangeArrowheads="1"/>
          </p:cNvPicPr>
          <p:nvPr/>
        </p:nvPicPr>
        <p:blipFill>
          <a:blip r:embed="rId2"/>
          <a:srcRect/>
          <a:stretch>
            <a:fillRect/>
          </a:stretch>
        </p:blipFill>
        <p:spPr bwMode="auto">
          <a:xfrm>
            <a:off x="457200" y="1600200"/>
            <a:ext cx="8686800" cy="205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p:cNvPicPr>
            <a:picLocks noChangeAspect="1" noChangeArrowheads="1"/>
          </p:cNvPicPr>
          <p:nvPr/>
        </p:nvPicPr>
        <p:blipFill>
          <a:blip r:embed="rId2"/>
          <a:srcRect/>
          <a:stretch>
            <a:fillRect/>
          </a:stretch>
        </p:blipFill>
        <p:spPr bwMode="auto">
          <a:xfrm>
            <a:off x="1295399" y="990600"/>
            <a:ext cx="6372871" cy="4648200"/>
          </a:xfrm>
          <a:prstGeom prst="rect">
            <a:avLst/>
          </a:prstGeom>
          <a:noFill/>
          <a:ln w="9525">
            <a:noFill/>
            <a:miter lim="800000"/>
            <a:headEnd/>
            <a:tailEnd/>
          </a:ln>
          <a:effectLst/>
        </p:spPr>
      </p:pic>
      <p:sp>
        <p:nvSpPr>
          <p:cNvPr id="3" name="Rectangle 2"/>
          <p:cNvSpPr/>
          <p:nvPr/>
        </p:nvSpPr>
        <p:spPr>
          <a:xfrm>
            <a:off x="533400" y="381000"/>
            <a:ext cx="2238177" cy="369332"/>
          </a:xfrm>
          <a:prstGeom prst="rect">
            <a:avLst/>
          </a:prstGeom>
        </p:spPr>
        <p:txBody>
          <a:bodyPr wrap="none">
            <a:spAutoFit/>
          </a:bodyPr>
          <a:lstStyle/>
          <a:p>
            <a:r>
              <a:rPr lang="en-US" b="1" u="sng" dirty="0" smtClean="0"/>
              <a:t>JavaScript Data Types</a:t>
            </a:r>
            <a:endParaRPr lang="en-US" b="1" u="sng"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Picture 1"/>
          <p:cNvPicPr>
            <a:picLocks noChangeAspect="1" noChangeArrowheads="1"/>
          </p:cNvPicPr>
          <p:nvPr/>
        </p:nvPicPr>
        <p:blipFill>
          <a:blip r:embed="rId2"/>
          <a:srcRect/>
          <a:stretch>
            <a:fillRect/>
          </a:stretch>
        </p:blipFill>
        <p:spPr bwMode="auto">
          <a:xfrm>
            <a:off x="1295400" y="1524000"/>
            <a:ext cx="6409233" cy="2667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85800"/>
            <a:ext cx="5638800" cy="3970318"/>
          </a:xfrm>
          <a:prstGeom prst="rect">
            <a:avLst/>
          </a:prstGeom>
        </p:spPr>
        <p:txBody>
          <a:bodyPr wrap="square">
            <a:spAutoFit/>
          </a:bodyPr>
          <a:lstStyle/>
          <a:p>
            <a:r>
              <a:rPr lang="en-US" dirty="0" smtClean="0"/>
              <a:t>&lt;html&gt;</a:t>
            </a:r>
          </a:p>
          <a:p>
            <a:r>
              <a:rPr lang="en-US" dirty="0" smtClean="0"/>
              <a:t>&lt;head&gt; &lt;title&gt;  &lt;/title&gt;&lt;/head&gt;</a:t>
            </a:r>
          </a:p>
          <a:p>
            <a:r>
              <a:rPr lang="en-US" dirty="0" smtClean="0"/>
              <a:t>&lt;body&gt;</a:t>
            </a:r>
          </a:p>
          <a:p>
            <a:r>
              <a:rPr lang="en-US" dirty="0" smtClean="0"/>
              <a:t>&lt;h1 align=center&gt;&lt;u&gt; Variable Declaration &lt;/u&gt;&lt;/h1&gt;</a:t>
            </a:r>
          </a:p>
          <a:p>
            <a:r>
              <a:rPr lang="en-US" dirty="0" smtClean="0"/>
              <a:t>&lt;script language="JavaScript"&gt;</a:t>
            </a:r>
          </a:p>
          <a:p>
            <a:r>
              <a:rPr lang="en-US" dirty="0" err="1" smtClean="0"/>
              <a:t>var</a:t>
            </a:r>
            <a:r>
              <a:rPr lang="en-US" dirty="0" smtClean="0"/>
              <a:t> a = 10;</a:t>
            </a:r>
          </a:p>
          <a:p>
            <a:r>
              <a:rPr lang="en-US" dirty="0" err="1" smtClean="0"/>
              <a:t>var</a:t>
            </a:r>
            <a:r>
              <a:rPr lang="en-US" dirty="0" smtClean="0"/>
              <a:t> b = 20;</a:t>
            </a:r>
          </a:p>
          <a:p>
            <a:r>
              <a:rPr lang="en-US" dirty="0" err="1" smtClean="0"/>
              <a:t>var</a:t>
            </a:r>
            <a:r>
              <a:rPr lang="en-US" dirty="0" smtClean="0"/>
              <a:t> c = </a:t>
            </a:r>
            <a:r>
              <a:rPr lang="en-US" dirty="0" err="1" smtClean="0"/>
              <a:t>a+b</a:t>
            </a:r>
            <a:r>
              <a:rPr lang="en-US" dirty="0" smtClean="0"/>
              <a:t>;</a:t>
            </a:r>
          </a:p>
          <a:p>
            <a:r>
              <a:rPr lang="en-US" dirty="0" err="1" smtClean="0"/>
              <a:t>document.writeln</a:t>
            </a:r>
            <a:r>
              <a:rPr lang="en-US" dirty="0" smtClean="0"/>
              <a:t>(" a value = ",a);</a:t>
            </a:r>
          </a:p>
          <a:p>
            <a:r>
              <a:rPr lang="en-US" dirty="0" err="1" smtClean="0"/>
              <a:t>document.writeln</a:t>
            </a:r>
            <a:r>
              <a:rPr lang="en-US" dirty="0" smtClean="0"/>
              <a:t>(" &lt;</a:t>
            </a:r>
            <a:r>
              <a:rPr lang="en-US" dirty="0" err="1" smtClean="0"/>
              <a:t>br</a:t>
            </a:r>
            <a:r>
              <a:rPr lang="en-US" dirty="0" smtClean="0"/>
              <a:t>&gt; b value = ",b);</a:t>
            </a:r>
          </a:p>
          <a:p>
            <a:r>
              <a:rPr lang="en-US" dirty="0" err="1" smtClean="0"/>
              <a:t>document.writeln</a:t>
            </a:r>
            <a:r>
              <a:rPr lang="en-US" dirty="0" smtClean="0"/>
              <a:t>(" &lt;</a:t>
            </a:r>
            <a:r>
              <a:rPr lang="en-US" dirty="0" err="1" smtClean="0"/>
              <a:t>br</a:t>
            </a:r>
            <a:r>
              <a:rPr lang="en-US" dirty="0" smtClean="0"/>
              <a:t>&gt; c value = ",c);</a:t>
            </a:r>
          </a:p>
          <a:p>
            <a:r>
              <a:rPr lang="en-US" dirty="0" smtClean="0"/>
              <a:t>&lt;/script&gt;</a:t>
            </a:r>
          </a:p>
          <a:p>
            <a:r>
              <a:rPr lang="en-US" dirty="0" smtClean="0"/>
              <a:t>&lt;/</a:t>
            </a:r>
            <a:r>
              <a:rPr lang="en-US" dirty="0" err="1" smtClean="0"/>
              <a:t>bdoy</a:t>
            </a:r>
            <a:r>
              <a:rPr lang="en-US" dirty="0" smtClean="0"/>
              <a:t>&gt;</a:t>
            </a:r>
          </a:p>
          <a:p>
            <a:r>
              <a:rPr lang="en-US" dirty="0" smtClean="0"/>
              <a:t>&lt;/html&gt;</a:t>
            </a:r>
            <a:endParaRPr lang="en-US" dirty="0"/>
          </a:p>
        </p:txBody>
      </p:sp>
      <p:pic>
        <p:nvPicPr>
          <p:cNvPr id="5121" name="Picture 1"/>
          <p:cNvPicPr>
            <a:picLocks noChangeAspect="1" noChangeArrowheads="1"/>
          </p:cNvPicPr>
          <p:nvPr/>
        </p:nvPicPr>
        <p:blipFill>
          <a:blip r:embed="rId2"/>
          <a:srcRect/>
          <a:stretch>
            <a:fillRect/>
          </a:stretch>
        </p:blipFill>
        <p:spPr bwMode="auto">
          <a:xfrm>
            <a:off x="4800600" y="4419600"/>
            <a:ext cx="3467100" cy="167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066800"/>
            <a:ext cx="7162800" cy="4801314"/>
          </a:xfrm>
          <a:prstGeom prst="rect">
            <a:avLst/>
          </a:prstGeom>
        </p:spPr>
        <p:txBody>
          <a:bodyPr wrap="square">
            <a:spAutoFit/>
          </a:bodyPr>
          <a:lstStyle/>
          <a:p>
            <a:r>
              <a:rPr lang="en-US" dirty="0" smtClean="0"/>
              <a:t>&lt;html&gt;</a:t>
            </a:r>
          </a:p>
          <a:p>
            <a:r>
              <a:rPr lang="en-US" dirty="0" smtClean="0"/>
              <a:t>&lt;head&gt; &lt;title&gt;  &lt;/title&gt;&lt;/head&gt;</a:t>
            </a:r>
          </a:p>
          <a:p>
            <a:r>
              <a:rPr lang="en-US" dirty="0" smtClean="0"/>
              <a:t>&lt;body&gt;</a:t>
            </a:r>
          </a:p>
          <a:p>
            <a:r>
              <a:rPr lang="en-US" dirty="0" smtClean="0"/>
              <a:t>&lt;h1 align=center&gt;&lt;u&gt; Variable Declaration &lt;/u&gt;&lt;/h1&gt;</a:t>
            </a:r>
          </a:p>
          <a:p>
            <a:r>
              <a:rPr lang="en-US" dirty="0" smtClean="0"/>
              <a:t>&lt;script language="JavaScript"&gt;</a:t>
            </a:r>
          </a:p>
          <a:p>
            <a:r>
              <a:rPr lang="en-US" dirty="0" err="1" smtClean="0"/>
              <a:t>var</a:t>
            </a:r>
            <a:r>
              <a:rPr lang="en-US" dirty="0" smtClean="0"/>
              <a:t> a = </a:t>
            </a:r>
            <a:r>
              <a:rPr lang="en-US" dirty="0" err="1" smtClean="0"/>
              <a:t>window.prompt</a:t>
            </a:r>
            <a:r>
              <a:rPr lang="en-US" dirty="0" smtClean="0"/>
              <a:t>(" </a:t>
            </a:r>
            <a:r>
              <a:rPr lang="en-US" dirty="0" err="1" smtClean="0"/>
              <a:t>Entet</a:t>
            </a:r>
            <a:r>
              <a:rPr lang="en-US" dirty="0" smtClean="0"/>
              <a:t> a value");</a:t>
            </a:r>
          </a:p>
          <a:p>
            <a:r>
              <a:rPr lang="en-US" dirty="0" err="1" smtClean="0"/>
              <a:t>var</a:t>
            </a:r>
            <a:r>
              <a:rPr lang="en-US" dirty="0" smtClean="0"/>
              <a:t> b = </a:t>
            </a:r>
            <a:r>
              <a:rPr lang="en-US" dirty="0" err="1" smtClean="0"/>
              <a:t>window.prompt</a:t>
            </a:r>
            <a:r>
              <a:rPr lang="en-US" dirty="0" smtClean="0"/>
              <a:t>(" </a:t>
            </a:r>
            <a:r>
              <a:rPr lang="en-US" dirty="0" err="1" smtClean="0"/>
              <a:t>Entet</a:t>
            </a:r>
            <a:r>
              <a:rPr lang="en-US" dirty="0" smtClean="0"/>
              <a:t> b value");</a:t>
            </a:r>
          </a:p>
          <a:p>
            <a:r>
              <a:rPr lang="en-US" dirty="0" err="1" smtClean="0"/>
              <a:t>var</a:t>
            </a:r>
            <a:r>
              <a:rPr lang="en-US" dirty="0" smtClean="0"/>
              <a:t> num1 = </a:t>
            </a:r>
            <a:r>
              <a:rPr lang="en-US" dirty="0" err="1" smtClean="0"/>
              <a:t>parseInt</a:t>
            </a:r>
            <a:r>
              <a:rPr lang="en-US" dirty="0" smtClean="0"/>
              <a:t>(a);</a:t>
            </a:r>
          </a:p>
          <a:p>
            <a:r>
              <a:rPr lang="en-US" dirty="0" err="1" smtClean="0"/>
              <a:t>var</a:t>
            </a:r>
            <a:r>
              <a:rPr lang="en-US" dirty="0" smtClean="0"/>
              <a:t> num2 = </a:t>
            </a:r>
            <a:r>
              <a:rPr lang="en-US" dirty="0" err="1" smtClean="0"/>
              <a:t>parseInt</a:t>
            </a:r>
            <a:r>
              <a:rPr lang="en-US" dirty="0" smtClean="0"/>
              <a:t>(b);</a:t>
            </a:r>
          </a:p>
          <a:p>
            <a:r>
              <a:rPr lang="en-US" dirty="0" err="1" smtClean="0"/>
              <a:t>var</a:t>
            </a:r>
            <a:r>
              <a:rPr lang="en-US" dirty="0" smtClean="0"/>
              <a:t> c = num1+num2;</a:t>
            </a:r>
          </a:p>
          <a:p>
            <a:r>
              <a:rPr lang="en-US" dirty="0" err="1" smtClean="0"/>
              <a:t>document.writeln</a:t>
            </a:r>
            <a:r>
              <a:rPr lang="en-US" dirty="0" smtClean="0"/>
              <a:t>(" a value = ",a);</a:t>
            </a:r>
          </a:p>
          <a:p>
            <a:r>
              <a:rPr lang="en-US" dirty="0" err="1" smtClean="0"/>
              <a:t>document.writeln</a:t>
            </a:r>
            <a:r>
              <a:rPr lang="en-US" dirty="0" smtClean="0"/>
              <a:t>(" &lt;</a:t>
            </a:r>
            <a:r>
              <a:rPr lang="en-US" dirty="0" err="1" smtClean="0"/>
              <a:t>br</a:t>
            </a:r>
            <a:r>
              <a:rPr lang="en-US" dirty="0" smtClean="0"/>
              <a:t>&gt; b value = ",b);</a:t>
            </a:r>
          </a:p>
          <a:p>
            <a:r>
              <a:rPr lang="en-US" dirty="0" err="1" smtClean="0"/>
              <a:t>document.writeln</a:t>
            </a:r>
            <a:r>
              <a:rPr lang="en-US" dirty="0" smtClean="0"/>
              <a:t>(" &lt;</a:t>
            </a:r>
            <a:r>
              <a:rPr lang="en-US" dirty="0" err="1" smtClean="0"/>
              <a:t>br</a:t>
            </a:r>
            <a:r>
              <a:rPr lang="en-US" dirty="0" smtClean="0"/>
              <a:t>&gt; c value = ",c);</a:t>
            </a:r>
          </a:p>
          <a:p>
            <a:r>
              <a:rPr lang="en-US" dirty="0" smtClean="0"/>
              <a:t>&lt;/script&gt;</a:t>
            </a:r>
          </a:p>
          <a:p>
            <a:r>
              <a:rPr lang="en-US" dirty="0" smtClean="0"/>
              <a:t>&lt;/</a:t>
            </a:r>
            <a:r>
              <a:rPr lang="en-US" dirty="0" err="1" smtClean="0"/>
              <a:t>bdoy</a:t>
            </a:r>
            <a:r>
              <a:rPr lang="en-US" dirty="0" smtClean="0"/>
              <a:t>&gt;</a:t>
            </a:r>
          </a:p>
          <a:p>
            <a:r>
              <a:rPr lang="en-US" dirty="0" smtClean="0"/>
              <a:t>&lt;/html&gt;</a:t>
            </a:r>
          </a:p>
          <a:p>
            <a:endParaRPr lang="en-US" dirty="0"/>
          </a:p>
        </p:txBody>
      </p:sp>
      <p:sp>
        <p:nvSpPr>
          <p:cNvPr id="4" name="TextBox 3"/>
          <p:cNvSpPr txBox="1"/>
          <p:nvPr/>
        </p:nvSpPr>
        <p:spPr>
          <a:xfrm>
            <a:off x="1219200" y="609600"/>
            <a:ext cx="2356414" cy="369332"/>
          </a:xfrm>
          <a:prstGeom prst="rect">
            <a:avLst/>
          </a:prstGeom>
          <a:noFill/>
        </p:spPr>
        <p:txBody>
          <a:bodyPr wrap="none" rtlCol="0">
            <a:spAutoFit/>
          </a:bodyPr>
          <a:lstStyle/>
          <a:p>
            <a:r>
              <a:rPr lang="en-US" b="1" u="sng" dirty="0" smtClean="0"/>
              <a:t>Values read at runtime</a:t>
            </a:r>
            <a:endParaRPr lang="en-US" b="1" u="sng"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p:cNvPicPr>
            <a:picLocks noChangeAspect="1" noChangeArrowheads="1"/>
          </p:cNvPicPr>
          <p:nvPr/>
        </p:nvPicPr>
        <p:blipFill>
          <a:blip r:embed="rId2"/>
          <a:srcRect/>
          <a:stretch>
            <a:fillRect/>
          </a:stretch>
        </p:blipFill>
        <p:spPr bwMode="auto">
          <a:xfrm>
            <a:off x="914400" y="609600"/>
            <a:ext cx="4362450" cy="1771650"/>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a:srcRect/>
          <a:stretch>
            <a:fillRect/>
          </a:stretch>
        </p:blipFill>
        <p:spPr bwMode="auto">
          <a:xfrm>
            <a:off x="914400" y="2819400"/>
            <a:ext cx="4324350" cy="1847850"/>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5334000" y="4953000"/>
            <a:ext cx="2952750" cy="1552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914400"/>
            <a:ext cx="8077200" cy="1711366"/>
          </a:xfrm>
          <a:prstGeom prst="rect">
            <a:avLst/>
          </a:prstGeom>
        </p:spPr>
        <p:txBody>
          <a:bodyPr wrap="square">
            <a:spAutoFit/>
          </a:bodyPr>
          <a:lstStyle/>
          <a:p>
            <a:pPr algn="just">
              <a:lnSpc>
                <a:spcPct val="150000"/>
              </a:lnSpc>
            </a:pPr>
            <a:r>
              <a:rPr lang="en-US" dirty="0" smtClean="0"/>
              <a:t>While JavaScript has many applications, working with string values is one of the most popular. Strings are objects within the JavaScript language. They are not stored as character arrays, so built-in functions must be used to manipulate their values. The functions provide various ways to access the contents of a string variable.</a:t>
            </a:r>
            <a:endParaRPr lang="en-US" dirty="0"/>
          </a:p>
        </p:txBody>
      </p:sp>
      <p:sp>
        <p:nvSpPr>
          <p:cNvPr id="3" name="Rectangle 2"/>
          <p:cNvSpPr/>
          <p:nvPr/>
        </p:nvSpPr>
        <p:spPr>
          <a:xfrm>
            <a:off x="685800" y="381000"/>
            <a:ext cx="2652265" cy="369332"/>
          </a:xfrm>
          <a:prstGeom prst="rect">
            <a:avLst/>
          </a:prstGeom>
        </p:spPr>
        <p:txBody>
          <a:bodyPr wrap="none">
            <a:spAutoFit/>
          </a:bodyPr>
          <a:lstStyle/>
          <a:p>
            <a:r>
              <a:rPr lang="en-US" b="1" u="sng" dirty="0" smtClean="0"/>
              <a:t>STRING MANIPULATIONS:</a:t>
            </a:r>
            <a:endParaRPr lang="en-US" u="sng" dirty="0"/>
          </a:p>
        </p:txBody>
      </p:sp>
      <p:pic>
        <p:nvPicPr>
          <p:cNvPr id="5" name="Picture 2"/>
          <p:cNvPicPr>
            <a:picLocks noChangeAspect="1" noChangeArrowheads="1"/>
          </p:cNvPicPr>
          <p:nvPr/>
        </p:nvPicPr>
        <p:blipFill>
          <a:blip r:embed="rId2"/>
          <a:srcRect/>
          <a:stretch>
            <a:fillRect/>
          </a:stretch>
        </p:blipFill>
        <p:spPr bwMode="auto">
          <a:xfrm>
            <a:off x="685800" y="4038600"/>
            <a:ext cx="8039100" cy="1371600"/>
          </a:xfrm>
          <a:prstGeom prst="rect">
            <a:avLst/>
          </a:prstGeom>
          <a:noFill/>
          <a:ln w="9525">
            <a:noFill/>
            <a:miter lim="800000"/>
            <a:headEnd/>
            <a:tailEnd/>
          </a:ln>
          <a:effectLst/>
        </p:spPr>
      </p:pic>
      <p:sp>
        <p:nvSpPr>
          <p:cNvPr id="6" name="Rectangle 5"/>
          <p:cNvSpPr/>
          <p:nvPr/>
        </p:nvSpPr>
        <p:spPr>
          <a:xfrm>
            <a:off x="685800" y="3200400"/>
            <a:ext cx="1784463" cy="369332"/>
          </a:xfrm>
          <a:prstGeom prst="rect">
            <a:avLst/>
          </a:prstGeom>
        </p:spPr>
        <p:txBody>
          <a:bodyPr wrap="none">
            <a:spAutoFit/>
          </a:bodyPr>
          <a:lstStyle/>
          <a:p>
            <a:r>
              <a:rPr lang="en-US" b="1" u="sng" dirty="0" smtClean="0"/>
              <a:t>String Functions:</a:t>
            </a:r>
            <a:endParaRPr lang="en-US" u="sng"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457200"/>
            <a:ext cx="6781800" cy="3970318"/>
          </a:xfrm>
          <a:prstGeom prst="rect">
            <a:avLst/>
          </a:prstGeom>
        </p:spPr>
        <p:txBody>
          <a:bodyPr wrap="square">
            <a:spAutoFit/>
          </a:bodyPr>
          <a:lstStyle/>
          <a:p>
            <a:r>
              <a:rPr lang="en-US" dirty="0" smtClean="0"/>
              <a:t>&lt;html&gt;</a:t>
            </a:r>
          </a:p>
          <a:p>
            <a:r>
              <a:rPr lang="en-US" dirty="0" smtClean="0"/>
              <a:t>&lt;head&gt; &lt;title&gt; Strings  &lt;/title&gt;&lt;/head&gt;</a:t>
            </a:r>
          </a:p>
          <a:p>
            <a:r>
              <a:rPr lang="en-US" dirty="0" smtClean="0"/>
              <a:t>&lt;body&gt;</a:t>
            </a:r>
          </a:p>
          <a:p>
            <a:r>
              <a:rPr lang="en-US" dirty="0" smtClean="0"/>
              <a:t>&lt;h1 align=center&gt;&lt;u&gt; String Functions &lt;/u&gt;&lt;/h1&gt;</a:t>
            </a:r>
          </a:p>
          <a:p>
            <a:r>
              <a:rPr lang="en-US" dirty="0" smtClean="0"/>
              <a:t>&lt;script language="JavaScript"&gt;</a:t>
            </a:r>
          </a:p>
          <a:p>
            <a:r>
              <a:rPr lang="en-US" dirty="0" err="1" smtClean="0"/>
              <a:t>var</a:t>
            </a:r>
            <a:r>
              <a:rPr lang="en-US" dirty="0" smtClean="0"/>
              <a:t> a = </a:t>
            </a:r>
            <a:r>
              <a:rPr lang="en-US" dirty="0" err="1" smtClean="0"/>
              <a:t>window.prompt</a:t>
            </a:r>
            <a:r>
              <a:rPr lang="en-US" dirty="0" smtClean="0"/>
              <a:t>(" </a:t>
            </a:r>
            <a:r>
              <a:rPr lang="en-US" dirty="0" err="1" smtClean="0"/>
              <a:t>Entet</a:t>
            </a:r>
            <a:r>
              <a:rPr lang="en-US" dirty="0" smtClean="0"/>
              <a:t> any string");</a:t>
            </a:r>
          </a:p>
          <a:p>
            <a:r>
              <a:rPr lang="en-US" dirty="0" err="1" smtClean="0"/>
              <a:t>document.writeln</a:t>
            </a:r>
            <a:r>
              <a:rPr lang="en-US" dirty="0" smtClean="0"/>
              <a:t>(" The given string is : ",a);</a:t>
            </a:r>
          </a:p>
          <a:p>
            <a:r>
              <a:rPr lang="en-US" dirty="0" err="1" smtClean="0"/>
              <a:t>var</a:t>
            </a:r>
            <a:r>
              <a:rPr lang="en-US" dirty="0" smtClean="0"/>
              <a:t> b = </a:t>
            </a:r>
            <a:r>
              <a:rPr lang="en-US" dirty="0" err="1" smtClean="0"/>
              <a:t>a.charAt</a:t>
            </a:r>
            <a:r>
              <a:rPr lang="en-US" dirty="0" smtClean="0"/>
              <a:t>(2);</a:t>
            </a:r>
          </a:p>
          <a:p>
            <a:r>
              <a:rPr lang="en-US" dirty="0" err="1" smtClean="0"/>
              <a:t>document.writeln</a:t>
            </a:r>
            <a:r>
              <a:rPr lang="en-US" dirty="0" smtClean="0"/>
              <a:t>(" &lt;</a:t>
            </a:r>
            <a:r>
              <a:rPr lang="en-US" dirty="0" err="1" smtClean="0"/>
              <a:t>br</a:t>
            </a:r>
            <a:r>
              <a:rPr lang="en-US" dirty="0" smtClean="0"/>
              <a:t>&gt; character at position 2 is : ",b);</a:t>
            </a:r>
          </a:p>
          <a:p>
            <a:r>
              <a:rPr lang="en-US" dirty="0" err="1" smtClean="0"/>
              <a:t>var</a:t>
            </a:r>
            <a:r>
              <a:rPr lang="en-US" dirty="0" smtClean="0"/>
              <a:t> c = </a:t>
            </a:r>
            <a:r>
              <a:rPr lang="en-US" dirty="0" err="1" smtClean="0"/>
              <a:t>a.charAt</a:t>
            </a:r>
            <a:r>
              <a:rPr lang="en-US" dirty="0" smtClean="0"/>
              <a:t>(4);</a:t>
            </a:r>
          </a:p>
          <a:p>
            <a:r>
              <a:rPr lang="en-US" dirty="0" err="1" smtClean="0"/>
              <a:t>document.writeln</a:t>
            </a:r>
            <a:r>
              <a:rPr lang="en-US" dirty="0" smtClean="0"/>
              <a:t>(" &lt;</a:t>
            </a:r>
            <a:r>
              <a:rPr lang="en-US" dirty="0" err="1" smtClean="0"/>
              <a:t>br</a:t>
            </a:r>
            <a:r>
              <a:rPr lang="en-US" dirty="0" smtClean="0"/>
              <a:t>&gt; character at position 4 is : ",c);</a:t>
            </a:r>
          </a:p>
          <a:p>
            <a:r>
              <a:rPr lang="en-US" dirty="0" smtClean="0"/>
              <a:t>&lt;/script&gt;</a:t>
            </a:r>
          </a:p>
          <a:p>
            <a:r>
              <a:rPr lang="en-US" dirty="0" smtClean="0"/>
              <a:t>&lt;/</a:t>
            </a:r>
            <a:r>
              <a:rPr lang="en-US" dirty="0" err="1" smtClean="0"/>
              <a:t>bdoy</a:t>
            </a:r>
            <a:r>
              <a:rPr lang="en-US" dirty="0" smtClean="0"/>
              <a:t>&gt;</a:t>
            </a:r>
          </a:p>
          <a:p>
            <a:r>
              <a:rPr lang="en-US" dirty="0" smtClean="0"/>
              <a:t>&lt;/html&gt;</a:t>
            </a:r>
            <a:endParaRPr lang="en-US" dirty="0"/>
          </a:p>
        </p:txBody>
      </p:sp>
      <p:pic>
        <p:nvPicPr>
          <p:cNvPr id="2050" name="Picture 2"/>
          <p:cNvPicPr>
            <a:picLocks noChangeAspect="1" noChangeArrowheads="1"/>
          </p:cNvPicPr>
          <p:nvPr/>
        </p:nvPicPr>
        <p:blipFill>
          <a:blip r:embed="rId2"/>
          <a:srcRect/>
          <a:stretch>
            <a:fillRect/>
          </a:stretch>
        </p:blipFill>
        <p:spPr bwMode="auto">
          <a:xfrm>
            <a:off x="4191000" y="4800600"/>
            <a:ext cx="31242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786</TotalTime>
  <Words>381</Words>
  <Application>Microsoft Office PowerPoint</Application>
  <PresentationFormat>On-screen Show (4:3)</PresentationFormat>
  <Paragraphs>51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Laxmi</dc:creator>
  <cp:lastModifiedBy>ADITYA</cp:lastModifiedBy>
  <cp:revision>371</cp:revision>
  <dcterms:created xsi:type="dcterms:W3CDTF">2021-06-02T08:57:27Z</dcterms:created>
  <dcterms:modified xsi:type="dcterms:W3CDTF">2021-06-16T04:42:44Z</dcterms:modified>
</cp:coreProperties>
</file>