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8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3042-B79A-475C-A7E5-9E13FCEB927C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533400"/>
            <a:ext cx="2622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OPERATORS In Java Script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219200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Java script language supports following operators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1981200"/>
            <a:ext cx="4572000" cy="333873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/>
              <a:t>1. Arithmetic Operators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2. Relational (comparison) operators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3. Logical operators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4. Assignment operators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5. Conditional operators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6. The + operator used on 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295400"/>
            <a:ext cx="76200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The ‘+’ operator can also be used to add string variables or text values together and it also known as string concatenation.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304800"/>
            <a:ext cx="3401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The “+” operator used on strings: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143000"/>
            <a:ext cx="6629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 &lt;title&gt; Mathematical Functions  &lt;/title&gt;&lt;/head&gt;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&lt;h1 align=center&gt;&lt;u&gt; Mathematical Functions &lt;/u&gt;&lt;/h1&gt;</a:t>
            </a:r>
          </a:p>
          <a:p>
            <a:r>
              <a:rPr lang="en-US" dirty="0" smtClean="0"/>
              <a:t>&lt;script language="JavaScript"&gt;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a = </a:t>
            </a:r>
            <a:r>
              <a:rPr lang="en-US" dirty="0" err="1" smtClean="0"/>
              <a:t>window.prompt</a:t>
            </a:r>
            <a:r>
              <a:rPr lang="en-US" dirty="0" smtClean="0"/>
              <a:t>(" Enter first string ");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b = </a:t>
            </a:r>
            <a:r>
              <a:rPr lang="en-US" dirty="0" err="1" smtClean="0"/>
              <a:t>window.prompt</a:t>
            </a:r>
            <a:r>
              <a:rPr lang="en-US" dirty="0" smtClean="0"/>
              <a:t>(" Enter second string ");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("First String is:",a);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("&lt;</a:t>
            </a:r>
            <a:r>
              <a:rPr lang="en-US" dirty="0" err="1" smtClean="0"/>
              <a:t>br</a:t>
            </a:r>
            <a:r>
              <a:rPr lang="en-US" dirty="0" smtClean="0"/>
              <a:t>&gt; Second String is:", b);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c=</a:t>
            </a:r>
            <a:r>
              <a:rPr lang="en-US" dirty="0" err="1" smtClean="0"/>
              <a:t>a+b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("&lt;</a:t>
            </a:r>
            <a:r>
              <a:rPr lang="en-US" dirty="0" err="1" smtClean="0"/>
              <a:t>br</a:t>
            </a:r>
            <a:r>
              <a:rPr lang="en-US" dirty="0" smtClean="0"/>
              <a:t>&gt; After </a:t>
            </a:r>
            <a:r>
              <a:rPr lang="en-US" dirty="0" err="1" smtClean="0"/>
              <a:t>concatination</a:t>
            </a:r>
            <a:r>
              <a:rPr lang="en-US" dirty="0" smtClean="0"/>
              <a:t> String is: ",c);</a:t>
            </a:r>
          </a:p>
          <a:p>
            <a:r>
              <a:rPr lang="en-US" dirty="0" smtClean="0"/>
              <a:t>&lt;/script&gt;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bdoy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&lt;/html&gt;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457200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FUNCTIONS IN JavaScript</a:t>
            </a:r>
            <a:endParaRPr lang="en-US" u="sng" dirty="0"/>
          </a:p>
        </p:txBody>
      </p:sp>
      <p:sp>
        <p:nvSpPr>
          <p:cNvPr id="3" name="Rectangle 2"/>
          <p:cNvSpPr/>
          <p:nvPr/>
        </p:nvSpPr>
        <p:spPr>
          <a:xfrm>
            <a:off x="762000" y="1066800"/>
            <a:ext cx="7543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A function is a piece of code that performs a specific task. You may call a function from anywhere within a page.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Functions can be defined both in the &lt;head&gt; and as well as in the &lt;body&gt; section of a document.</a:t>
            </a:r>
          </a:p>
          <a:p>
            <a:pPr algn="just"/>
            <a:endParaRPr lang="en-US" dirty="0" smtClean="0"/>
          </a:p>
          <a:p>
            <a:r>
              <a:rPr lang="en-US" b="1" dirty="0" smtClean="0"/>
              <a:t>Defining Functions:</a:t>
            </a:r>
          </a:p>
          <a:p>
            <a:pPr algn="just"/>
            <a:r>
              <a:rPr lang="en-US" dirty="0" smtClean="0"/>
              <a:t>Functions are defined using the “function” key word. The function name can be any combination of digits, letters and underscore but not a white space</a:t>
            </a:r>
          </a:p>
          <a:p>
            <a:endParaRPr lang="en-US" b="1" dirty="0" smtClean="0"/>
          </a:p>
          <a:p>
            <a:r>
              <a:rPr lang="en-US" b="1" dirty="0" smtClean="0"/>
              <a:t>Syntax:</a:t>
            </a:r>
          </a:p>
          <a:p>
            <a:r>
              <a:rPr lang="en-US" b="1" dirty="0" smtClean="0"/>
              <a:t>	function function name (parameters….)</a:t>
            </a:r>
          </a:p>
          <a:p>
            <a:r>
              <a:rPr lang="en-US" b="1" dirty="0" smtClean="0"/>
              <a:t>	{</a:t>
            </a:r>
          </a:p>
          <a:p>
            <a:r>
              <a:rPr lang="en-US" b="1" dirty="0" smtClean="0"/>
              <a:t>	</a:t>
            </a:r>
          </a:p>
          <a:p>
            <a:r>
              <a:rPr lang="en-US" b="1" dirty="0" smtClean="0"/>
              <a:t>	   Body of function…..</a:t>
            </a:r>
          </a:p>
          <a:p>
            <a:endParaRPr lang="en-US" b="1" dirty="0" smtClean="0"/>
          </a:p>
          <a:p>
            <a:r>
              <a:rPr lang="en-US" dirty="0" smtClean="0"/>
              <a:t>	</a:t>
            </a: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685800"/>
            <a:ext cx="6172200" cy="5035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&lt;html&gt; &lt;head&gt;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&lt;title&gt; Strong Numbers &lt;/title&gt;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function f1(){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	</a:t>
            </a:r>
            <a:r>
              <a:rPr lang="en-US" dirty="0" err="1" smtClean="0"/>
              <a:t>document.write</a:t>
            </a:r>
            <a:r>
              <a:rPr lang="en-US" dirty="0" smtClean="0"/>
              <a:t>("Welcome to Functions");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	}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&lt;/script&gt;	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&lt;/head&gt;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&lt;body </a:t>
            </a:r>
            <a:r>
              <a:rPr lang="en-US" dirty="0" err="1" smtClean="0"/>
              <a:t>onload</a:t>
            </a:r>
            <a:r>
              <a:rPr lang="en-US" dirty="0" smtClean="0"/>
              <a:t>="f1()"&gt; 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&lt;/body&gt;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304800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 1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228600"/>
            <a:ext cx="6629400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&lt;html&gt; &lt;head&gt;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&lt;title&gt; Strong Numbers &lt;/title&gt;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function f1(){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	</a:t>
            </a:r>
            <a:r>
              <a:rPr lang="en-US" dirty="0" err="1" smtClean="0"/>
              <a:t>document.write</a:t>
            </a:r>
            <a:r>
              <a:rPr lang="en-US" dirty="0" smtClean="0"/>
              <a:t>("Welcome to Functions");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	}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&lt;/script&gt;	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&lt;/head&gt;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&lt;body&gt; 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&lt;form name="form1"&gt;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&lt;input type="button" value="Click" </a:t>
            </a:r>
            <a:r>
              <a:rPr lang="en-US" dirty="0" err="1" smtClean="0"/>
              <a:t>onclick</a:t>
            </a:r>
            <a:r>
              <a:rPr lang="en-US" dirty="0" smtClean="0"/>
              <a:t>="f1()"&gt;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&lt;/form&gt;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&lt;/body&gt;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8800" y="304800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 2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685800"/>
            <a:ext cx="5943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&lt;html&gt; &lt;head&gt; </a:t>
            </a:r>
          </a:p>
          <a:p>
            <a:r>
              <a:rPr lang="en-US" dirty="0" smtClean="0"/>
              <a:t>&lt;title&gt; Strong Numbers &lt;/title&gt;</a:t>
            </a:r>
          </a:p>
          <a:p>
            <a:r>
              <a:rPr lang="en-US" dirty="0" smtClean="0"/>
              <a:t>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	function f1(</a:t>
            </a:r>
            <a:r>
              <a:rPr lang="en-US" dirty="0" err="1" smtClean="0"/>
              <a:t>a,b</a:t>
            </a:r>
            <a:r>
              <a:rPr lang="en-US" dirty="0" smtClean="0"/>
              <a:t>){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document.write</a:t>
            </a:r>
            <a:r>
              <a:rPr lang="en-US" dirty="0" smtClean="0"/>
              <a:t>(</a:t>
            </a:r>
            <a:r>
              <a:rPr lang="en-US" dirty="0" err="1" smtClean="0"/>
              <a:t>a+b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&lt;/script&gt;	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  </a:t>
            </a:r>
          </a:p>
          <a:p>
            <a:r>
              <a:rPr lang="en-US" dirty="0" smtClean="0"/>
              <a:t>&lt;form name="form1"&gt;</a:t>
            </a:r>
          </a:p>
          <a:p>
            <a:r>
              <a:rPr lang="en-US" dirty="0" smtClean="0"/>
              <a:t>&lt;input type="button" value="Click" </a:t>
            </a:r>
            <a:r>
              <a:rPr lang="en-US" dirty="0" err="1" smtClean="0"/>
              <a:t>onclick</a:t>
            </a:r>
            <a:r>
              <a:rPr lang="en-US" dirty="0" smtClean="0"/>
              <a:t>="f1(10,20)"&gt;</a:t>
            </a:r>
          </a:p>
          <a:p>
            <a:r>
              <a:rPr lang="en-US" dirty="0" smtClean="0"/>
              <a:t>&lt;/form&gt;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15000" y="304800"/>
            <a:ext cx="3116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 3 passing arguments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609600"/>
            <a:ext cx="6553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&lt;html&gt; &lt;head&gt; </a:t>
            </a:r>
          </a:p>
          <a:p>
            <a:r>
              <a:rPr lang="en-US" dirty="0" smtClean="0"/>
              <a:t>&lt;title&gt; Strong Numbers &lt;/title&gt;</a:t>
            </a:r>
          </a:p>
          <a:p>
            <a:r>
              <a:rPr lang="en-US" dirty="0" smtClean="0"/>
              <a:t>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	function f1(</a:t>
            </a:r>
            <a:r>
              <a:rPr lang="en-US" dirty="0" err="1" smtClean="0"/>
              <a:t>a,b</a:t>
            </a:r>
            <a:r>
              <a:rPr lang="en-US" dirty="0" smtClean="0"/>
              <a:t>){</a:t>
            </a:r>
          </a:p>
          <a:p>
            <a:r>
              <a:rPr lang="en-US" dirty="0" smtClean="0"/>
              <a:t>		return (a*b);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&lt;/script&gt;	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  </a:t>
            </a:r>
          </a:p>
          <a:p>
            <a:r>
              <a:rPr lang="en-US" dirty="0" smtClean="0"/>
              <a:t>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</a:p>
          <a:p>
            <a:r>
              <a:rPr lang="en-US" dirty="0" err="1" smtClean="0"/>
              <a:t>document.write</a:t>
            </a:r>
            <a:r>
              <a:rPr lang="en-US" dirty="0" smtClean="0"/>
              <a:t>("Product of two numbers=",f1(10,20));</a:t>
            </a:r>
          </a:p>
          <a:p>
            <a:r>
              <a:rPr lang="en-US" dirty="0" smtClean="0"/>
              <a:t>&lt;/script&gt;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14800" y="228600"/>
            <a:ext cx="463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 4 passing arguments and return value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914400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Relational operators compare operands and returns a logical value either (true/false)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381000"/>
            <a:ext cx="2271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Relational Operators: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362200"/>
            <a:ext cx="660103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0600" y="394692"/>
            <a:ext cx="5943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 &lt;title&gt; Mathematical Functions  &lt;/title&gt;&lt;/head&gt;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&lt;h1 align=center&gt;&lt;u&gt; Mathematical Functions &lt;/u&gt;&lt;/h1&gt;</a:t>
            </a:r>
          </a:p>
          <a:p>
            <a:r>
              <a:rPr lang="en-US" dirty="0" smtClean="0"/>
              <a:t>&lt;script language="JavaScript"&gt;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a = </a:t>
            </a:r>
            <a:r>
              <a:rPr lang="en-US" dirty="0" err="1" smtClean="0"/>
              <a:t>parseInt</a:t>
            </a:r>
            <a:r>
              <a:rPr lang="en-US" dirty="0" smtClean="0"/>
              <a:t>(</a:t>
            </a:r>
            <a:r>
              <a:rPr lang="en-US" dirty="0" err="1" smtClean="0"/>
              <a:t>window.prompt</a:t>
            </a:r>
            <a:r>
              <a:rPr lang="en-US" dirty="0" smtClean="0"/>
              <a:t>(" Enter a value "));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b = </a:t>
            </a:r>
            <a:r>
              <a:rPr lang="en-US" dirty="0" err="1" smtClean="0"/>
              <a:t>parseInt</a:t>
            </a:r>
            <a:r>
              <a:rPr lang="en-US" dirty="0" smtClean="0"/>
              <a:t>(</a:t>
            </a:r>
            <a:r>
              <a:rPr lang="en-US" dirty="0" err="1" smtClean="0"/>
              <a:t>window.prompt</a:t>
            </a:r>
            <a:r>
              <a:rPr lang="en-US" dirty="0" smtClean="0"/>
              <a:t>(" Enter b value "));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("a value is:",a);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("&lt;</a:t>
            </a:r>
            <a:r>
              <a:rPr lang="en-US" dirty="0" err="1" smtClean="0"/>
              <a:t>br</a:t>
            </a:r>
            <a:r>
              <a:rPr lang="en-US" dirty="0" smtClean="0"/>
              <a:t>&gt; b value is:", b);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("&lt;</a:t>
            </a:r>
            <a:r>
              <a:rPr lang="en-US" dirty="0" err="1" smtClean="0"/>
              <a:t>br</a:t>
            </a:r>
            <a:r>
              <a:rPr lang="en-US" dirty="0" smtClean="0"/>
              <a:t>&gt;", a&gt;b);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("&lt;</a:t>
            </a:r>
            <a:r>
              <a:rPr lang="en-US" dirty="0" err="1" smtClean="0"/>
              <a:t>br</a:t>
            </a:r>
            <a:r>
              <a:rPr lang="en-US" dirty="0" smtClean="0"/>
              <a:t>&gt;", a&lt;b);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("&lt;</a:t>
            </a:r>
            <a:r>
              <a:rPr lang="en-US" dirty="0" err="1" smtClean="0"/>
              <a:t>br</a:t>
            </a:r>
            <a:r>
              <a:rPr lang="en-US" dirty="0" smtClean="0"/>
              <a:t>&gt;", a&gt;=b);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("&lt;</a:t>
            </a:r>
            <a:r>
              <a:rPr lang="en-US" dirty="0" err="1" smtClean="0"/>
              <a:t>br</a:t>
            </a:r>
            <a:r>
              <a:rPr lang="en-US" dirty="0" smtClean="0"/>
              <a:t>&gt;", a&lt;=b);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("&lt;</a:t>
            </a:r>
            <a:r>
              <a:rPr lang="en-US" dirty="0" err="1" smtClean="0"/>
              <a:t>br</a:t>
            </a:r>
            <a:r>
              <a:rPr lang="en-US" dirty="0" smtClean="0"/>
              <a:t>&gt;", a==b);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("&lt;</a:t>
            </a:r>
            <a:r>
              <a:rPr lang="en-US" dirty="0" err="1" smtClean="0"/>
              <a:t>br</a:t>
            </a:r>
            <a:r>
              <a:rPr lang="en-US" dirty="0" smtClean="0"/>
              <a:t>&gt;", a!=b);</a:t>
            </a:r>
          </a:p>
          <a:p>
            <a:r>
              <a:rPr lang="en-US" dirty="0" smtClean="0"/>
              <a:t>&lt;/script&gt;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bdoy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&lt;/html&gt;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3400" y="9906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Logical operators are typically used with Boolean values and returns either true or False.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457200"/>
            <a:ext cx="1960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Logical Operators: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514600"/>
            <a:ext cx="5799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762000"/>
            <a:ext cx="5943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 &lt;title&gt; Mathematical Functions  &lt;/title&gt;&lt;/head&gt;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&lt;h1 align=center&gt;&lt;u&gt; Mathematical Functions &lt;/u&gt;&lt;/h1&gt;</a:t>
            </a:r>
          </a:p>
          <a:p>
            <a:r>
              <a:rPr lang="en-US" dirty="0" smtClean="0"/>
              <a:t>&lt;script language="JavaScript"&gt;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a = </a:t>
            </a:r>
            <a:r>
              <a:rPr lang="en-US" dirty="0" err="1" smtClean="0"/>
              <a:t>parseInt</a:t>
            </a:r>
            <a:r>
              <a:rPr lang="en-US" dirty="0" smtClean="0"/>
              <a:t>(</a:t>
            </a:r>
            <a:r>
              <a:rPr lang="en-US" dirty="0" err="1" smtClean="0"/>
              <a:t>window.prompt</a:t>
            </a:r>
            <a:r>
              <a:rPr lang="en-US" dirty="0" smtClean="0"/>
              <a:t>(" Enter a value "));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b = </a:t>
            </a:r>
            <a:r>
              <a:rPr lang="en-US" dirty="0" err="1" smtClean="0"/>
              <a:t>parseInt</a:t>
            </a:r>
            <a:r>
              <a:rPr lang="en-US" dirty="0" smtClean="0"/>
              <a:t>(</a:t>
            </a:r>
            <a:r>
              <a:rPr lang="en-US" dirty="0" err="1" smtClean="0"/>
              <a:t>window.prompt</a:t>
            </a:r>
            <a:r>
              <a:rPr lang="en-US" dirty="0" smtClean="0"/>
              <a:t>(" Enter b value "));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("a value is:",a);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("&lt;</a:t>
            </a:r>
            <a:r>
              <a:rPr lang="en-US" dirty="0" err="1" smtClean="0"/>
              <a:t>br</a:t>
            </a:r>
            <a:r>
              <a:rPr lang="en-US" dirty="0" smtClean="0"/>
              <a:t>&gt; b value is:", b);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c=(a&lt;b)&amp;&amp;(a!=b)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("&lt;</a:t>
            </a:r>
            <a:r>
              <a:rPr lang="en-US" dirty="0" err="1" smtClean="0"/>
              <a:t>br</a:t>
            </a:r>
            <a:r>
              <a:rPr lang="en-US" dirty="0" smtClean="0"/>
              <a:t>&gt;", c);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c=(a&lt;b)||(a!=b)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("&lt;</a:t>
            </a:r>
            <a:r>
              <a:rPr lang="en-US" dirty="0" err="1" smtClean="0"/>
              <a:t>br</a:t>
            </a:r>
            <a:r>
              <a:rPr lang="en-US" dirty="0" smtClean="0"/>
              <a:t>&gt;", c);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c=!(a&lt;b)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("&lt;</a:t>
            </a:r>
            <a:r>
              <a:rPr lang="en-US" dirty="0" err="1" smtClean="0"/>
              <a:t>br</a:t>
            </a:r>
            <a:r>
              <a:rPr lang="en-US" dirty="0" smtClean="0"/>
              <a:t>&gt;", c);</a:t>
            </a:r>
          </a:p>
          <a:p>
            <a:r>
              <a:rPr lang="en-US" dirty="0" smtClean="0"/>
              <a:t>&lt;/script&gt;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bdoy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&lt;/html&gt;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8382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assignment operators(=) to assign a value to a variable or constant or expression assigned for given variable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304800"/>
            <a:ext cx="2424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Assignment Operators: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09800"/>
            <a:ext cx="7772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52400"/>
            <a:ext cx="62484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 &lt;title&gt; Mathematical Functions  &lt;/title&gt;&lt;/head&gt;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&lt;h1 align=center&gt;&lt;u&gt; Mathematical Functions &lt;/u&gt;&lt;/h1&gt;</a:t>
            </a:r>
          </a:p>
          <a:p>
            <a:r>
              <a:rPr lang="en-US" dirty="0" smtClean="0"/>
              <a:t>&lt;script language="JavaScript"&gt;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a = </a:t>
            </a:r>
            <a:r>
              <a:rPr lang="en-US" dirty="0" err="1" smtClean="0"/>
              <a:t>parseInt</a:t>
            </a:r>
            <a:r>
              <a:rPr lang="en-US" dirty="0" smtClean="0"/>
              <a:t>(</a:t>
            </a:r>
            <a:r>
              <a:rPr lang="en-US" dirty="0" err="1" smtClean="0"/>
              <a:t>window.prompt</a:t>
            </a:r>
            <a:r>
              <a:rPr lang="en-US" dirty="0" smtClean="0"/>
              <a:t>(" Enter a value "));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b = </a:t>
            </a:r>
            <a:r>
              <a:rPr lang="en-US" dirty="0" err="1" smtClean="0"/>
              <a:t>parseInt</a:t>
            </a:r>
            <a:r>
              <a:rPr lang="en-US" dirty="0" smtClean="0"/>
              <a:t>(</a:t>
            </a:r>
            <a:r>
              <a:rPr lang="en-US" dirty="0" err="1" smtClean="0"/>
              <a:t>window.prompt</a:t>
            </a:r>
            <a:r>
              <a:rPr lang="en-US" dirty="0" smtClean="0"/>
              <a:t>(" Enter b value "));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("a value is:",a);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("&lt;</a:t>
            </a:r>
            <a:r>
              <a:rPr lang="en-US" dirty="0" err="1" smtClean="0"/>
              <a:t>br</a:t>
            </a:r>
            <a:r>
              <a:rPr lang="en-US" dirty="0" smtClean="0"/>
              <a:t>&gt; b value is:", b);</a:t>
            </a:r>
          </a:p>
          <a:p>
            <a:r>
              <a:rPr lang="en-US" dirty="0" smtClean="0"/>
              <a:t>b</a:t>
            </a:r>
            <a:r>
              <a:rPr lang="en-US" dirty="0" smtClean="0"/>
              <a:t>+=a;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("&lt;</a:t>
            </a:r>
            <a:r>
              <a:rPr lang="en-US" dirty="0" err="1" smtClean="0"/>
              <a:t>br</a:t>
            </a:r>
            <a:r>
              <a:rPr lang="en-US" dirty="0" smtClean="0"/>
              <a:t>&gt; After changing b=", b);</a:t>
            </a:r>
          </a:p>
          <a:p>
            <a:r>
              <a:rPr lang="en-US" dirty="0" smtClean="0"/>
              <a:t>b-=a;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("&lt;</a:t>
            </a:r>
            <a:r>
              <a:rPr lang="en-US" dirty="0" err="1" smtClean="0"/>
              <a:t>br</a:t>
            </a:r>
            <a:r>
              <a:rPr lang="en-US" dirty="0" smtClean="0"/>
              <a:t>&gt; After changing b=", b);</a:t>
            </a:r>
          </a:p>
          <a:p>
            <a:r>
              <a:rPr lang="en-US" dirty="0" smtClean="0"/>
              <a:t>b*=a;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("&lt;</a:t>
            </a:r>
            <a:r>
              <a:rPr lang="en-US" dirty="0" err="1" smtClean="0"/>
              <a:t>br</a:t>
            </a:r>
            <a:r>
              <a:rPr lang="en-US" dirty="0" smtClean="0"/>
              <a:t>&gt; After changing b=", b);</a:t>
            </a:r>
          </a:p>
          <a:p>
            <a:r>
              <a:rPr lang="en-US" dirty="0" smtClean="0"/>
              <a:t>b/=a;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("&lt;</a:t>
            </a:r>
            <a:r>
              <a:rPr lang="en-US" dirty="0" err="1" smtClean="0"/>
              <a:t>br</a:t>
            </a:r>
            <a:r>
              <a:rPr lang="en-US" dirty="0" smtClean="0"/>
              <a:t>&gt; After changing b=", b);</a:t>
            </a:r>
          </a:p>
          <a:p>
            <a:r>
              <a:rPr lang="en-US" dirty="0" smtClean="0"/>
              <a:t>b%=a;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("&lt;</a:t>
            </a:r>
            <a:r>
              <a:rPr lang="en-US" dirty="0" err="1" smtClean="0"/>
              <a:t>br</a:t>
            </a:r>
            <a:r>
              <a:rPr lang="en-US" dirty="0" smtClean="0"/>
              <a:t>&gt; After changing b=", b);</a:t>
            </a:r>
          </a:p>
          <a:p>
            <a:r>
              <a:rPr lang="en-US" dirty="0" smtClean="0"/>
              <a:t>&lt;/script&gt;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bdoy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&lt;/html&gt;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838200"/>
            <a:ext cx="7848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Conditional operator is used for comparing two expressions, also contains a conditional operator that assigns a value to a variable based on some condition</a:t>
            </a:r>
          </a:p>
          <a:p>
            <a:endParaRPr lang="en-US" dirty="0" smtClean="0"/>
          </a:p>
          <a:p>
            <a:r>
              <a:rPr lang="en-US" b="1" dirty="0" smtClean="0"/>
              <a:t>Syntax: </a:t>
            </a:r>
            <a:r>
              <a:rPr lang="en-US" dirty="0" smtClean="0"/>
              <a:t>variable = (condition)? Value1:value2;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304800"/>
            <a:ext cx="2690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Conditional Operator(?:) :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609600"/>
            <a:ext cx="6248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 &lt;title&gt; Mathematical Functions  &lt;/title&gt;&lt;/head&gt;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&lt;h1 align=center&gt;&lt;u&gt; Mathematical Functions &lt;/u&gt;&lt;/h1&gt;</a:t>
            </a:r>
          </a:p>
          <a:p>
            <a:r>
              <a:rPr lang="en-US" dirty="0" smtClean="0"/>
              <a:t>&lt;script language="JavaScript"&gt;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a = </a:t>
            </a:r>
            <a:r>
              <a:rPr lang="en-US" dirty="0" err="1" smtClean="0"/>
              <a:t>parseInt</a:t>
            </a:r>
            <a:r>
              <a:rPr lang="en-US" dirty="0" smtClean="0"/>
              <a:t>(</a:t>
            </a:r>
            <a:r>
              <a:rPr lang="en-US" dirty="0" err="1" smtClean="0"/>
              <a:t>window.prompt</a:t>
            </a:r>
            <a:r>
              <a:rPr lang="en-US" dirty="0" smtClean="0"/>
              <a:t>(" Enter a value "));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b = </a:t>
            </a:r>
            <a:r>
              <a:rPr lang="en-US" dirty="0" err="1" smtClean="0"/>
              <a:t>parseInt</a:t>
            </a:r>
            <a:r>
              <a:rPr lang="en-US" dirty="0" smtClean="0"/>
              <a:t>(</a:t>
            </a:r>
            <a:r>
              <a:rPr lang="en-US" dirty="0" err="1" smtClean="0"/>
              <a:t>window.prompt</a:t>
            </a:r>
            <a:r>
              <a:rPr lang="en-US" dirty="0" smtClean="0"/>
              <a:t>(" Enter b value "));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("a value is:",a);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("&lt;</a:t>
            </a:r>
            <a:r>
              <a:rPr lang="en-US" dirty="0" err="1" smtClean="0"/>
              <a:t>br</a:t>
            </a:r>
            <a:r>
              <a:rPr lang="en-US" dirty="0" smtClean="0"/>
              <a:t>&gt; b value is:", b);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c=(a&lt;b)?"B is Big":"A is Big";</a:t>
            </a:r>
          </a:p>
          <a:p>
            <a:r>
              <a:rPr lang="en-US" dirty="0" err="1" smtClean="0"/>
              <a:t>document.writeln</a:t>
            </a:r>
            <a:r>
              <a:rPr lang="en-US" dirty="0" smtClean="0"/>
              <a:t>("&lt;</a:t>
            </a:r>
            <a:r>
              <a:rPr lang="en-US" dirty="0" err="1" smtClean="0"/>
              <a:t>br</a:t>
            </a:r>
            <a:r>
              <a:rPr lang="en-US" dirty="0" smtClean="0"/>
              <a:t>&gt; ",c);</a:t>
            </a:r>
          </a:p>
          <a:p>
            <a:r>
              <a:rPr lang="en-US" dirty="0" smtClean="0"/>
              <a:t>&lt;/script&gt;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bdoy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&lt;/html&gt;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963</TotalTime>
  <Words>950</Words>
  <Application>Microsoft Office PowerPoint</Application>
  <PresentationFormat>On-screen Show (4:3)</PresentationFormat>
  <Paragraphs>182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Laxmi</dc:creator>
  <cp:lastModifiedBy>ADITYA</cp:lastModifiedBy>
  <cp:revision>431</cp:revision>
  <dcterms:created xsi:type="dcterms:W3CDTF">2021-06-02T08:57:27Z</dcterms:created>
  <dcterms:modified xsi:type="dcterms:W3CDTF">2021-06-19T04:21:39Z</dcterms:modified>
</cp:coreProperties>
</file>