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351" r:id="rId3"/>
    <p:sldId id="352" r:id="rId4"/>
    <p:sldId id="353" r:id="rId5"/>
    <p:sldId id="365" r:id="rId6"/>
    <p:sldId id="354" r:id="rId7"/>
    <p:sldId id="35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rver-side-client-side-programmi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810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/>
              <a:t>What is Java Script:-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JavaScript</a:t>
            </a:r>
            <a:r>
              <a:rPr lang="en-US" dirty="0" smtClean="0"/>
              <a:t> is the world most popular lightweight, interpreted compiled programming language.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also known as scripting language for web pages.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well-known for the development of web pages.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JavaScript can be used for </a:t>
            </a:r>
            <a:r>
              <a:rPr lang="en-US" b="1" dirty="0" smtClean="0">
                <a:hlinkClick r:id="rId2"/>
              </a:rPr>
              <a:t>Client-side</a:t>
            </a:r>
            <a:r>
              <a:rPr lang="en-US" dirty="0" smtClean="0"/>
              <a:t> developments as well as </a:t>
            </a:r>
            <a:r>
              <a:rPr lang="en-US" b="1" dirty="0" smtClean="0">
                <a:hlinkClick r:id="rId2"/>
              </a:rPr>
              <a:t>Server-side</a:t>
            </a:r>
            <a:r>
              <a:rPr lang="en-US" dirty="0" smtClean="0"/>
              <a:t> developments.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261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Advantages of JavaScript: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762000" y="914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An Interpreted Language: </a:t>
            </a:r>
            <a:r>
              <a:rPr lang="en-US" dirty="0" smtClean="0"/>
              <a:t>which requires no compilation steps the browser just as it interprets HTML tags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 Embedded within HTML:- </a:t>
            </a:r>
            <a:r>
              <a:rPr lang="en-US" dirty="0" smtClean="0"/>
              <a:t>JavaScript does not requires any special or separate editor for programs written ,It can be written along with HTML tags.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8194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</a:t>
            </a:r>
            <a:r>
              <a:rPr lang="en-US" b="1" dirty="0" smtClean="0"/>
              <a:t>JavaScript can react to events:  It </a:t>
            </a:r>
            <a:r>
              <a:rPr lang="en-US" dirty="0" smtClean="0"/>
              <a:t>execute when something happens in a web page , like a user click on HTML button it performs some task.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886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</a:t>
            </a:r>
            <a:r>
              <a:rPr lang="en-US" b="1" dirty="0" smtClean="0"/>
              <a:t>. JavaScript can read and write HTML elements: </a:t>
            </a:r>
            <a:r>
              <a:rPr lang="en-US" dirty="0" smtClean="0"/>
              <a:t>A JavaScript can read &amp; change the content of HTML elements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876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5.Javascript can be used to validate data: </a:t>
            </a:r>
            <a:r>
              <a:rPr lang="en-US" dirty="0" smtClean="0"/>
              <a:t>Using JavaScript we can validate data in a web page for example enter valid email – id, enter valid name, mobile number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JavaScript can be added to your HTML file in 2 ways:</a:t>
            </a:r>
          </a:p>
          <a:p>
            <a:pPr fontAlgn="base"/>
            <a:endParaRPr lang="en-US" dirty="0" smtClean="0"/>
          </a:p>
          <a:p>
            <a:pPr algn="just" fontAlgn="base">
              <a:lnSpc>
                <a:spcPct val="150000"/>
              </a:lnSpc>
            </a:pPr>
            <a:r>
              <a:rPr lang="en-US" b="1" dirty="0" smtClean="0"/>
              <a:t>Internal JS:</a:t>
            </a:r>
            <a:r>
              <a:rPr lang="en-US" dirty="0" smtClean="0"/>
              <a:t> We can add JavaScript directly to our HTML file by writing the code inside the &lt;script&gt; tag. The &lt;script&gt; tag can either be placed inside the &lt;head&gt; or the &lt;body&gt; tag according to the requirement.</a:t>
            </a:r>
          </a:p>
          <a:p>
            <a:pPr fontAlgn="base"/>
            <a:endParaRPr lang="en-US" dirty="0" smtClean="0"/>
          </a:p>
          <a:p>
            <a:pPr algn="just" fontAlgn="base">
              <a:lnSpc>
                <a:spcPct val="150000"/>
              </a:lnSpc>
            </a:pPr>
            <a:r>
              <a:rPr lang="en-US" b="1" dirty="0" smtClean="0"/>
              <a:t>External JS:</a:t>
            </a:r>
            <a:r>
              <a:rPr lang="en-US" dirty="0" smtClean="0"/>
              <a:t> We can write JavaScript code in other file having an extension “.js” and then link this file inside the &lt;head&gt; tag of the HTML file in which we want to add this code.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343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smtClean="0">
                <a:latin typeface="Monaco"/>
              </a:rPr>
              <a:t>Syntax:</a:t>
            </a:r>
          </a:p>
          <a:p>
            <a:pPr fontAlgn="base"/>
            <a:r>
              <a:rPr lang="en-US" dirty="0" smtClean="0">
                <a:latin typeface="Monaco"/>
              </a:rPr>
              <a:t>	&lt;script&gt;</a:t>
            </a:r>
          </a:p>
          <a:p>
            <a:pPr fontAlgn="base"/>
            <a:endParaRPr lang="en-US" dirty="0" smtClean="0">
              <a:latin typeface="Monaco"/>
            </a:endParaRPr>
          </a:p>
          <a:p>
            <a:pPr fontAlgn="base"/>
            <a:r>
              <a:rPr lang="en-US" dirty="0" smtClean="0">
                <a:latin typeface="Monaco"/>
              </a:rPr>
              <a:t>    		// JavaScript Code</a:t>
            </a:r>
          </a:p>
          <a:p>
            <a:pPr fontAlgn="base"/>
            <a:endParaRPr lang="en-US" dirty="0" smtClean="0">
              <a:latin typeface="Monaco"/>
            </a:endParaRPr>
          </a:p>
          <a:p>
            <a:pPr fontAlgn="base"/>
            <a:r>
              <a:rPr lang="en-US" dirty="0" smtClean="0">
                <a:latin typeface="Monaco"/>
              </a:rPr>
              <a:t>	&lt;/script&gt;</a:t>
            </a:r>
            <a:endParaRPr lang="en-US" dirty="0"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93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143000"/>
            <a:ext cx="632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&lt;title&gt;</a:t>
            </a:r>
          </a:p>
          <a:p>
            <a:r>
              <a:rPr lang="en-US" dirty="0" smtClean="0"/>
              <a:t>        Basic Example to Describe JavaScript</a:t>
            </a:r>
          </a:p>
          <a:p>
            <a:r>
              <a:rPr lang="en-US" dirty="0" smtClean="0"/>
              <a:t>    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&lt;body&gt;   </a:t>
            </a:r>
          </a:p>
          <a:p>
            <a:r>
              <a:rPr lang="en-US" dirty="0" smtClean="0"/>
              <a:t>    &lt;script&gt;</a:t>
            </a:r>
          </a:p>
          <a:p>
            <a:r>
              <a:rPr lang="en-US" dirty="0" smtClean="0"/>
              <a:t>        alert(" Welcome to Java Script ");</a:t>
            </a:r>
          </a:p>
          <a:p>
            <a:r>
              <a:rPr lang="en-US" dirty="0" smtClean="0"/>
              <a:t>    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953000"/>
            <a:ext cx="43434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93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143000"/>
            <a:ext cx="6324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&lt;title&gt;</a:t>
            </a:r>
          </a:p>
          <a:p>
            <a:r>
              <a:rPr lang="en-US" dirty="0" smtClean="0"/>
              <a:t>        Basic Example to Describe JavaScript</a:t>
            </a:r>
          </a:p>
          <a:p>
            <a:r>
              <a:rPr lang="en-US" dirty="0" smtClean="0"/>
              <a:t>    &lt;/title&gt;</a:t>
            </a:r>
          </a:p>
          <a:p>
            <a:r>
              <a:rPr lang="en-US" dirty="0" smtClean="0"/>
              <a:t>  &lt;script&gt;</a:t>
            </a:r>
          </a:p>
          <a:p>
            <a:r>
              <a:rPr lang="en-US" dirty="0" smtClean="0"/>
              <a:t>        alert(" Welcome to Java Script ");</a:t>
            </a:r>
          </a:p>
          <a:p>
            <a:r>
              <a:rPr lang="en-US" dirty="0" smtClean="0"/>
              <a:t>    &lt;/script&gt;</a:t>
            </a:r>
          </a:p>
          <a:p>
            <a:endParaRPr lang="en-US" dirty="0" smtClean="0"/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&lt;body&gt;   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953000"/>
            <a:ext cx="43434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External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 &lt;title&gt;</a:t>
            </a:r>
          </a:p>
          <a:p>
            <a:r>
              <a:rPr lang="en-US" dirty="0" smtClean="0"/>
              <a:t>        Basic Example to Describe JavaScript</a:t>
            </a:r>
          </a:p>
          <a:p>
            <a:r>
              <a:rPr lang="en-US" dirty="0" smtClean="0"/>
              <a:t>    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&lt;body&gt;   </a:t>
            </a:r>
          </a:p>
          <a:p>
            <a:r>
              <a:rPr lang="en-US" dirty="0" smtClean="0"/>
              <a:t>    &lt;script src=sample.js&gt;  </a:t>
            </a:r>
          </a:p>
          <a:p>
            <a:r>
              <a:rPr lang="en-US" dirty="0" smtClean="0"/>
              <a:t>    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alert(" Hello User ");</a:t>
            </a:r>
          </a:p>
          <a:p>
            <a:r>
              <a:rPr lang="en-US" dirty="0" smtClean="0"/>
              <a:t> alert(" Welcome to Java Script ");</a:t>
            </a:r>
          </a:p>
          <a:p>
            <a:r>
              <a:rPr lang="en-US" dirty="0" smtClean="0"/>
              <a:t> alert(" It is a different experience.... ");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219200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.html file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9624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.js file</a:t>
            </a:r>
            <a:endParaRPr lang="en-US" u="sng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933700" y="2400300"/>
            <a:ext cx="403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43529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2819400"/>
            <a:ext cx="43053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419600"/>
            <a:ext cx="4333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327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342</cp:revision>
  <dcterms:created xsi:type="dcterms:W3CDTF">2021-06-02T08:57:27Z</dcterms:created>
  <dcterms:modified xsi:type="dcterms:W3CDTF">2021-06-15T14:49:52Z</dcterms:modified>
</cp:coreProperties>
</file>