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3" r:id="rId2"/>
    <p:sldId id="404" r:id="rId3"/>
    <p:sldId id="405" r:id="rId4"/>
    <p:sldId id="406" r:id="rId5"/>
    <p:sldId id="407" r:id="rId6"/>
    <p:sldId id="409" r:id="rId7"/>
    <p:sldId id="41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228600"/>
            <a:ext cx="2724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 smtClean="0"/>
              <a:t>Built-Objects in JavaScript:</a:t>
            </a:r>
            <a:endParaRPr lang="en-IN" u="sng" dirty="0"/>
          </a:p>
        </p:txBody>
      </p:sp>
      <p:sp>
        <p:nvSpPr>
          <p:cNvPr id="4" name="Rectangle 3"/>
          <p:cNvSpPr/>
          <p:nvPr/>
        </p:nvSpPr>
        <p:spPr>
          <a:xfrm>
            <a:off x="1066800" y="914400"/>
            <a:ext cx="5181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Built-in objects provide information about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Currently loaded web page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Its contents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Current session of Navigator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Methods for working with properties.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5334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The following are some of the built-in objects in Java script.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u="sng" dirty="0" smtClean="0"/>
              <a:t>1. Document </a:t>
            </a:r>
            <a:r>
              <a:rPr lang="en-IN" dirty="0" smtClean="0"/>
              <a:t>– The document object is the most frequently used java script object, which contains methods and properties to work with form elements, links and applets.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14400" y="27432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u="sng" dirty="0" smtClean="0"/>
              <a:t>2. Window </a:t>
            </a:r>
            <a:r>
              <a:rPr lang="en-IN" dirty="0" smtClean="0"/>
              <a:t>– The window object provides methods and properties to work with navigator window which includes objects for each frame.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u="sng" dirty="0" smtClean="0"/>
              <a:t>3.History </a:t>
            </a:r>
            <a:r>
              <a:rPr lang="en-IN" dirty="0" smtClean="0"/>
              <a:t>– The history object provides methods and properties about the history list and previous, next visited web page information.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66800" y="4724400"/>
            <a:ext cx="723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u="sng" dirty="0" smtClean="0"/>
              <a:t>4.Date()</a:t>
            </a:r>
            <a:r>
              <a:rPr lang="en-IN" b="1" dirty="0" smtClean="0"/>
              <a:t> -  </a:t>
            </a:r>
            <a:r>
              <a:rPr lang="en-IN" dirty="0" smtClean="0"/>
              <a:t>At what time when user access the web page and also keep the current date and time , past and future date and times. JavaScript provides support for working with dates and time through the Date object.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26384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143000"/>
            <a:ext cx="7924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1905000"/>
            <a:ext cx="60293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2362200"/>
            <a:ext cx="59817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2819400"/>
            <a:ext cx="7762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3200400"/>
            <a:ext cx="72675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43000" y="3657600"/>
            <a:ext cx="75533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315200" y="4495800"/>
            <a:ext cx="7048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7781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600200"/>
            <a:ext cx="6553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2209800"/>
            <a:ext cx="816472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3124200"/>
            <a:ext cx="791073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" y="3886200"/>
            <a:ext cx="76581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2000" y="4953000"/>
            <a:ext cx="6781800" cy="70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04800"/>
            <a:ext cx="563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&lt;script type="text/</a:t>
            </a:r>
            <a:r>
              <a:rPr lang="en-IN" dirty="0" err="1" smtClean="0"/>
              <a:t>javascript</a:t>
            </a:r>
            <a:r>
              <a:rPr lang="en-IN" dirty="0" smtClean="0"/>
              <a:t>"&gt;  </a:t>
            </a:r>
          </a:p>
          <a:p>
            <a:r>
              <a:rPr lang="en-IN" dirty="0" smtClean="0"/>
              <a:t>function </a:t>
            </a:r>
            <a:r>
              <a:rPr lang="en-IN" dirty="0" err="1" smtClean="0"/>
              <a:t>printvalue</a:t>
            </a:r>
            <a:r>
              <a:rPr lang="en-IN" dirty="0" smtClean="0"/>
              <a:t>(){  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name=document.form1.name.value;  </a:t>
            </a:r>
          </a:p>
          <a:p>
            <a:r>
              <a:rPr lang="en-IN" dirty="0" smtClean="0"/>
              <a:t>alert("Welcome: "+name);  </a:t>
            </a:r>
          </a:p>
          <a:p>
            <a:r>
              <a:rPr lang="en-IN" dirty="0" smtClean="0"/>
              <a:t>}  </a:t>
            </a:r>
          </a:p>
          <a:p>
            <a:r>
              <a:rPr lang="en-IN" dirty="0" smtClean="0"/>
              <a:t>&lt;/script&gt;  </a:t>
            </a:r>
          </a:p>
          <a:p>
            <a:r>
              <a:rPr lang="en-IN" dirty="0" smtClean="0"/>
              <a:t>  </a:t>
            </a:r>
          </a:p>
          <a:p>
            <a:r>
              <a:rPr lang="en-IN" dirty="0" smtClean="0"/>
              <a:t>&lt;form name="form1"&gt;  </a:t>
            </a:r>
          </a:p>
          <a:p>
            <a:r>
              <a:rPr lang="en-IN" dirty="0" smtClean="0"/>
              <a:t>Enter Name:&lt;input type="text" name="name"/&gt;  </a:t>
            </a:r>
          </a:p>
          <a:p>
            <a:r>
              <a:rPr lang="en-IN" dirty="0" smtClean="0"/>
              <a:t>&lt;input type="button" </a:t>
            </a:r>
            <a:r>
              <a:rPr lang="en-IN" dirty="0" err="1" smtClean="0"/>
              <a:t>onclick</a:t>
            </a:r>
            <a:r>
              <a:rPr lang="en-IN" dirty="0" smtClean="0"/>
              <a:t>="</a:t>
            </a:r>
            <a:r>
              <a:rPr lang="en-IN" dirty="0" err="1" smtClean="0"/>
              <a:t>printvalue</a:t>
            </a:r>
            <a:r>
              <a:rPr lang="en-IN" dirty="0" smtClean="0"/>
              <a:t>()" value="print name"/&gt;  </a:t>
            </a:r>
          </a:p>
          <a:p>
            <a:r>
              <a:rPr lang="en-IN" dirty="0" smtClean="0"/>
              <a:t>&lt;/form&gt; 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5" y="3962400"/>
            <a:ext cx="88106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267200"/>
            <a:ext cx="797112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685800" y="609600"/>
            <a:ext cx="6553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&lt;script type="text/</a:t>
            </a:r>
            <a:r>
              <a:rPr lang="en-IN" dirty="0" err="1" smtClean="0"/>
              <a:t>javascript</a:t>
            </a:r>
            <a:r>
              <a:rPr lang="en-IN" dirty="0" smtClean="0"/>
              <a:t>"&gt;  </a:t>
            </a:r>
          </a:p>
          <a:p>
            <a:r>
              <a:rPr lang="en-IN" dirty="0" smtClean="0"/>
              <a:t>function </a:t>
            </a:r>
            <a:r>
              <a:rPr lang="en-IN" dirty="0" err="1" smtClean="0"/>
              <a:t>getcube</a:t>
            </a:r>
            <a:r>
              <a:rPr lang="en-IN" dirty="0" smtClean="0"/>
              <a:t>(){  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number=</a:t>
            </a:r>
            <a:r>
              <a:rPr lang="en-IN" dirty="0" err="1" smtClean="0"/>
              <a:t>document.getElementById</a:t>
            </a:r>
            <a:r>
              <a:rPr lang="en-IN" dirty="0" smtClean="0"/>
              <a:t>("number").value;  </a:t>
            </a:r>
          </a:p>
          <a:p>
            <a:r>
              <a:rPr lang="en-IN" dirty="0" smtClean="0"/>
              <a:t>alert(number*number*number);  </a:t>
            </a:r>
          </a:p>
          <a:p>
            <a:r>
              <a:rPr lang="en-IN" dirty="0" smtClean="0"/>
              <a:t>}  </a:t>
            </a:r>
          </a:p>
          <a:p>
            <a:r>
              <a:rPr lang="en-IN" dirty="0" smtClean="0"/>
              <a:t>&lt;/script&gt;  </a:t>
            </a:r>
          </a:p>
          <a:p>
            <a:r>
              <a:rPr lang="en-IN" dirty="0" smtClean="0"/>
              <a:t>&lt;form&gt;  </a:t>
            </a:r>
          </a:p>
          <a:p>
            <a:r>
              <a:rPr lang="en-IN" dirty="0" smtClean="0"/>
              <a:t>Enter No:&lt;input type="text" id="number" name="number"/&gt;&lt;</a:t>
            </a:r>
            <a:r>
              <a:rPr lang="en-IN" dirty="0" err="1" smtClean="0"/>
              <a:t>br</a:t>
            </a:r>
            <a:r>
              <a:rPr lang="en-IN" dirty="0" smtClean="0"/>
              <a:t>/&gt;  </a:t>
            </a:r>
          </a:p>
          <a:p>
            <a:r>
              <a:rPr lang="en-IN" dirty="0" smtClean="0"/>
              <a:t>&lt;input type="button" value="cube" </a:t>
            </a:r>
            <a:r>
              <a:rPr lang="en-IN" dirty="0" err="1" smtClean="0"/>
              <a:t>onclick</a:t>
            </a:r>
            <a:r>
              <a:rPr lang="en-IN" dirty="0" smtClean="0"/>
              <a:t>="</a:t>
            </a:r>
            <a:r>
              <a:rPr lang="en-IN" dirty="0" err="1" smtClean="0"/>
              <a:t>getcube</a:t>
            </a:r>
            <a:r>
              <a:rPr lang="en-IN" dirty="0" smtClean="0"/>
              <a:t>()"/&gt;  </a:t>
            </a:r>
          </a:p>
          <a:p>
            <a:r>
              <a:rPr lang="en-IN" dirty="0" smtClean="0"/>
              <a:t>&lt;/form&gt;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228600"/>
            <a:ext cx="7010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&lt;script type="text/</a:t>
            </a:r>
            <a:r>
              <a:rPr lang="en-IN" dirty="0" err="1" smtClean="0"/>
              <a:t>javascript</a:t>
            </a:r>
            <a:r>
              <a:rPr lang="en-IN" dirty="0" smtClean="0"/>
              <a:t>"&gt;  </a:t>
            </a:r>
          </a:p>
          <a:p>
            <a:r>
              <a:rPr lang="en-IN" dirty="0" smtClean="0"/>
              <a:t>function </a:t>
            </a:r>
            <a:r>
              <a:rPr lang="en-IN" dirty="0" err="1" smtClean="0"/>
              <a:t>countpara</a:t>
            </a:r>
            <a:r>
              <a:rPr lang="en-IN" dirty="0" smtClean="0"/>
              <a:t>(){  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totalpara</a:t>
            </a:r>
            <a:r>
              <a:rPr lang="en-IN" dirty="0" smtClean="0"/>
              <a:t>=</a:t>
            </a:r>
            <a:r>
              <a:rPr lang="en-IN" dirty="0" err="1" smtClean="0"/>
              <a:t>document.getElementsByTagName</a:t>
            </a:r>
            <a:r>
              <a:rPr lang="en-IN" dirty="0" smtClean="0"/>
              <a:t>("p");  </a:t>
            </a:r>
          </a:p>
          <a:p>
            <a:r>
              <a:rPr lang="en-IN" dirty="0" smtClean="0"/>
              <a:t>alert("total p tags are: "+</a:t>
            </a:r>
            <a:r>
              <a:rPr lang="en-IN" dirty="0" err="1" smtClean="0"/>
              <a:t>totalpara.length</a:t>
            </a:r>
            <a:r>
              <a:rPr lang="en-IN" dirty="0" smtClean="0"/>
              <a:t>);  </a:t>
            </a:r>
          </a:p>
          <a:p>
            <a:r>
              <a:rPr lang="en-IN" dirty="0" smtClean="0"/>
              <a:t>  </a:t>
            </a:r>
          </a:p>
          <a:p>
            <a:r>
              <a:rPr lang="en-IN" dirty="0" smtClean="0"/>
              <a:t>}  </a:t>
            </a:r>
          </a:p>
          <a:p>
            <a:r>
              <a:rPr lang="en-IN" dirty="0" smtClean="0"/>
              <a:t>&lt;/script&gt;  </a:t>
            </a:r>
          </a:p>
          <a:p>
            <a:r>
              <a:rPr lang="en-IN" dirty="0" smtClean="0"/>
              <a:t>&lt;p&gt;This is a </a:t>
            </a:r>
            <a:r>
              <a:rPr lang="en-IN" dirty="0" err="1" smtClean="0"/>
              <a:t>pragraph</a:t>
            </a:r>
            <a:r>
              <a:rPr lang="en-IN" dirty="0" smtClean="0"/>
              <a:t>&lt;/p&gt;</a:t>
            </a:r>
          </a:p>
          <a:p>
            <a:r>
              <a:rPr lang="en-IN" dirty="0" smtClean="0"/>
              <a:t>&lt;p&gt;Let's see the simple example&lt;/p&gt;  </a:t>
            </a:r>
          </a:p>
          <a:p>
            <a:r>
              <a:rPr lang="en-IN" dirty="0" smtClean="0"/>
              <a:t>&lt;button </a:t>
            </a:r>
            <a:r>
              <a:rPr lang="en-IN" dirty="0" err="1" smtClean="0"/>
              <a:t>onclick</a:t>
            </a:r>
            <a:r>
              <a:rPr lang="en-IN" dirty="0" smtClean="0"/>
              <a:t>="</a:t>
            </a:r>
            <a:r>
              <a:rPr lang="en-IN" dirty="0" err="1" smtClean="0"/>
              <a:t>countpara</a:t>
            </a:r>
            <a:r>
              <a:rPr lang="en-IN" dirty="0" smtClean="0"/>
              <a:t>()"&gt;count paragraph&lt;/button&gt; 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191000"/>
            <a:ext cx="82772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</TotalTime>
  <Words>332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ADITYA</cp:lastModifiedBy>
  <cp:revision>474</cp:revision>
  <dcterms:created xsi:type="dcterms:W3CDTF">2021-06-02T08:57:27Z</dcterms:created>
  <dcterms:modified xsi:type="dcterms:W3CDTF">2021-06-25T03:25:22Z</dcterms:modified>
</cp:coreProperties>
</file>