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63" r:id="rId5"/>
    <p:sldId id="265" r:id="rId6"/>
    <p:sldId id="299" r:id="rId7"/>
    <p:sldId id="300" r:id="rId8"/>
    <p:sldId id="301" r:id="rId9"/>
    <p:sldId id="303" r:id="rId10"/>
    <p:sldId id="304" r:id="rId11"/>
    <p:sldId id="302" r:id="rId12"/>
    <p:sldId id="305" r:id="rId13"/>
    <p:sldId id="306" r:id="rId14"/>
    <p:sldId id="307" r:id="rId15"/>
    <p:sldId id="308" r:id="rId16"/>
    <p:sldId id="309" r:id="rId17"/>
    <p:sldId id="31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r>
              <a:rPr lang="en-US" sz="2000" b="1" dirty="0" smtClean="0"/>
              <a:t>			</a:t>
            </a:r>
            <a:r>
              <a:rPr lang="en-US" sz="1200" dirty="0" smtClean="0"/>
              <a:t/>
            </a:r>
            <a:br>
              <a:rPr lang="en-US" sz="1200" dirty="0" smtClean="0"/>
            </a:br>
            <a:endParaRPr lang="en-US" sz="1200" dirty="0"/>
          </a:p>
        </p:txBody>
      </p:sp>
      <p:sp>
        <p:nvSpPr>
          <p:cNvPr id="3" name="Rectangle 2"/>
          <p:cNvSpPr/>
          <p:nvPr/>
        </p:nvSpPr>
        <p:spPr>
          <a:xfrm>
            <a:off x="609600" y="228600"/>
            <a:ext cx="8077200" cy="830997"/>
          </a:xfrm>
          <a:prstGeom prst="rect">
            <a:avLst/>
          </a:prstGeom>
        </p:spPr>
        <p:txBody>
          <a:bodyPr wrap="square">
            <a:spAutoFit/>
          </a:bodyPr>
          <a:lstStyle/>
          <a:p>
            <a:pPr>
              <a:lnSpc>
                <a:spcPct val="150000"/>
              </a:lnSpc>
            </a:pPr>
            <a:r>
              <a:rPr lang="en-US" sz="3200" b="1" u="sng" dirty="0" smtClean="0"/>
              <a:t>FORMS IN HTML:</a:t>
            </a:r>
          </a:p>
        </p:txBody>
      </p:sp>
      <p:sp>
        <p:nvSpPr>
          <p:cNvPr id="6" name="Rectangle 5"/>
          <p:cNvSpPr/>
          <p:nvPr/>
        </p:nvSpPr>
        <p:spPr>
          <a:xfrm>
            <a:off x="685800" y="1371600"/>
            <a:ext cx="7772400" cy="4662815"/>
          </a:xfrm>
          <a:prstGeom prst="rect">
            <a:avLst/>
          </a:prstGeom>
        </p:spPr>
        <p:txBody>
          <a:bodyPr wrap="square">
            <a:spAutoFit/>
          </a:bodyPr>
          <a:lstStyle/>
          <a:p>
            <a:pPr algn="just">
              <a:lnSpc>
                <a:spcPct val="150000"/>
              </a:lnSpc>
            </a:pPr>
            <a:r>
              <a:rPr lang="en-US" dirty="0" smtClean="0"/>
              <a:t>HTML Form is a document which stores information of a user on a web server using interactive controls. An HTML form contains different kind of information such as username, password, contact number, email id etc. </a:t>
            </a:r>
          </a:p>
          <a:p>
            <a:pPr algn="just">
              <a:lnSpc>
                <a:spcPct val="150000"/>
              </a:lnSpc>
            </a:pPr>
            <a:r>
              <a:rPr lang="en-US" dirty="0" smtClean="0"/>
              <a:t/>
            </a:r>
            <a:br>
              <a:rPr lang="en-US" dirty="0" smtClean="0"/>
            </a:br>
            <a:r>
              <a:rPr lang="en-US" dirty="0" smtClean="0"/>
              <a:t>The elements used in an HTML form are check box, input box, radio buttons, submit buttons etc. Using these elements the information of an user is submitted on a web server.</a:t>
            </a:r>
          </a:p>
          <a:p>
            <a:pPr>
              <a:lnSpc>
                <a:spcPct val="150000"/>
              </a:lnSpc>
            </a:pPr>
            <a:r>
              <a:rPr lang="en-US" dirty="0" smtClean="0"/>
              <a:t/>
            </a:r>
            <a:br>
              <a:rPr lang="en-US" dirty="0" smtClean="0"/>
            </a:br>
            <a:r>
              <a:rPr lang="en-US" dirty="0" smtClean="0"/>
              <a:t>The </a:t>
            </a:r>
            <a:r>
              <a:rPr lang="en-US" b="1" dirty="0" smtClean="0"/>
              <a:t>form</a:t>
            </a:r>
            <a:r>
              <a:rPr lang="en-US" dirty="0" smtClean="0"/>
              <a:t> tag is used to create an HTML form.</a:t>
            </a:r>
          </a:p>
          <a:p>
            <a:pPr>
              <a:lnSpc>
                <a:spcPct val="150000"/>
              </a:lnSpc>
            </a:pPr>
            <a:endParaRPr lang="en-US" dirty="0" smtClean="0"/>
          </a:p>
          <a:p>
            <a:pPr>
              <a:lnSpc>
                <a:spcPct val="150000"/>
              </a:lnSpc>
            </a:pPr>
            <a:r>
              <a:rPr lang="en-US" dirty="0" smtClean="0"/>
              <a:t>&lt;FORM name=”form1” action=”URL” method=”post/get”&gt; . . . &lt;/FORM&gt;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2085636" cy="369332"/>
          </a:xfrm>
          <a:prstGeom prst="rect">
            <a:avLst/>
          </a:prstGeom>
        </p:spPr>
        <p:txBody>
          <a:bodyPr wrap="none">
            <a:spAutoFit/>
          </a:bodyPr>
          <a:lstStyle/>
          <a:p>
            <a:r>
              <a:rPr lang="en-US" b="1" u="sng" dirty="0" smtClean="0"/>
              <a:t>4. RADIO BUTTONS:</a:t>
            </a:r>
            <a:endParaRPr lang="en-US" u="sng" dirty="0"/>
          </a:p>
        </p:txBody>
      </p:sp>
      <p:sp>
        <p:nvSpPr>
          <p:cNvPr id="3" name="Rectangle 2"/>
          <p:cNvSpPr/>
          <p:nvPr/>
        </p:nvSpPr>
        <p:spPr>
          <a:xfrm>
            <a:off x="914400" y="1295400"/>
            <a:ext cx="7086600" cy="1295868"/>
          </a:xfrm>
          <a:prstGeom prst="rect">
            <a:avLst/>
          </a:prstGeom>
        </p:spPr>
        <p:txBody>
          <a:bodyPr wrap="square">
            <a:spAutoFit/>
          </a:bodyPr>
          <a:lstStyle/>
          <a:p>
            <a:pPr algn="just">
              <a:lnSpc>
                <a:spcPct val="150000"/>
              </a:lnSpc>
            </a:pPr>
            <a:r>
              <a:rPr lang="en-US" dirty="0" smtClean="0"/>
              <a:t>A </a:t>
            </a:r>
            <a:r>
              <a:rPr lang="en-US" b="1" dirty="0" smtClean="0"/>
              <a:t>radio button</a:t>
            </a:r>
            <a:r>
              <a:rPr lang="en-US" dirty="0" smtClean="0"/>
              <a:t> or option </a:t>
            </a:r>
            <a:r>
              <a:rPr lang="en-US" b="1" dirty="0" smtClean="0"/>
              <a:t>button</a:t>
            </a:r>
            <a:r>
              <a:rPr lang="en-US" dirty="0" smtClean="0"/>
              <a:t> is a graphical control element that allows the user to choose only one of a predefined set of mutually exclusive options.</a:t>
            </a:r>
            <a:endParaRPr lang="en-US" dirty="0"/>
          </a:p>
        </p:txBody>
      </p:sp>
      <p:sp>
        <p:nvSpPr>
          <p:cNvPr id="4" name="Rectangle 3"/>
          <p:cNvSpPr/>
          <p:nvPr/>
        </p:nvSpPr>
        <p:spPr>
          <a:xfrm>
            <a:off x="914400" y="3105835"/>
            <a:ext cx="7391400" cy="646331"/>
          </a:xfrm>
          <a:prstGeom prst="rect">
            <a:avLst/>
          </a:prstGeom>
        </p:spPr>
        <p:txBody>
          <a:bodyPr wrap="square">
            <a:spAutoFit/>
          </a:bodyPr>
          <a:lstStyle/>
          <a:p>
            <a:r>
              <a:rPr lang="en-US" b="1" dirty="0" smtClean="0"/>
              <a:t>Example: </a:t>
            </a:r>
          </a:p>
          <a:p>
            <a:r>
              <a:rPr lang="en-US" dirty="0" smtClean="0"/>
              <a:t>	&lt;input type=”radio” name=”gender” value=”male”&gt;Male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838200"/>
            <a:ext cx="6934200" cy="4801314"/>
          </a:xfrm>
          <a:prstGeom prst="rect">
            <a:avLst/>
          </a:prstGeom>
        </p:spPr>
        <p:txBody>
          <a:bodyPr wrap="square">
            <a:spAutoFit/>
          </a:bodyPr>
          <a:lstStyle/>
          <a:p>
            <a:r>
              <a:rPr lang="en-US" dirty="0" smtClean="0"/>
              <a:t>&lt;html&gt;</a:t>
            </a:r>
          </a:p>
          <a:p>
            <a:r>
              <a:rPr lang="en-US" dirty="0" smtClean="0"/>
              <a:t>	&lt;head&gt;</a:t>
            </a:r>
          </a:p>
          <a:p>
            <a:r>
              <a:rPr lang="en-US" dirty="0" smtClean="0"/>
              <a:t>	&lt;title&gt;Demo on Text Box &lt;/title&gt;</a:t>
            </a:r>
          </a:p>
          <a:p>
            <a:r>
              <a:rPr lang="en-US" dirty="0" smtClean="0"/>
              <a:t>	&lt;/head&gt;</a:t>
            </a:r>
          </a:p>
          <a:p>
            <a:endParaRPr lang="en-US" dirty="0" smtClean="0"/>
          </a:p>
          <a:p>
            <a:r>
              <a:rPr lang="en-US" dirty="0" smtClean="0"/>
              <a:t>	&lt;body&gt;</a:t>
            </a:r>
          </a:p>
          <a:p>
            <a:r>
              <a:rPr lang="en-US" dirty="0" smtClean="0"/>
              <a:t>	&lt;form&gt;</a:t>
            </a:r>
          </a:p>
          <a:p>
            <a:r>
              <a:rPr lang="en-US" dirty="0" smtClean="0"/>
              <a:t>	 Select Your Gender: &lt;</a:t>
            </a:r>
            <a:r>
              <a:rPr lang="en-US" dirty="0" err="1" smtClean="0"/>
              <a:t>br</a:t>
            </a:r>
            <a:r>
              <a:rPr lang="en-US" dirty="0" smtClean="0"/>
              <a:t>&gt;		</a:t>
            </a:r>
          </a:p>
          <a:p>
            <a:r>
              <a:rPr lang="en-US" dirty="0" smtClean="0"/>
              <a:t>	 &lt;input type="radio" name="gender" value="male"&gt;Male</a:t>
            </a:r>
          </a:p>
          <a:p>
            <a:r>
              <a:rPr lang="en-US" dirty="0" smtClean="0"/>
              <a:t>	 &lt;</a:t>
            </a:r>
            <a:r>
              <a:rPr lang="en-US" dirty="0" err="1" smtClean="0"/>
              <a:t>br</a:t>
            </a:r>
            <a:r>
              <a:rPr lang="en-US" dirty="0" smtClean="0"/>
              <a:t>&gt;</a:t>
            </a:r>
          </a:p>
          <a:p>
            <a:r>
              <a:rPr lang="en-US" dirty="0" smtClean="0"/>
              <a:t>	 &lt;input type="radio" name="gender" value="female"&gt;Female</a:t>
            </a:r>
          </a:p>
          <a:p>
            <a:r>
              <a:rPr lang="en-US" dirty="0" smtClean="0"/>
              <a:t>	 &lt;</a:t>
            </a:r>
            <a:r>
              <a:rPr lang="en-US" dirty="0" err="1" smtClean="0"/>
              <a:t>br</a:t>
            </a:r>
            <a:r>
              <a:rPr lang="en-US" dirty="0" smtClean="0"/>
              <a:t>&gt;</a:t>
            </a:r>
          </a:p>
          <a:p>
            <a:r>
              <a:rPr lang="en-US" dirty="0" smtClean="0"/>
              <a:t>	 &lt;input type="radio" name="gender" value="Others"&gt;Others</a:t>
            </a:r>
          </a:p>
          <a:p>
            <a:endParaRPr lang="en-US" dirty="0" smtClean="0"/>
          </a:p>
          <a:p>
            <a:r>
              <a:rPr lang="en-US" dirty="0" smtClean="0"/>
              <a:t>	&lt;/form&gt;</a:t>
            </a:r>
          </a:p>
          <a:p>
            <a:r>
              <a:rPr lang="en-US" dirty="0" smtClean="0"/>
              <a:t>	&lt;/body&gt;</a:t>
            </a:r>
          </a:p>
          <a:p>
            <a:r>
              <a:rPr lang="en-US" dirty="0" smtClean="0"/>
              <a:t>&lt;/html&gt;</a:t>
            </a:r>
            <a:endParaRPr lang="en-US" dirty="0"/>
          </a:p>
        </p:txBody>
      </p:sp>
      <p:sp>
        <p:nvSpPr>
          <p:cNvPr id="5" name="TextBox 4"/>
          <p:cNvSpPr txBox="1"/>
          <p:nvPr/>
        </p:nvSpPr>
        <p:spPr>
          <a:xfrm>
            <a:off x="609600" y="4572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05800" cy="5909310"/>
          </a:xfrm>
          <a:prstGeom prst="rect">
            <a:avLst/>
          </a:prstGeom>
        </p:spPr>
        <p:txBody>
          <a:bodyPr wrap="square">
            <a:spAutoFit/>
          </a:bodyPr>
          <a:lstStyle/>
          <a:p>
            <a:r>
              <a:rPr lang="en-US" b="1" u="sng" dirty="0" smtClean="0"/>
              <a:t>5.BUTTONS:</a:t>
            </a:r>
          </a:p>
          <a:p>
            <a:endParaRPr lang="en-US" b="1" u="sng" dirty="0" smtClean="0"/>
          </a:p>
          <a:p>
            <a:r>
              <a:rPr lang="en-US" dirty="0" smtClean="0"/>
              <a:t>There are two types of buttons. Predefined and user defined where predefined are considered as Action Buttons. User defined button helps the user to create his own control button and fix the action using script code.</a:t>
            </a:r>
          </a:p>
          <a:p>
            <a:endParaRPr lang="en-US" dirty="0" smtClean="0"/>
          </a:p>
          <a:p>
            <a:r>
              <a:rPr lang="en-US" dirty="0" smtClean="0"/>
              <a:t>	a. As the type of input tag</a:t>
            </a:r>
          </a:p>
          <a:p>
            <a:r>
              <a:rPr lang="en-US" dirty="0" smtClean="0"/>
              <a:t>		&lt;input type=”button” value=”Login”&gt;</a:t>
            </a:r>
          </a:p>
          <a:p>
            <a:endParaRPr lang="en-US" dirty="0" smtClean="0"/>
          </a:p>
          <a:p>
            <a:r>
              <a:rPr lang="en-US" dirty="0" smtClean="0"/>
              <a:t>	b. As the element of form tag</a:t>
            </a:r>
          </a:p>
          <a:p>
            <a:r>
              <a:rPr lang="en-US" dirty="0" smtClean="0"/>
              <a:t>		&lt;button value=”Login”&gt;</a:t>
            </a:r>
          </a:p>
          <a:p>
            <a:endParaRPr lang="en-US" dirty="0" smtClean="0"/>
          </a:p>
          <a:p>
            <a:r>
              <a:rPr lang="en-US" dirty="0" smtClean="0"/>
              <a:t>There are two types of action buttons.</a:t>
            </a:r>
          </a:p>
          <a:p>
            <a:pPr lvl="1"/>
            <a:r>
              <a:rPr lang="en-US" dirty="0" smtClean="0"/>
              <a:t>1.SUBMIT</a:t>
            </a:r>
          </a:p>
          <a:p>
            <a:pPr lvl="1"/>
            <a:r>
              <a:rPr lang="en-US" dirty="0" smtClean="0"/>
              <a:t>2.RESET</a:t>
            </a:r>
          </a:p>
          <a:p>
            <a:pPr lvl="1"/>
            <a:endParaRPr lang="en-US" dirty="0" smtClean="0"/>
          </a:p>
          <a:p>
            <a:r>
              <a:rPr lang="en-US" b="1" dirty="0" smtClean="0"/>
              <a:t> </a:t>
            </a:r>
            <a:r>
              <a:rPr lang="en-US" dirty="0" smtClean="0"/>
              <a:t>When the user clicks on submit all the form data will be sent for process.</a:t>
            </a:r>
          </a:p>
          <a:p>
            <a:r>
              <a:rPr lang="en-US" dirty="0" smtClean="0"/>
              <a:t>	&lt;input type=”submit” value=”submit”&gt;</a:t>
            </a:r>
          </a:p>
          <a:p>
            <a:endParaRPr lang="en-US" dirty="0" smtClean="0"/>
          </a:p>
          <a:p>
            <a:r>
              <a:rPr lang="en-US" dirty="0" smtClean="0"/>
              <a:t>The reset button allows the user to clear all the entered data in the form.</a:t>
            </a:r>
          </a:p>
          <a:p>
            <a:r>
              <a:rPr lang="en-US" dirty="0" smtClean="0"/>
              <a:t>	&lt;input type=”reset” value=”clear”&gt;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14400"/>
            <a:ext cx="7162800" cy="5078313"/>
          </a:xfrm>
          <a:prstGeom prst="rect">
            <a:avLst/>
          </a:prstGeom>
        </p:spPr>
        <p:txBody>
          <a:bodyPr wrap="square">
            <a:spAutoFit/>
          </a:bodyPr>
          <a:lstStyle/>
          <a:p>
            <a:r>
              <a:rPr lang="en-US" dirty="0" smtClean="0"/>
              <a:t>&lt;html&gt;</a:t>
            </a:r>
          </a:p>
          <a:p>
            <a:r>
              <a:rPr lang="en-US" dirty="0" smtClean="0"/>
              <a:t>	&lt;head&gt;</a:t>
            </a:r>
          </a:p>
          <a:p>
            <a:r>
              <a:rPr lang="en-US" dirty="0" smtClean="0"/>
              <a:t>	&lt;title&gt;Demo on Text Box &lt;/title&gt;</a:t>
            </a:r>
          </a:p>
          <a:p>
            <a:r>
              <a:rPr lang="en-US" dirty="0" smtClean="0"/>
              <a:t>	&lt;/head&gt;</a:t>
            </a:r>
          </a:p>
          <a:p>
            <a:endParaRPr lang="en-US" dirty="0" smtClean="0"/>
          </a:p>
          <a:p>
            <a:r>
              <a:rPr lang="en-US" dirty="0" smtClean="0"/>
              <a:t>	&lt;body&gt;</a:t>
            </a:r>
          </a:p>
          <a:p>
            <a:r>
              <a:rPr lang="en-US" dirty="0" smtClean="0"/>
              <a:t>	&lt;form&gt;</a:t>
            </a:r>
          </a:p>
          <a:p>
            <a:r>
              <a:rPr lang="en-US" dirty="0" smtClean="0"/>
              <a:t>	Username :</a:t>
            </a:r>
          </a:p>
          <a:p>
            <a:r>
              <a:rPr lang="en-US" dirty="0" smtClean="0"/>
              <a:t>	&lt;input type="text" name="username" size="40“&gt;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Password: </a:t>
            </a:r>
          </a:p>
          <a:p>
            <a:r>
              <a:rPr lang="en-US" dirty="0" smtClean="0"/>
              <a:t>	&lt;input type="password" size=25“&gt;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 value="submit“&gt;	</a:t>
            </a:r>
          </a:p>
          <a:p>
            <a:r>
              <a:rPr lang="en-US" dirty="0" smtClean="0"/>
              <a:t>	&lt;input type="reset" value="clear“&gt;</a:t>
            </a:r>
          </a:p>
          <a:p>
            <a:r>
              <a:rPr lang="en-US" dirty="0" smtClean="0"/>
              <a:t>	&lt;/form&gt;</a:t>
            </a:r>
          </a:p>
          <a:p>
            <a:r>
              <a:rPr lang="en-US" dirty="0" smtClean="0"/>
              <a:t>	&lt;/body&gt;</a:t>
            </a:r>
          </a:p>
          <a:p>
            <a:r>
              <a:rPr lang="en-US" dirty="0" smtClean="0"/>
              <a:t>&lt;/html&gt;</a:t>
            </a:r>
            <a:endParaRPr lang="en-US" dirty="0"/>
          </a:p>
        </p:txBody>
      </p:sp>
      <p:sp>
        <p:nvSpPr>
          <p:cNvPr id="3" name="TextBox 2"/>
          <p:cNvSpPr txBox="1"/>
          <p:nvPr/>
        </p:nvSpPr>
        <p:spPr>
          <a:xfrm>
            <a:off x="609600" y="4572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73957" cy="369332"/>
          </a:xfrm>
          <a:prstGeom prst="rect">
            <a:avLst/>
          </a:prstGeom>
        </p:spPr>
        <p:txBody>
          <a:bodyPr wrap="none">
            <a:spAutoFit/>
          </a:bodyPr>
          <a:lstStyle/>
          <a:p>
            <a:r>
              <a:rPr lang="en-US" b="1" u="sng" dirty="0" smtClean="0"/>
              <a:t>6.FILE</a:t>
            </a:r>
            <a:r>
              <a:rPr lang="en-US" b="1" dirty="0" smtClean="0"/>
              <a:t>:-</a:t>
            </a:r>
            <a:endParaRPr lang="en-US" dirty="0"/>
          </a:p>
        </p:txBody>
      </p:sp>
      <p:sp>
        <p:nvSpPr>
          <p:cNvPr id="3" name="Rectangle 2"/>
          <p:cNvSpPr/>
          <p:nvPr/>
        </p:nvSpPr>
        <p:spPr>
          <a:xfrm>
            <a:off x="685800" y="1371600"/>
            <a:ext cx="8153400" cy="2446824"/>
          </a:xfrm>
          <a:prstGeom prst="rect">
            <a:avLst/>
          </a:prstGeom>
        </p:spPr>
        <p:txBody>
          <a:bodyPr wrap="square">
            <a:spAutoFit/>
          </a:bodyPr>
          <a:lstStyle/>
          <a:p>
            <a:pPr algn="just">
              <a:lnSpc>
                <a:spcPct val="150000"/>
              </a:lnSpc>
            </a:pPr>
            <a:r>
              <a:rPr lang="en-US" dirty="0" smtClean="0"/>
              <a:t>This filed is used to include more than one file while submitting the form</a:t>
            </a:r>
            <a:r>
              <a:rPr lang="en-US" dirty="0" smtClean="0"/>
              <a:t>.</a:t>
            </a:r>
          </a:p>
          <a:p>
            <a:pPr algn="just">
              <a:lnSpc>
                <a:spcPct val="150000"/>
              </a:lnSpc>
            </a:pPr>
            <a:endParaRPr lang="en-US" dirty="0" smtClean="0"/>
          </a:p>
          <a:p>
            <a:pPr algn="just">
              <a:lnSpc>
                <a:spcPct val="150000"/>
              </a:lnSpc>
            </a:pPr>
            <a:r>
              <a:rPr lang="en-US" dirty="0" smtClean="0"/>
              <a:t>After </a:t>
            </a:r>
            <a:r>
              <a:rPr lang="en-US" dirty="0" smtClean="0"/>
              <a:t>the form is processed the given files are stored into the disk of the web server.</a:t>
            </a:r>
          </a:p>
          <a:p>
            <a:r>
              <a:rPr lang="en-US" dirty="0" smtClean="0"/>
              <a:t>That </a:t>
            </a:r>
            <a:r>
              <a:rPr lang="en-US" dirty="0" smtClean="0"/>
              <a:t>is the reason file input is often known as “File Upload</a:t>
            </a:r>
            <a:r>
              <a:rPr lang="en-US" dirty="0" smtClean="0"/>
              <a:t>”.</a:t>
            </a:r>
          </a:p>
          <a:p>
            <a:endParaRPr lang="en-US" dirty="0" smtClean="0"/>
          </a:p>
          <a:p>
            <a:r>
              <a:rPr lang="en-US" dirty="0" smtClean="0"/>
              <a:t>Example:</a:t>
            </a:r>
            <a:endParaRPr lang="en-US" dirty="0" smtClean="0"/>
          </a:p>
          <a:p>
            <a:r>
              <a:rPr lang="en-US" dirty="0" smtClean="0"/>
              <a:t>	&lt;</a:t>
            </a:r>
            <a:r>
              <a:rPr lang="en-US" dirty="0" smtClean="0"/>
              <a:t>input type=”file”&gt;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66843"/>
            <a:ext cx="4572000" cy="4524315"/>
          </a:xfrm>
          <a:prstGeom prst="rect">
            <a:avLst/>
          </a:prstGeom>
        </p:spPr>
        <p:txBody>
          <a:bodyPr>
            <a:spAutoFit/>
          </a:bodyPr>
          <a:lstStyle/>
          <a:p>
            <a:r>
              <a:rPr lang="en-US" dirty="0" smtClean="0"/>
              <a:t>&lt;html&gt;</a:t>
            </a:r>
          </a:p>
          <a:p>
            <a:r>
              <a:rPr lang="en-US" dirty="0" smtClean="0"/>
              <a:t>	&lt;head&gt;</a:t>
            </a:r>
          </a:p>
          <a:p>
            <a:r>
              <a:rPr lang="en-US" dirty="0" smtClean="0"/>
              <a:t>	&lt;title&gt;Demo on Text Box &lt;/title&gt;</a:t>
            </a:r>
          </a:p>
          <a:p>
            <a:r>
              <a:rPr lang="en-US" dirty="0" smtClean="0"/>
              <a:t>	&lt;/head&gt;</a:t>
            </a:r>
          </a:p>
          <a:p>
            <a:endParaRPr lang="en-US" dirty="0" smtClean="0"/>
          </a:p>
          <a:p>
            <a:r>
              <a:rPr lang="en-US" dirty="0" smtClean="0"/>
              <a:t>	&lt;body&gt;</a:t>
            </a:r>
          </a:p>
          <a:p>
            <a:endParaRPr lang="en-US" dirty="0" smtClean="0"/>
          </a:p>
          <a:p>
            <a:r>
              <a:rPr lang="en-US" dirty="0" smtClean="0"/>
              <a:t>	&lt;form&gt;	</a:t>
            </a:r>
          </a:p>
          <a:p>
            <a:endParaRPr lang="en-US" dirty="0" smtClean="0"/>
          </a:p>
          <a:p>
            <a:r>
              <a:rPr lang="en-US" dirty="0" smtClean="0"/>
              <a:t>	Upload a File :</a:t>
            </a:r>
          </a:p>
          <a:p>
            <a:r>
              <a:rPr lang="en-US" dirty="0" smtClean="0"/>
              <a:t>	&lt;input type="file"&gt;	</a:t>
            </a:r>
          </a:p>
          <a:p>
            <a:r>
              <a:rPr lang="en-US" dirty="0" smtClean="0"/>
              <a:t>	</a:t>
            </a:r>
          </a:p>
          <a:p>
            <a:endParaRPr lang="en-US" dirty="0" smtClean="0"/>
          </a:p>
          <a:p>
            <a:r>
              <a:rPr lang="en-US" dirty="0" smtClean="0"/>
              <a:t>	&lt;/form&gt;</a:t>
            </a:r>
          </a:p>
          <a:p>
            <a:r>
              <a:rPr lang="en-US" dirty="0" smtClean="0"/>
              <a:t>	&lt;/body&gt;</a:t>
            </a:r>
          </a:p>
          <a:p>
            <a:r>
              <a:rPr lang="en-US" dirty="0" smtClean="0"/>
              <a:t>&lt;/html&gt;</a:t>
            </a:r>
            <a:endParaRPr lang="en-US" dirty="0"/>
          </a:p>
        </p:txBody>
      </p:sp>
      <p:sp>
        <p:nvSpPr>
          <p:cNvPr id="3" name="TextBox 2"/>
          <p:cNvSpPr txBox="1"/>
          <p:nvPr/>
        </p:nvSpPr>
        <p:spPr>
          <a:xfrm>
            <a:off x="609600" y="4572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371600"/>
            <a:ext cx="7239000" cy="1295868"/>
          </a:xfrm>
          <a:prstGeom prst="rect">
            <a:avLst/>
          </a:prstGeom>
        </p:spPr>
        <p:txBody>
          <a:bodyPr wrap="square">
            <a:spAutoFit/>
          </a:bodyPr>
          <a:lstStyle/>
          <a:p>
            <a:pPr algn="just">
              <a:lnSpc>
                <a:spcPct val="150000"/>
              </a:lnSpc>
            </a:pPr>
            <a:r>
              <a:rPr lang="en-US" dirty="0" smtClean="0"/>
              <a:t>The input element, having the "image" value in its type attribute, represents a graphical submit button, which is a regular image that when pressed, submits the form it belongs to.</a:t>
            </a:r>
            <a:endParaRPr lang="en-US" dirty="0"/>
          </a:p>
        </p:txBody>
      </p:sp>
      <p:sp>
        <p:nvSpPr>
          <p:cNvPr id="4" name="Rectangle 3"/>
          <p:cNvSpPr/>
          <p:nvPr/>
        </p:nvSpPr>
        <p:spPr>
          <a:xfrm>
            <a:off x="609600" y="685800"/>
            <a:ext cx="1156470" cy="369332"/>
          </a:xfrm>
          <a:prstGeom prst="rect">
            <a:avLst/>
          </a:prstGeom>
        </p:spPr>
        <p:txBody>
          <a:bodyPr wrap="none">
            <a:spAutoFit/>
          </a:bodyPr>
          <a:lstStyle/>
          <a:p>
            <a:r>
              <a:rPr lang="en-US" b="1" u="sng" dirty="0" smtClean="0"/>
              <a:t>7.IMAGE</a:t>
            </a:r>
            <a:r>
              <a:rPr lang="en-US" b="1" dirty="0" smtClean="0"/>
              <a:t>:-</a:t>
            </a:r>
            <a:endParaRPr lang="en-US" dirty="0"/>
          </a:p>
        </p:txBody>
      </p:sp>
      <p:sp>
        <p:nvSpPr>
          <p:cNvPr id="5" name="Rectangle 4"/>
          <p:cNvSpPr/>
          <p:nvPr/>
        </p:nvSpPr>
        <p:spPr>
          <a:xfrm>
            <a:off x="990600" y="3733800"/>
            <a:ext cx="7620000" cy="923330"/>
          </a:xfrm>
          <a:prstGeom prst="rect">
            <a:avLst/>
          </a:prstGeom>
        </p:spPr>
        <p:txBody>
          <a:bodyPr wrap="square">
            <a:spAutoFit/>
          </a:bodyPr>
          <a:lstStyle/>
          <a:p>
            <a:r>
              <a:rPr lang="en-US" b="1" dirty="0" smtClean="0"/>
              <a:t>Example:</a:t>
            </a:r>
          </a:p>
          <a:p>
            <a:endParaRPr lang="en-US" dirty="0" smtClean="0"/>
          </a:p>
          <a:p>
            <a:r>
              <a:rPr lang="en-US" dirty="0" smtClean="0"/>
              <a:t>&lt;input </a:t>
            </a:r>
            <a:r>
              <a:rPr lang="en-US" dirty="0" smtClean="0"/>
              <a:t>type="image" </a:t>
            </a:r>
            <a:r>
              <a:rPr lang="en-US" dirty="0" err="1" smtClean="0"/>
              <a:t>src</a:t>
            </a:r>
            <a:r>
              <a:rPr lang="en-US" dirty="0" smtClean="0"/>
              <a:t>="img.jpg" alt="Submit" width="100" height="100"&gt;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8305800" cy="3693319"/>
          </a:xfrm>
          <a:prstGeom prst="rect">
            <a:avLst/>
          </a:prstGeom>
        </p:spPr>
        <p:txBody>
          <a:bodyPr wrap="square">
            <a:spAutoFit/>
          </a:bodyPr>
          <a:lstStyle/>
          <a:p>
            <a:r>
              <a:rPr lang="en-US" dirty="0" smtClean="0"/>
              <a:t>&lt;html&gt;</a:t>
            </a:r>
          </a:p>
          <a:p>
            <a:r>
              <a:rPr lang="en-US" dirty="0" smtClean="0"/>
              <a:t>	&lt;head&gt;</a:t>
            </a:r>
          </a:p>
          <a:p>
            <a:r>
              <a:rPr lang="en-US" dirty="0" smtClean="0"/>
              <a:t>	&lt;title&gt;Demo on Text Box &lt;/title&gt;</a:t>
            </a:r>
          </a:p>
          <a:p>
            <a:r>
              <a:rPr lang="en-US" dirty="0" smtClean="0"/>
              <a:t>	&lt;/head&gt;</a:t>
            </a:r>
          </a:p>
          <a:p>
            <a:endParaRPr lang="en-US" dirty="0" smtClean="0"/>
          </a:p>
          <a:p>
            <a:r>
              <a:rPr lang="en-US" dirty="0" smtClean="0"/>
              <a:t>	&lt;body&gt;</a:t>
            </a:r>
          </a:p>
          <a:p>
            <a:endParaRPr lang="en-US" dirty="0" smtClean="0"/>
          </a:p>
          <a:p>
            <a:r>
              <a:rPr lang="en-US" dirty="0" smtClean="0"/>
              <a:t>	&lt;form&gt;	</a:t>
            </a:r>
          </a:p>
          <a:p>
            <a:r>
              <a:rPr lang="en-US" dirty="0" smtClean="0"/>
              <a:t>	&lt;input type="image" </a:t>
            </a:r>
            <a:r>
              <a:rPr lang="en-US" dirty="0" err="1" smtClean="0"/>
              <a:t>src</a:t>
            </a:r>
            <a:r>
              <a:rPr lang="en-US" dirty="0" smtClean="0"/>
              <a:t>="img.jpg" alt="Submit" width="100" height="100"&gt;</a:t>
            </a:r>
          </a:p>
          <a:p>
            <a:endParaRPr lang="en-US" dirty="0" smtClean="0"/>
          </a:p>
          <a:p>
            <a:r>
              <a:rPr lang="en-US" dirty="0" smtClean="0"/>
              <a:t>	&lt;/form&gt;</a:t>
            </a:r>
          </a:p>
          <a:p>
            <a:r>
              <a:rPr lang="en-US" dirty="0" smtClean="0"/>
              <a:t>	&lt;/body&gt;</a:t>
            </a:r>
          </a:p>
          <a:p>
            <a:r>
              <a:rPr lang="en-US" dirty="0" smtClean="0"/>
              <a:t>&lt;/html&gt;</a:t>
            </a:r>
            <a:endParaRPr lang="en-US" dirty="0"/>
          </a:p>
        </p:txBody>
      </p:sp>
      <p:sp>
        <p:nvSpPr>
          <p:cNvPr id="3" name="TextBox 2"/>
          <p:cNvSpPr txBox="1"/>
          <p:nvPr/>
        </p:nvSpPr>
        <p:spPr>
          <a:xfrm>
            <a:off x="609600" y="4572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en-US" sz="2000" b="1" dirty="0" smtClean="0"/>
              <a:t/>
            </a:r>
            <a:br>
              <a:rPr lang="en-US" sz="2000" b="1" dirty="0" smtClean="0"/>
            </a:br>
            <a:r>
              <a:rPr lang="en-US" sz="2000" b="1" dirty="0" smtClean="0"/>
              <a:t>		</a:t>
            </a:r>
            <a:br>
              <a:rPr lang="en-US" sz="2000" b="1" dirty="0" smtClean="0"/>
            </a:br>
            <a:endParaRPr lang="en-US" sz="2000" b="1" dirty="0"/>
          </a:p>
        </p:txBody>
      </p:sp>
      <p:sp>
        <p:nvSpPr>
          <p:cNvPr id="4" name="Rectangle 3"/>
          <p:cNvSpPr/>
          <p:nvPr/>
        </p:nvSpPr>
        <p:spPr>
          <a:xfrm>
            <a:off x="304800" y="304800"/>
            <a:ext cx="2589748" cy="369332"/>
          </a:xfrm>
          <a:prstGeom prst="rect">
            <a:avLst/>
          </a:prstGeom>
        </p:spPr>
        <p:txBody>
          <a:bodyPr wrap="none">
            <a:spAutoFit/>
          </a:bodyPr>
          <a:lstStyle/>
          <a:p>
            <a:r>
              <a:rPr lang="en-US" b="1" u="sng" dirty="0" smtClean="0"/>
              <a:t>ELEMENTS OF FORM Tag:</a:t>
            </a:r>
            <a:endParaRPr lang="en-US" u="sng" dirty="0"/>
          </a:p>
        </p:txBody>
      </p:sp>
      <p:sp>
        <p:nvSpPr>
          <p:cNvPr id="5" name="Rectangle 4"/>
          <p:cNvSpPr/>
          <p:nvPr/>
        </p:nvSpPr>
        <p:spPr>
          <a:xfrm>
            <a:off x="762000" y="914400"/>
            <a:ext cx="7848600" cy="5035353"/>
          </a:xfrm>
          <a:prstGeom prst="rect">
            <a:avLst/>
          </a:prstGeom>
        </p:spPr>
        <p:txBody>
          <a:bodyPr wrap="square">
            <a:spAutoFit/>
          </a:bodyPr>
          <a:lstStyle/>
          <a:p>
            <a:pPr>
              <a:lnSpc>
                <a:spcPct val="150000"/>
              </a:lnSpc>
            </a:pPr>
            <a:r>
              <a:rPr lang="en-US" dirty="0" smtClean="0"/>
              <a:t>Elements are the sub tags implemented between the starting and closing of the root element.</a:t>
            </a:r>
          </a:p>
          <a:p>
            <a:pPr>
              <a:lnSpc>
                <a:spcPct val="150000"/>
              </a:lnSpc>
            </a:pPr>
            <a:endParaRPr lang="en-US" dirty="0" smtClean="0"/>
          </a:p>
          <a:p>
            <a:pPr>
              <a:lnSpc>
                <a:spcPct val="150000"/>
              </a:lnSpc>
            </a:pPr>
            <a:r>
              <a:rPr lang="en-US" dirty="0" smtClean="0"/>
              <a:t>HTML &lt;form&gt; support with many elements which plays a vital role in creating and executing user defined structure for processing the information.</a:t>
            </a:r>
          </a:p>
          <a:p>
            <a:pPr>
              <a:lnSpc>
                <a:spcPct val="150000"/>
              </a:lnSpc>
            </a:pPr>
            <a:endParaRPr lang="en-US" dirty="0" smtClean="0"/>
          </a:p>
          <a:p>
            <a:pPr>
              <a:lnSpc>
                <a:spcPct val="150000"/>
              </a:lnSpc>
            </a:pPr>
            <a:r>
              <a:rPr lang="en-US" dirty="0" smtClean="0"/>
              <a:t>The following are the sub element of &lt;form&gt; tag which supports with different controls to accept and submit message from html forms.</a:t>
            </a:r>
          </a:p>
          <a:p>
            <a:pPr lvl="1">
              <a:lnSpc>
                <a:spcPct val="150000"/>
              </a:lnSpc>
            </a:pPr>
            <a:r>
              <a:rPr lang="en-US" b="1" dirty="0" smtClean="0"/>
              <a:t>a. &lt;INPUT&gt;</a:t>
            </a:r>
          </a:p>
          <a:p>
            <a:pPr lvl="1">
              <a:lnSpc>
                <a:spcPct val="150000"/>
              </a:lnSpc>
            </a:pPr>
            <a:r>
              <a:rPr lang="en-US" b="1" dirty="0" smtClean="0"/>
              <a:t>b. &lt;SELECT&gt;</a:t>
            </a:r>
          </a:p>
          <a:p>
            <a:pPr lvl="1">
              <a:lnSpc>
                <a:spcPct val="150000"/>
              </a:lnSpc>
            </a:pPr>
            <a:r>
              <a:rPr lang="en-US" b="1" dirty="0" smtClean="0"/>
              <a:t>c. &lt;TEXTAREA&gt;</a:t>
            </a:r>
          </a:p>
          <a:p>
            <a:pPr lvl="1">
              <a:lnSpc>
                <a:spcPct val="150000"/>
              </a:lnSpc>
            </a:pPr>
            <a:r>
              <a:rPr lang="en-US" b="1" dirty="0" smtClean="0"/>
              <a:t>d. &lt;FIELDSET&gt;</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57200"/>
            <a:ext cx="1222001" cy="369332"/>
          </a:xfrm>
          <a:prstGeom prst="rect">
            <a:avLst/>
          </a:prstGeom>
        </p:spPr>
        <p:txBody>
          <a:bodyPr wrap="none">
            <a:spAutoFit/>
          </a:bodyPr>
          <a:lstStyle/>
          <a:p>
            <a:r>
              <a:rPr lang="en-US" b="1" u="sng" dirty="0" smtClean="0"/>
              <a:t>INPUT Tag:</a:t>
            </a:r>
            <a:endParaRPr lang="en-US" u="sng" dirty="0"/>
          </a:p>
        </p:txBody>
      </p:sp>
      <p:sp>
        <p:nvSpPr>
          <p:cNvPr id="4" name="Rectangle 3"/>
          <p:cNvSpPr/>
          <p:nvPr/>
        </p:nvSpPr>
        <p:spPr>
          <a:xfrm>
            <a:off x="762000" y="914400"/>
            <a:ext cx="7696200" cy="1200329"/>
          </a:xfrm>
          <a:prstGeom prst="rect">
            <a:avLst/>
          </a:prstGeom>
        </p:spPr>
        <p:txBody>
          <a:bodyPr wrap="square">
            <a:spAutoFit/>
          </a:bodyPr>
          <a:lstStyle/>
          <a:p>
            <a:pPr algn="just"/>
            <a:r>
              <a:rPr lang="en-US" dirty="0" smtClean="0"/>
              <a:t>The primary element of HTML FORM which helps the user to create various controls using its </a:t>
            </a:r>
            <a:r>
              <a:rPr lang="en-US" b="1" dirty="0" smtClean="0"/>
              <a:t>type attribute.</a:t>
            </a:r>
          </a:p>
          <a:p>
            <a:endParaRPr lang="en-US" b="1" dirty="0" smtClean="0"/>
          </a:p>
          <a:p>
            <a:r>
              <a:rPr lang="en-US" dirty="0" smtClean="0"/>
              <a:t>It is an independent tag, which doesn’t have it’s corresponding closing tag.</a:t>
            </a:r>
            <a:endParaRPr lang="en-US" dirty="0"/>
          </a:p>
        </p:txBody>
      </p:sp>
      <p:pic>
        <p:nvPicPr>
          <p:cNvPr id="1026" name="Picture 2"/>
          <p:cNvPicPr>
            <a:picLocks noChangeAspect="1" noChangeArrowheads="1"/>
          </p:cNvPicPr>
          <p:nvPr/>
        </p:nvPicPr>
        <p:blipFill>
          <a:blip r:embed="rId2"/>
          <a:srcRect/>
          <a:stretch>
            <a:fillRect/>
          </a:stretch>
        </p:blipFill>
        <p:spPr bwMode="auto">
          <a:xfrm>
            <a:off x="1828800" y="2209800"/>
            <a:ext cx="3200400" cy="1620982"/>
          </a:xfrm>
          <a:prstGeom prst="rect">
            <a:avLst/>
          </a:prstGeom>
          <a:noFill/>
          <a:ln w="9525">
            <a:noFill/>
            <a:miter lim="800000"/>
            <a:headEnd/>
            <a:tailEnd/>
          </a:ln>
          <a:effectLst/>
        </p:spPr>
      </p:pic>
      <p:sp>
        <p:nvSpPr>
          <p:cNvPr id="6" name="Rectangle 5"/>
          <p:cNvSpPr/>
          <p:nvPr/>
        </p:nvSpPr>
        <p:spPr>
          <a:xfrm>
            <a:off x="609600" y="5486400"/>
            <a:ext cx="8153400" cy="646331"/>
          </a:xfrm>
          <a:prstGeom prst="rect">
            <a:avLst/>
          </a:prstGeom>
        </p:spPr>
        <p:txBody>
          <a:bodyPr wrap="square">
            <a:spAutoFit/>
          </a:bodyPr>
          <a:lstStyle/>
          <a:p>
            <a:r>
              <a:rPr lang="en-US" dirty="0" smtClean="0"/>
              <a:t>Name, value, size, maxlength, checked, style, align, type are the common attributes of input element.</a:t>
            </a:r>
            <a:endParaRPr lang="en-US" dirty="0"/>
          </a:p>
        </p:txBody>
      </p:sp>
      <p:pic>
        <p:nvPicPr>
          <p:cNvPr id="1027" name="Picture 3"/>
          <p:cNvPicPr>
            <a:picLocks noChangeAspect="1" noChangeArrowheads="1"/>
          </p:cNvPicPr>
          <p:nvPr/>
        </p:nvPicPr>
        <p:blipFill>
          <a:blip r:embed="rId3"/>
          <a:srcRect/>
          <a:stretch>
            <a:fillRect/>
          </a:stretch>
        </p:blipFill>
        <p:spPr bwMode="auto">
          <a:xfrm>
            <a:off x="838200" y="4114800"/>
            <a:ext cx="5941359"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3400" y="533400"/>
            <a:ext cx="1404936" cy="369332"/>
          </a:xfrm>
          <a:prstGeom prst="rect">
            <a:avLst/>
          </a:prstGeom>
        </p:spPr>
        <p:txBody>
          <a:bodyPr wrap="none">
            <a:spAutoFit/>
          </a:bodyPr>
          <a:lstStyle/>
          <a:p>
            <a:r>
              <a:rPr lang="en-US" b="1" u="sng" dirty="0" smtClean="0"/>
              <a:t>1.TEXT BOX:-</a:t>
            </a:r>
            <a:endParaRPr lang="en-US" u="sng" dirty="0"/>
          </a:p>
        </p:txBody>
      </p:sp>
      <p:sp>
        <p:nvSpPr>
          <p:cNvPr id="10" name="Rectangle 9"/>
          <p:cNvSpPr/>
          <p:nvPr/>
        </p:nvSpPr>
        <p:spPr>
          <a:xfrm>
            <a:off x="685800" y="1143000"/>
            <a:ext cx="7696200" cy="2862322"/>
          </a:xfrm>
          <a:prstGeom prst="rect">
            <a:avLst/>
          </a:prstGeom>
        </p:spPr>
        <p:txBody>
          <a:bodyPr wrap="square">
            <a:spAutoFit/>
          </a:bodyPr>
          <a:lstStyle/>
          <a:p>
            <a:pPr algn="just"/>
            <a:r>
              <a:rPr lang="en-US" dirty="0" smtClean="0"/>
              <a:t>A rectangular shaped field in which a user can enter text is considered as text box.</a:t>
            </a:r>
          </a:p>
          <a:p>
            <a:endParaRPr lang="en-US" dirty="0" smtClean="0"/>
          </a:p>
          <a:p>
            <a:pPr algn="just"/>
            <a:r>
              <a:rPr lang="en-US" dirty="0" smtClean="0"/>
              <a:t>TYPE and NAME attributes are required for the input tag. The name attribute specifies the name of the parameter that will be assigned as the value that the user enters into the field.</a:t>
            </a:r>
          </a:p>
          <a:p>
            <a:endParaRPr lang="en-US" dirty="0" smtClean="0"/>
          </a:p>
          <a:p>
            <a:pPr algn="just"/>
            <a:r>
              <a:rPr lang="en-US" dirty="0" smtClean="0"/>
              <a:t>The SIZE attribute specifies that the text box is to be how many characters wide and the MAXLENGTH attribute specifies that the most characters a user can enter into the field.</a:t>
            </a:r>
            <a:endParaRPr lang="en-US" dirty="0"/>
          </a:p>
        </p:txBody>
      </p:sp>
      <p:sp>
        <p:nvSpPr>
          <p:cNvPr id="11" name="Rectangle 10"/>
          <p:cNvSpPr/>
          <p:nvPr/>
        </p:nvSpPr>
        <p:spPr>
          <a:xfrm>
            <a:off x="685800" y="4648200"/>
            <a:ext cx="7543800" cy="923330"/>
          </a:xfrm>
          <a:prstGeom prst="rect">
            <a:avLst/>
          </a:prstGeom>
        </p:spPr>
        <p:txBody>
          <a:bodyPr wrap="square">
            <a:spAutoFit/>
          </a:bodyPr>
          <a:lstStyle/>
          <a:p>
            <a:r>
              <a:rPr lang="en-US" b="1" dirty="0" smtClean="0"/>
              <a:t>Example:</a:t>
            </a:r>
          </a:p>
          <a:p>
            <a:endParaRPr lang="en-US" dirty="0" smtClean="0"/>
          </a:p>
          <a:p>
            <a:r>
              <a:rPr lang="en-US" dirty="0" smtClean="0"/>
              <a:t>Enter your Name: &lt;input type=”text” name=”T1” size=”30” maxlength=”50”&gt;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1981200" y="1305342"/>
            <a:ext cx="6248400" cy="3970318"/>
          </a:xfrm>
          <a:prstGeom prst="rect">
            <a:avLst/>
          </a:prstGeom>
        </p:spPr>
        <p:txBody>
          <a:bodyPr wrap="square">
            <a:spAutoFit/>
          </a:bodyPr>
          <a:lstStyle/>
          <a:p>
            <a:r>
              <a:rPr lang="en-US" dirty="0" smtClean="0"/>
              <a:t>&lt;html&gt;</a:t>
            </a:r>
          </a:p>
          <a:p>
            <a:r>
              <a:rPr lang="en-US" dirty="0" smtClean="0"/>
              <a:t>	&lt;head&gt;</a:t>
            </a:r>
          </a:p>
          <a:p>
            <a:r>
              <a:rPr lang="en-US" dirty="0" smtClean="0"/>
              <a:t>	&lt;title&gt;Demo on Text Box &lt;/title&gt;</a:t>
            </a:r>
          </a:p>
          <a:p>
            <a:r>
              <a:rPr lang="en-US" dirty="0" smtClean="0"/>
              <a:t>	&lt;/head&gt;</a:t>
            </a:r>
          </a:p>
          <a:p>
            <a:endParaRPr lang="en-US" dirty="0" smtClean="0"/>
          </a:p>
          <a:p>
            <a:r>
              <a:rPr lang="en-US" dirty="0" smtClean="0"/>
              <a:t>	&lt;body&gt;</a:t>
            </a:r>
          </a:p>
          <a:p>
            <a:endParaRPr lang="en-US" dirty="0" smtClean="0"/>
          </a:p>
          <a:p>
            <a:r>
              <a:rPr lang="en-US" dirty="0" smtClean="0"/>
              <a:t>	&lt;form&gt;</a:t>
            </a:r>
          </a:p>
          <a:p>
            <a:r>
              <a:rPr lang="en-US" dirty="0" smtClean="0"/>
              <a:t>	Enter Your Name :</a:t>
            </a:r>
          </a:p>
          <a:p>
            <a:r>
              <a:rPr lang="en-US" dirty="0" smtClean="0"/>
              <a:t>	&lt;input type="text" name="username" size="60"&gt;</a:t>
            </a:r>
          </a:p>
          <a:p>
            <a:endParaRPr lang="en-US" dirty="0" smtClean="0"/>
          </a:p>
          <a:p>
            <a:r>
              <a:rPr lang="en-US" dirty="0" smtClean="0"/>
              <a:t>	&lt;/form&gt;</a:t>
            </a:r>
          </a:p>
          <a:p>
            <a:r>
              <a:rPr lang="en-US" dirty="0" smtClean="0"/>
              <a:t>	&lt;/body&gt;</a:t>
            </a:r>
          </a:p>
          <a:p>
            <a:r>
              <a:rPr lang="en-US" dirty="0" smtClean="0"/>
              <a:t>&lt;/html&gt;</a:t>
            </a:r>
            <a:endParaRPr lang="en-US" dirty="0"/>
          </a:p>
        </p:txBody>
      </p:sp>
      <p:sp>
        <p:nvSpPr>
          <p:cNvPr id="5" name="TextBox 4"/>
          <p:cNvSpPr txBox="1"/>
          <p:nvPr/>
        </p:nvSpPr>
        <p:spPr>
          <a:xfrm>
            <a:off x="838200" y="5334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543800" cy="5035353"/>
          </a:xfrm>
          <a:prstGeom prst="rect">
            <a:avLst/>
          </a:prstGeom>
        </p:spPr>
        <p:txBody>
          <a:bodyPr wrap="square">
            <a:spAutoFit/>
          </a:bodyPr>
          <a:lstStyle/>
          <a:p>
            <a:pPr>
              <a:lnSpc>
                <a:spcPct val="150000"/>
              </a:lnSpc>
            </a:pPr>
            <a:r>
              <a:rPr lang="en-US" b="1" u="sng" dirty="0" smtClean="0"/>
              <a:t>2.PASSWORD:-</a:t>
            </a:r>
          </a:p>
          <a:p>
            <a:pPr>
              <a:lnSpc>
                <a:spcPct val="150000"/>
              </a:lnSpc>
            </a:pPr>
            <a:endParaRPr lang="en-US" b="1" dirty="0" smtClean="0"/>
          </a:p>
          <a:p>
            <a:pPr>
              <a:lnSpc>
                <a:spcPct val="150000"/>
              </a:lnSpc>
            </a:pPr>
            <a:r>
              <a:rPr lang="en-US" dirty="0" smtClean="0"/>
              <a:t>The password input type creates a single line empty text box where the user can enter text into it.</a:t>
            </a:r>
          </a:p>
          <a:p>
            <a:pPr>
              <a:lnSpc>
                <a:spcPct val="150000"/>
              </a:lnSpc>
            </a:pPr>
            <a:endParaRPr lang="en-US" dirty="0" smtClean="0"/>
          </a:p>
          <a:p>
            <a:pPr>
              <a:lnSpc>
                <a:spcPct val="150000"/>
              </a:lnSpc>
            </a:pPr>
            <a:r>
              <a:rPr lang="en-US" dirty="0" smtClean="0"/>
              <a:t>It is very similar to text field.</a:t>
            </a:r>
          </a:p>
          <a:p>
            <a:pPr>
              <a:lnSpc>
                <a:spcPct val="150000"/>
              </a:lnSpc>
            </a:pPr>
            <a:endParaRPr lang="en-US" dirty="0" smtClean="0"/>
          </a:p>
          <a:p>
            <a:pPr>
              <a:lnSpc>
                <a:spcPct val="150000"/>
              </a:lnSpc>
            </a:pPr>
            <a:r>
              <a:rPr lang="en-US" dirty="0" smtClean="0"/>
              <a:t>The difference is the display structure of the text is changed into “stars” or “dots”.</a:t>
            </a:r>
          </a:p>
          <a:p>
            <a:pPr>
              <a:lnSpc>
                <a:spcPct val="150000"/>
              </a:lnSpc>
            </a:pPr>
            <a:endParaRPr lang="en-US" dirty="0" smtClean="0"/>
          </a:p>
          <a:p>
            <a:pPr>
              <a:lnSpc>
                <a:spcPct val="150000"/>
              </a:lnSpc>
            </a:pPr>
            <a:r>
              <a:rPr lang="en-US" dirty="0" smtClean="0"/>
              <a:t>Example:</a:t>
            </a:r>
          </a:p>
          <a:p>
            <a:pPr>
              <a:lnSpc>
                <a:spcPct val="150000"/>
              </a:lnSpc>
            </a:pPr>
            <a:r>
              <a:rPr lang="en-US" dirty="0" smtClean="0"/>
              <a:t>	Enter password: &lt;input type=”password” size=”25”&gt;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612845"/>
            <a:ext cx="5791200" cy="5355312"/>
          </a:xfrm>
          <a:prstGeom prst="rect">
            <a:avLst/>
          </a:prstGeom>
        </p:spPr>
        <p:txBody>
          <a:bodyPr wrap="square">
            <a:spAutoFit/>
          </a:bodyPr>
          <a:lstStyle/>
          <a:p>
            <a:r>
              <a:rPr lang="en-US" dirty="0" smtClean="0"/>
              <a:t>&lt;html&gt;</a:t>
            </a:r>
          </a:p>
          <a:p>
            <a:r>
              <a:rPr lang="en-US" dirty="0" smtClean="0"/>
              <a:t>	&lt;head&gt;</a:t>
            </a:r>
          </a:p>
          <a:p>
            <a:r>
              <a:rPr lang="en-US" dirty="0" smtClean="0"/>
              <a:t>	&lt;title&gt;Demo on Text Box &lt;/title&gt;</a:t>
            </a:r>
          </a:p>
          <a:p>
            <a:r>
              <a:rPr lang="en-US" dirty="0" smtClean="0"/>
              <a:t>	&lt;/head&gt;</a:t>
            </a:r>
          </a:p>
          <a:p>
            <a:endParaRPr lang="en-US" dirty="0" smtClean="0"/>
          </a:p>
          <a:p>
            <a:r>
              <a:rPr lang="en-US" dirty="0" smtClean="0"/>
              <a:t>	&lt;body&gt;</a:t>
            </a:r>
          </a:p>
          <a:p>
            <a:endParaRPr lang="en-US" dirty="0" smtClean="0"/>
          </a:p>
          <a:p>
            <a:r>
              <a:rPr lang="en-US" dirty="0" smtClean="0"/>
              <a:t>	&lt;form&gt;</a:t>
            </a:r>
          </a:p>
          <a:p>
            <a:r>
              <a:rPr lang="en-US" dirty="0" smtClean="0"/>
              <a:t>	Username :</a:t>
            </a:r>
          </a:p>
          <a:p>
            <a:r>
              <a:rPr lang="en-US" dirty="0" smtClean="0"/>
              <a:t>	&lt;input type="text" name="username" size="40"&gt;</a:t>
            </a:r>
          </a:p>
          <a:p>
            <a:endParaRPr lang="en-US" dirty="0" smtClean="0"/>
          </a:p>
          <a:p>
            <a:r>
              <a:rPr lang="en-US" dirty="0" smtClean="0"/>
              <a:t>	&lt;</a:t>
            </a:r>
            <a:r>
              <a:rPr lang="en-US" dirty="0" err="1" smtClean="0"/>
              <a:t>br</a:t>
            </a:r>
            <a:r>
              <a:rPr lang="en-US" dirty="0" smtClean="0"/>
              <a:t>&gt;&lt;</a:t>
            </a:r>
            <a:r>
              <a:rPr lang="en-US" dirty="0" err="1" smtClean="0"/>
              <a:t>br</a:t>
            </a:r>
            <a:r>
              <a:rPr lang="en-US" dirty="0" smtClean="0"/>
              <a:t>&gt;</a:t>
            </a:r>
          </a:p>
          <a:p>
            <a:endParaRPr lang="en-US" dirty="0" smtClean="0"/>
          </a:p>
          <a:p>
            <a:r>
              <a:rPr lang="en-US" dirty="0" smtClean="0"/>
              <a:t>	Password: </a:t>
            </a:r>
          </a:p>
          <a:p>
            <a:r>
              <a:rPr lang="en-US" dirty="0" smtClean="0"/>
              <a:t>	&lt;input type="password" size=25"&gt;</a:t>
            </a:r>
          </a:p>
          <a:p>
            <a:endParaRPr lang="en-US" dirty="0" smtClean="0"/>
          </a:p>
          <a:p>
            <a:r>
              <a:rPr lang="en-US" dirty="0" smtClean="0"/>
              <a:t>	&lt;/form&gt;</a:t>
            </a:r>
          </a:p>
          <a:p>
            <a:r>
              <a:rPr lang="en-US" dirty="0" smtClean="0"/>
              <a:t>	&lt;/body&gt;</a:t>
            </a:r>
          </a:p>
          <a:p>
            <a:r>
              <a:rPr lang="en-US" dirty="0" smtClean="0"/>
              <a:t>&lt;/html&gt;</a:t>
            </a:r>
            <a:endParaRPr lang="en-US" dirty="0"/>
          </a:p>
        </p:txBody>
      </p:sp>
      <p:sp>
        <p:nvSpPr>
          <p:cNvPr id="5" name="TextBox 4"/>
          <p:cNvSpPr txBox="1"/>
          <p:nvPr/>
        </p:nvSpPr>
        <p:spPr>
          <a:xfrm>
            <a:off x="838200" y="5334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010400" cy="4801314"/>
          </a:xfrm>
          <a:prstGeom prst="rect">
            <a:avLst/>
          </a:prstGeom>
        </p:spPr>
        <p:txBody>
          <a:bodyPr wrap="square">
            <a:spAutoFit/>
          </a:bodyPr>
          <a:lstStyle/>
          <a:p>
            <a:r>
              <a:rPr lang="en-US" b="1" u="sng" dirty="0" smtClean="0"/>
              <a:t>3.CHECKBOX:-</a:t>
            </a:r>
          </a:p>
          <a:p>
            <a:endParaRPr lang="en-US" b="1" dirty="0" smtClean="0"/>
          </a:p>
          <a:p>
            <a:pPr algn="just"/>
            <a:r>
              <a:rPr lang="en-US" dirty="0" smtClean="0"/>
              <a:t>A checkbox is represented by square icon, which is used for multiple selections.</a:t>
            </a:r>
          </a:p>
          <a:p>
            <a:endParaRPr lang="en-US" dirty="0" smtClean="0"/>
          </a:p>
          <a:p>
            <a:r>
              <a:rPr lang="en-US" dirty="0" smtClean="0"/>
              <a:t>The user can select or deselect by clicking on it.</a:t>
            </a:r>
          </a:p>
          <a:p>
            <a:endParaRPr lang="en-US" dirty="0" smtClean="0"/>
          </a:p>
          <a:p>
            <a:r>
              <a:rPr lang="en-US" dirty="0" smtClean="0"/>
              <a:t>Checkbox are often used in series, so that a user can easily specify all of their preferences.</a:t>
            </a:r>
          </a:p>
          <a:p>
            <a:endParaRPr lang="en-US" dirty="0" smtClean="0"/>
          </a:p>
          <a:p>
            <a:r>
              <a:rPr lang="en-US" dirty="0" smtClean="0"/>
              <a:t>Example:</a:t>
            </a:r>
          </a:p>
          <a:p>
            <a:endParaRPr lang="en-US" dirty="0" smtClean="0"/>
          </a:p>
          <a:p>
            <a:pPr lvl="1"/>
            <a:r>
              <a:rPr lang="en-US" dirty="0" smtClean="0"/>
              <a:t>Select Your Qualification:</a:t>
            </a:r>
          </a:p>
          <a:p>
            <a:pPr lvl="1"/>
            <a:r>
              <a:rPr lang="en-US" dirty="0" smtClean="0"/>
              <a:t>&lt;input type=”checkbox”&gt;S.S.C</a:t>
            </a:r>
          </a:p>
          <a:p>
            <a:pPr lvl="1"/>
            <a:r>
              <a:rPr lang="en-US" dirty="0" smtClean="0"/>
              <a:t>&lt;input type=”checkbox”&gt;Intermediate</a:t>
            </a:r>
          </a:p>
          <a:p>
            <a:pPr lvl="1"/>
            <a:r>
              <a:rPr lang="en-US" dirty="0" smtClean="0"/>
              <a:t>&lt;input type=”checkbox”&gt;Graduation</a:t>
            </a:r>
          </a:p>
          <a:p>
            <a:pPr lvl="1"/>
            <a:r>
              <a:rPr lang="en-US" dirty="0" smtClean="0"/>
              <a:t>&lt;input type=”checkbox”&gt;Post Graduation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4"/>
            <a:ext cx="5867400" cy="4247317"/>
          </a:xfrm>
          <a:prstGeom prst="rect">
            <a:avLst/>
          </a:prstGeom>
        </p:spPr>
        <p:txBody>
          <a:bodyPr wrap="square">
            <a:spAutoFit/>
          </a:bodyPr>
          <a:lstStyle/>
          <a:p>
            <a:r>
              <a:rPr lang="en-US" dirty="0" smtClean="0"/>
              <a:t>&lt;html&gt;</a:t>
            </a:r>
          </a:p>
          <a:p>
            <a:r>
              <a:rPr lang="en-US" dirty="0" smtClean="0"/>
              <a:t>	&lt;head&gt;</a:t>
            </a:r>
          </a:p>
          <a:p>
            <a:r>
              <a:rPr lang="en-US" dirty="0" smtClean="0"/>
              <a:t>	&lt;title&gt;Demo on Text Box &lt;/title&gt;</a:t>
            </a:r>
          </a:p>
          <a:p>
            <a:r>
              <a:rPr lang="en-US" dirty="0" smtClean="0"/>
              <a:t>	&lt;/head&gt;</a:t>
            </a:r>
          </a:p>
          <a:p>
            <a:endParaRPr lang="en-US" dirty="0" smtClean="0"/>
          </a:p>
          <a:p>
            <a:r>
              <a:rPr lang="en-US" dirty="0" smtClean="0"/>
              <a:t>	&lt;body&gt;</a:t>
            </a:r>
          </a:p>
          <a:p>
            <a:r>
              <a:rPr lang="en-US" dirty="0" smtClean="0"/>
              <a:t>	&lt;form&gt;		</a:t>
            </a:r>
          </a:p>
          <a:p>
            <a:r>
              <a:rPr lang="en-US" dirty="0" smtClean="0"/>
              <a:t>	Select Your Qualification:&lt;</a:t>
            </a:r>
            <a:r>
              <a:rPr lang="en-US" dirty="0" err="1" smtClean="0"/>
              <a:t>br</a:t>
            </a:r>
            <a:r>
              <a:rPr lang="en-US" dirty="0" smtClean="0"/>
              <a:t>&gt;&lt;</a:t>
            </a:r>
            <a:r>
              <a:rPr lang="en-US" dirty="0" err="1" smtClean="0"/>
              <a:t>br</a:t>
            </a:r>
            <a:r>
              <a:rPr lang="en-US" dirty="0" smtClean="0"/>
              <a:t>&gt;</a:t>
            </a:r>
          </a:p>
          <a:p>
            <a:r>
              <a:rPr lang="en-US" dirty="0" smtClean="0"/>
              <a:t>	&lt;input type="checkbox"&gt;S.S.C &lt;</a:t>
            </a:r>
            <a:r>
              <a:rPr lang="en-US" dirty="0" err="1" smtClean="0"/>
              <a:t>br</a:t>
            </a:r>
            <a:r>
              <a:rPr lang="en-US" dirty="0" smtClean="0"/>
              <a:t>&gt;</a:t>
            </a:r>
          </a:p>
          <a:p>
            <a:r>
              <a:rPr lang="en-US" dirty="0" smtClean="0"/>
              <a:t>	&lt;input type="checkbox"&gt;Intermediate &lt;</a:t>
            </a:r>
            <a:r>
              <a:rPr lang="en-US" dirty="0" err="1" smtClean="0"/>
              <a:t>br</a:t>
            </a:r>
            <a:r>
              <a:rPr lang="en-US" dirty="0" smtClean="0"/>
              <a:t>&gt;</a:t>
            </a:r>
          </a:p>
          <a:p>
            <a:r>
              <a:rPr lang="en-US" dirty="0" smtClean="0"/>
              <a:t>	&lt;input type="checkbox"&gt;Under Graduation &lt;</a:t>
            </a:r>
            <a:r>
              <a:rPr lang="en-US" dirty="0" err="1" smtClean="0"/>
              <a:t>br</a:t>
            </a:r>
            <a:r>
              <a:rPr lang="en-US" dirty="0" smtClean="0"/>
              <a:t>&gt;</a:t>
            </a:r>
          </a:p>
          <a:p>
            <a:r>
              <a:rPr lang="en-US" dirty="0" smtClean="0"/>
              <a:t>	&lt;input type="checkbox"&gt;Post Graduation</a:t>
            </a:r>
          </a:p>
          <a:p>
            <a:r>
              <a:rPr lang="en-US" dirty="0" smtClean="0"/>
              <a:t>	&lt;/form&gt;</a:t>
            </a:r>
          </a:p>
          <a:p>
            <a:r>
              <a:rPr lang="en-US" dirty="0" smtClean="0"/>
              <a:t>	&lt;/body&gt;</a:t>
            </a:r>
          </a:p>
          <a:p>
            <a:r>
              <a:rPr lang="en-US" dirty="0" smtClean="0"/>
              <a:t>&lt;/html&gt;</a:t>
            </a:r>
            <a:endParaRPr lang="en-US" dirty="0"/>
          </a:p>
        </p:txBody>
      </p:sp>
      <p:sp>
        <p:nvSpPr>
          <p:cNvPr id="3" name="TextBox 2"/>
          <p:cNvSpPr txBox="1"/>
          <p:nvPr/>
        </p:nvSpPr>
        <p:spPr>
          <a:xfrm>
            <a:off x="838200" y="5334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292</TotalTime>
  <Words>636</Words>
  <Application>Microsoft Office PowerPoint</Application>
  <PresentationFormat>On-screen Show (4:3)</PresentationFormat>
  <Paragraphs>212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vt:lpstr>
      <vt:lpstr>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Laxmi</cp:lastModifiedBy>
  <cp:revision>158</cp:revision>
  <dcterms:created xsi:type="dcterms:W3CDTF">2021-06-02T08:57:27Z</dcterms:created>
  <dcterms:modified xsi:type="dcterms:W3CDTF">2021-06-07T13:03:23Z</dcterms:modified>
</cp:coreProperties>
</file>