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2333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20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752600"/>
            <a:ext cx="7696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590800"/>
            <a:ext cx="785274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62484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5391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14600"/>
            <a:ext cx="5829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4425" y="3352800"/>
            <a:ext cx="66579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524000"/>
            <a:ext cx="6477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endParaRPr lang="en-IN" dirty="0" smtClean="0"/>
          </a:p>
          <a:p>
            <a:r>
              <a:rPr lang="en-IN" dirty="0" smtClean="0"/>
              <a:t>&lt;p&gt;Click the button to open a new browser window.&lt;/p&gt;</a:t>
            </a:r>
          </a:p>
          <a:p>
            <a:endParaRPr lang="en-IN" dirty="0" smtClean="0"/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myFunction</a:t>
            </a:r>
            <a:r>
              <a:rPr lang="en-IN" dirty="0" smtClean="0"/>
              <a:t>()“&gt; click here &lt;/</a:t>
            </a:r>
            <a:r>
              <a:rPr lang="en-IN" dirty="0" smtClean="0"/>
              <a:t>button&gt;</a:t>
            </a:r>
          </a:p>
          <a:p>
            <a:endParaRPr lang="en-IN" dirty="0" smtClean="0"/>
          </a:p>
          <a:p>
            <a:r>
              <a:rPr lang="en-IN" dirty="0" smtClean="0"/>
              <a:t>&lt;script&gt;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window.open</a:t>
            </a:r>
            <a:r>
              <a:rPr lang="en-IN" dirty="0" smtClean="0"/>
              <a:t>("https://www.google.com/");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685800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Window.open</a:t>
            </a:r>
            <a:r>
              <a:rPr lang="en-US" b="1" u="sng" dirty="0" smtClean="0"/>
              <a:t>()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86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endParaRPr lang="en-IN" dirty="0" smtClean="0"/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openWin</a:t>
            </a:r>
            <a:r>
              <a:rPr lang="en-IN" dirty="0" smtClean="0"/>
              <a:t>()"&gt;</a:t>
            </a:r>
            <a:r>
              <a:rPr lang="en-IN" dirty="0" err="1" smtClean="0"/>
              <a:t>clikc</a:t>
            </a:r>
            <a:r>
              <a:rPr lang="en-IN" dirty="0" smtClean="0"/>
              <a:t> here to Open&lt;/button&gt;</a:t>
            </a:r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closeWin</a:t>
            </a:r>
            <a:r>
              <a:rPr lang="en-IN" dirty="0" smtClean="0"/>
              <a:t>()"&gt;click here to Close &lt;/button&gt;</a:t>
            </a:r>
          </a:p>
          <a:p>
            <a:endParaRPr lang="en-IN" dirty="0" smtClean="0"/>
          </a:p>
          <a:p>
            <a:r>
              <a:rPr lang="en-IN" dirty="0" smtClean="0"/>
              <a:t>&lt;script&gt;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myWindow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 err="1" smtClean="0"/>
              <a:t>openWin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myWindow</a:t>
            </a:r>
            <a:r>
              <a:rPr lang="en-IN" dirty="0" smtClean="0"/>
              <a:t> = </a:t>
            </a:r>
            <a:r>
              <a:rPr lang="en-IN" dirty="0" err="1" smtClean="0"/>
              <a:t>window.open</a:t>
            </a:r>
            <a:r>
              <a:rPr lang="en-IN" dirty="0" smtClean="0"/>
              <a:t>("", "</a:t>
            </a:r>
            <a:r>
              <a:rPr lang="en-IN" dirty="0" err="1" smtClean="0"/>
              <a:t>myWindow</a:t>
            </a:r>
            <a:r>
              <a:rPr lang="en-IN" dirty="0" smtClean="0"/>
              <a:t>", "width=200,height=100");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myWindow.document.write</a:t>
            </a:r>
            <a:r>
              <a:rPr lang="en-IN" dirty="0" smtClean="0"/>
              <a:t>("&lt;p&gt;This is my window &lt;/p&gt;");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 err="1" smtClean="0"/>
              <a:t>closeWin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myWindow.close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304800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Window.clsose</a:t>
            </a:r>
            <a:r>
              <a:rPr lang="en-US" b="1" u="sng" dirty="0" smtClean="0"/>
              <a:t>()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143000"/>
            <a:ext cx="5486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endParaRPr lang="en-IN" dirty="0" smtClean="0"/>
          </a:p>
          <a:p>
            <a:r>
              <a:rPr lang="en-IN" dirty="0" smtClean="0"/>
              <a:t>&lt;p&gt;Click the button to display a confirm box.&lt;/p&gt;</a:t>
            </a:r>
          </a:p>
          <a:p>
            <a:endParaRPr lang="en-IN" dirty="0" smtClean="0"/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myFunction</a:t>
            </a:r>
            <a:r>
              <a:rPr lang="en-IN" dirty="0" smtClean="0"/>
              <a:t>()"&gt; Click &lt;/button&gt;</a:t>
            </a:r>
          </a:p>
          <a:p>
            <a:endParaRPr lang="en-IN" dirty="0" smtClean="0"/>
          </a:p>
          <a:p>
            <a:r>
              <a:rPr lang="en-IN" dirty="0" smtClean="0"/>
              <a:t>&lt;script&gt;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confirm("Are you sure!");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304800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Window.confirm</a:t>
            </a:r>
            <a:r>
              <a:rPr lang="en-US" b="1" u="sng" dirty="0" smtClean="0"/>
              <a:t>()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716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endParaRPr lang="en-IN" dirty="0" smtClean="0"/>
          </a:p>
          <a:p>
            <a:r>
              <a:rPr lang="en-IN" dirty="0" smtClean="0"/>
              <a:t>&lt;button </a:t>
            </a:r>
            <a:r>
              <a:rPr lang="en-IN" dirty="0" err="1" smtClean="0"/>
              <a:t>onclick</a:t>
            </a:r>
            <a:r>
              <a:rPr lang="en-IN" dirty="0" smtClean="0"/>
              <a:t>="</a:t>
            </a:r>
            <a:r>
              <a:rPr lang="en-IN" dirty="0" err="1" smtClean="0"/>
              <a:t>myFunction</a:t>
            </a:r>
            <a:r>
              <a:rPr lang="en-IN" dirty="0" smtClean="0"/>
              <a:t>()"&gt;Click here&lt;/button&gt;</a:t>
            </a:r>
          </a:p>
          <a:p>
            <a:endParaRPr lang="en-IN" dirty="0" smtClean="0"/>
          </a:p>
          <a:p>
            <a:r>
              <a:rPr lang="en-IN" dirty="0" smtClean="0"/>
              <a:t>&lt;p id="demo"&gt;&lt;/p&gt;</a:t>
            </a:r>
          </a:p>
          <a:p>
            <a:endParaRPr lang="en-IN" dirty="0" smtClean="0"/>
          </a:p>
          <a:p>
            <a:r>
              <a:rPr lang="en-IN" dirty="0" smtClean="0"/>
              <a:t>&lt;script&gt;</a:t>
            </a:r>
          </a:p>
          <a:p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var</a:t>
            </a:r>
            <a:r>
              <a:rPr lang="en-IN" dirty="0" smtClean="0"/>
              <a:t> person = prompt("Please enter your name");</a:t>
            </a:r>
          </a:p>
          <a:p>
            <a:r>
              <a:rPr lang="en-IN" dirty="0" smtClean="0"/>
              <a:t>  	if (person != null)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(" hello " ,person);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304800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Window.prompt</a:t>
            </a:r>
            <a:r>
              <a:rPr lang="en-US" b="1" u="sng" dirty="0" smtClean="0"/>
              <a:t>()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239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491</cp:revision>
  <dcterms:created xsi:type="dcterms:W3CDTF">2021-06-02T08:57:27Z</dcterms:created>
  <dcterms:modified xsi:type="dcterms:W3CDTF">2021-06-23T11:33:11Z</dcterms:modified>
</cp:coreProperties>
</file>